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97" r:id="rId1"/>
    <p:sldMasterId id="2147483703" r:id="rId2"/>
    <p:sldMasterId id="2147483717" r:id="rId3"/>
  </p:sldMasterIdLst>
  <p:notesMasterIdLst>
    <p:notesMasterId r:id="rId40"/>
  </p:notesMasterIdLst>
  <p:sldIdLst>
    <p:sldId id="256" r:id="rId4"/>
    <p:sldId id="258" r:id="rId5"/>
    <p:sldId id="259" r:id="rId6"/>
    <p:sldId id="263" r:id="rId7"/>
    <p:sldId id="316" r:id="rId8"/>
    <p:sldId id="295" r:id="rId9"/>
    <p:sldId id="296" r:id="rId10"/>
    <p:sldId id="260" r:id="rId11"/>
    <p:sldId id="268" r:id="rId12"/>
    <p:sldId id="261" r:id="rId13"/>
    <p:sldId id="297" r:id="rId14"/>
    <p:sldId id="264" r:id="rId15"/>
    <p:sldId id="298" r:id="rId16"/>
    <p:sldId id="299" r:id="rId17"/>
    <p:sldId id="267" r:id="rId18"/>
    <p:sldId id="301" r:id="rId19"/>
    <p:sldId id="303" r:id="rId20"/>
    <p:sldId id="272" r:id="rId21"/>
    <p:sldId id="314" r:id="rId22"/>
    <p:sldId id="269" r:id="rId23"/>
    <p:sldId id="308" r:id="rId24"/>
    <p:sldId id="315" r:id="rId25"/>
    <p:sldId id="304" r:id="rId26"/>
    <p:sldId id="270" r:id="rId27"/>
    <p:sldId id="290" r:id="rId28"/>
    <p:sldId id="311" r:id="rId29"/>
    <p:sldId id="312" r:id="rId30"/>
    <p:sldId id="313" r:id="rId31"/>
    <p:sldId id="563" r:id="rId32"/>
    <p:sldId id="564" r:id="rId33"/>
    <p:sldId id="305" r:id="rId34"/>
    <p:sldId id="565" r:id="rId35"/>
    <p:sldId id="566" r:id="rId36"/>
    <p:sldId id="567" r:id="rId37"/>
    <p:sldId id="568" r:id="rId38"/>
    <p:sldId id="317" r:id="rId39"/>
  </p:sldIdLst>
  <p:sldSz cx="9144000" cy="5143500" type="screen16x9"/>
  <p:notesSz cx="6858000" cy="9144000"/>
  <p:embeddedFontLst>
    <p:embeddedFont>
      <p:font typeface="宋体" panose="02010600030101010101" pitchFamily="2" charset="-122"/>
      <p:regular r:id="rId41"/>
    </p:embeddedFont>
    <p:embeddedFont>
      <p:font typeface="Calibri" panose="020F0502020204030204" pitchFamily="34" charset="0"/>
      <p:regular r:id="rId42"/>
      <p:bold r:id="rId43"/>
      <p:italic r:id="rId44"/>
      <p:boldItalic r:id="rId45"/>
    </p:embeddedFont>
    <p:embeddedFont>
      <p:font typeface="Calibri Light" panose="020F0302020204030204" pitchFamily="34" charset="0"/>
      <p:regular r:id="rId46"/>
      <p:italic r:id="rId47"/>
    </p:embeddedFont>
    <p:embeddedFont>
      <p:font typeface="Muli" pitchFamily="2" charset="77"/>
      <p:regular r:id="rId48"/>
      <p:bold r:id="rId49"/>
      <p:italic r:id="rId50"/>
      <p:boldItalic r:id="rId51"/>
    </p:embeddedFont>
    <p:embeddedFont>
      <p:font typeface="Open Sans" panose="020B0606030504020204" pitchFamily="34" charset="0"/>
      <p:regular r:id="rId52"/>
      <p:bold r:id="rId53"/>
      <p:italic r:id="rId54"/>
      <p:boldItalic r:id="rId55"/>
    </p:embeddedFont>
    <p:embeddedFont>
      <p:font typeface="Roboto Condensed" panose="020F0502020204030204" pitchFamily="34" charset="0"/>
      <p:regular r:id="rId56"/>
      <p:bold r:id="rId57"/>
      <p:italic r:id="rId58"/>
      <p:boldItalic r:id="rId59"/>
    </p:embeddedFont>
    <p:embeddedFont>
      <p:font typeface="Roboto Slab" pitchFamily="2" charset="0"/>
      <p:regular r:id="rId60"/>
      <p:bold r:id="rId61"/>
    </p:embeddedFont>
    <p:embeddedFont>
      <p:font typeface="SNELL ROUNDHAND BLACK" panose="02000603080000090004" pitchFamily="2" charset="77"/>
      <p:bold r:id="rId6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F601535-8F16-46A1-80A1-FE38815D05FC}">
  <a:tblStyle styleId="{EF601535-8F16-46A1-80A1-FE38815D05FC}"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7EAEC"/>
          </a:solidFill>
        </a:fill>
      </a:tcStyle>
    </a:wholeTbl>
    <a:band1H>
      <a:tcTxStyle/>
      <a:tcStyle>
        <a:tcBdr/>
        <a:fill>
          <a:solidFill>
            <a:srgbClr val="CBD2D7"/>
          </a:solidFill>
        </a:fill>
      </a:tcStyle>
    </a:band1H>
    <a:band2H>
      <a:tcTxStyle/>
      <a:tcStyle>
        <a:tcBdr/>
      </a:tcStyle>
    </a:band2H>
    <a:band1V>
      <a:tcTxStyle/>
      <a:tcStyle>
        <a:tcBdr/>
        <a:fill>
          <a:solidFill>
            <a:srgbClr val="CBD2D7"/>
          </a:solidFill>
        </a:fill>
      </a:tcStyle>
    </a:band1V>
    <a:band2V>
      <a:tcTxStyle/>
      <a:tcStyle>
        <a:tcBdr/>
      </a:tcStyle>
    </a:band2V>
    <a:lastCol>
      <a:tcTxStyle b="on" i="off">
        <a:font>
          <a:latin typeface="Calibri"/>
          <a:ea typeface="Calibri"/>
          <a:cs typeface="Calibri"/>
        </a:font>
        <a:srgbClr val="FFFFFF"/>
      </a:tcTxStyle>
      <a:tcStyle>
        <a:tcBdr/>
        <a:fill>
          <a:solidFill>
            <a:srgbClr val="296480"/>
          </a:solidFill>
        </a:fill>
      </a:tcStyle>
    </a:lastCol>
    <a:firstCol>
      <a:tcTxStyle b="on" i="off">
        <a:font>
          <a:latin typeface="Calibri"/>
          <a:ea typeface="Calibri"/>
          <a:cs typeface="Calibri"/>
        </a:font>
        <a:srgbClr val="FFFFFF"/>
      </a:tcTxStyle>
      <a:tcStyle>
        <a:tcBdr/>
        <a:fill>
          <a:solidFill>
            <a:srgbClr val="296480"/>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296480"/>
          </a:solidFill>
        </a:fill>
      </a:tcStyle>
    </a:lastRow>
    <a:seCell>
      <a:tcTxStyle/>
      <a:tcStyle>
        <a:tcBdr/>
      </a:tcStyle>
    </a:seCell>
    <a:swCell>
      <a:tcTxStyle/>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296480"/>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824"/>
    <p:restoredTop sz="94580"/>
  </p:normalViewPr>
  <p:slideViewPr>
    <p:cSldViewPr snapToGrid="0" snapToObjects="1">
      <p:cViewPr varScale="1">
        <p:scale>
          <a:sx n="93" d="100"/>
          <a:sy n="93" d="100"/>
        </p:scale>
        <p:origin x="216" y="1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font" Target="fonts/font15.fntdata"/><Relationship Id="rId63"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font" Target="fonts/font18.fntdata"/><Relationship Id="rId66" Type="http://schemas.openxmlformats.org/officeDocument/2006/relationships/tableStyles" Target="tableStyles.xml"/><Relationship Id="rId5" Type="http://schemas.openxmlformats.org/officeDocument/2006/relationships/slide" Target="slides/slide2.xml"/><Relationship Id="rId61" Type="http://schemas.openxmlformats.org/officeDocument/2006/relationships/font" Target="fonts/font21.fntdata"/><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font" Target="fonts/font16.fntdata"/><Relationship Id="rId64"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font" Target="fonts/font11.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6.fntdata"/><Relationship Id="rId59" Type="http://schemas.openxmlformats.org/officeDocument/2006/relationships/font" Target="fonts/font19.fntdata"/><Relationship Id="rId20" Type="http://schemas.openxmlformats.org/officeDocument/2006/relationships/slide" Target="slides/slide17.xml"/><Relationship Id="rId41" Type="http://schemas.openxmlformats.org/officeDocument/2006/relationships/font" Target="fonts/font1.fntdata"/><Relationship Id="rId54" Type="http://schemas.openxmlformats.org/officeDocument/2006/relationships/font" Target="fonts/font14.fntdata"/><Relationship Id="rId62" Type="http://schemas.openxmlformats.org/officeDocument/2006/relationships/font" Target="fonts/font22.fntdata"/><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9.fntdata"/><Relationship Id="rId57" Type="http://schemas.openxmlformats.org/officeDocument/2006/relationships/font" Target="fonts/font17.fntdata"/><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font" Target="fonts/font4.fntdata"/><Relationship Id="rId52" Type="http://schemas.openxmlformats.org/officeDocument/2006/relationships/font" Target="fonts/font12.fntdata"/><Relationship Id="rId60" Type="http://schemas.openxmlformats.org/officeDocument/2006/relationships/font" Target="fonts/font20.fntdata"/><Relationship Id="rId65"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1c71ecb041_0_2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1c71ecb041_0_2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0709869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1c71ecb041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1c71ecb041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1c71ecb041_0_1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5" name="Google Shape;325;g1c71ecb041_0_1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vi-VN" u="sng" dirty="0">
              <a:solidFill>
                <a:schemeClr val="hlink"/>
              </a:solidFill>
            </a:endParaRPr>
          </a:p>
        </p:txBody>
      </p:sp>
    </p:spTree>
    <p:extLst>
      <p:ext uri="{BB962C8B-B14F-4D97-AF65-F5344CB8AC3E}">
        <p14:creationId xmlns:p14="http://schemas.microsoft.com/office/powerpoint/2010/main" val="26200706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g1c71ecb041_0_6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c71ecb041_0_6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35352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05FA434A-1301-BF4A-8291-3B9F0CD44A6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B4DF8DF3-CF4F-B24E-B84B-5E140ABAC662}" type="slidenum">
              <a:rPr lang="en-US" altLang="vi-VN"/>
              <a:pPr>
                <a:spcBef>
                  <a:spcPct val="0"/>
                </a:spcBef>
              </a:pPr>
              <a:t>17</a:t>
            </a:fld>
            <a:endParaRPr lang="en-US" altLang="vi-VN"/>
          </a:p>
        </p:txBody>
      </p:sp>
      <p:sp>
        <p:nvSpPr>
          <p:cNvPr id="18435" name="Rectangle 2">
            <a:extLst>
              <a:ext uri="{FF2B5EF4-FFF2-40B4-BE49-F238E27FC236}">
                <a16:creationId xmlns:a16="http://schemas.microsoft.com/office/drawing/2014/main" id="{74376C6D-42C6-FB4D-AB8D-799E12F3743A}"/>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6" name="Rectangle 3">
            <a:extLst>
              <a:ext uri="{FF2B5EF4-FFF2-40B4-BE49-F238E27FC236}">
                <a16:creationId xmlns:a16="http://schemas.microsoft.com/office/drawing/2014/main" id="{9B0C5198-3B36-4440-9C1F-E1B40117CCE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endParaRPr lang="en-US" altLang="vi-VN" sz="1000"/>
          </a:p>
          <a:p>
            <a:pPr eaLnBrk="1" hangingPunct="1">
              <a:lnSpc>
                <a:spcPct val="80000"/>
              </a:lnSpc>
              <a:spcBef>
                <a:spcPct val="0"/>
              </a:spcBef>
            </a:pPr>
            <a:r>
              <a:rPr lang="en-US" altLang="vi-VN" sz="1000"/>
              <a:t>Copyright (c) 2005  -  Doan Van Hung, Khoa Lich su- ĐH Quy Nhon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g1c736f5c39_1_2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5" name="Google Shape;595;g1c736f5c39_1_2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1c736f5c39_1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8" name="Google Shape;498;g1c736f5c39_1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https://pixabay.com/en/bright-hanging-illuminated-1854161/</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1c71e9d633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1c71e9d633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3"/>
        <p:cNvGrpSpPr/>
        <p:nvPr/>
      </p:nvGrpSpPr>
      <p:grpSpPr>
        <a:xfrm>
          <a:off x="0" y="0"/>
          <a:ext cx="0" cy="0"/>
          <a:chOff x="0" y="0"/>
          <a:chExt cx="0" cy="0"/>
        </a:xfrm>
      </p:grpSpPr>
      <p:sp>
        <p:nvSpPr>
          <p:cNvPr id="1034" name="Google Shape;1034;g1c83f9a38d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5" name="Google Shape;1035;g1c83f9a38d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984333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891435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7284749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3357472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994060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580492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2961637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877479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1c83f9a38d_0_2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1c83f9a38d_0_2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dirty="0">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1c71ecb041_0_2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1c71ecb041_0_2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1c71ecb041_0_2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1c71ecb041_0_2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715098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53817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1c71ecb041_0_1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5" name="Google Shape;325;g1c71ecb041_0_1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vi-VN" u="sng" dirty="0">
              <a:solidFill>
                <a:schemeClr val="hlin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g1c736f5c39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9" name="Google Shape;439;g1c736f5c39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https://pixabay.com/en/bright-hanging-illuminated-1854161/</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1c71ecb041_0_2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1c71ecb041_0_2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aragraph Right And Picture Left ">
  <p:cSld name="TITLE_AND_BODY_1_2_1">
    <p:spTree>
      <p:nvGrpSpPr>
        <p:cNvPr id="1" name="Shape 59"/>
        <p:cNvGrpSpPr/>
        <p:nvPr/>
      </p:nvGrpSpPr>
      <p:grpSpPr>
        <a:xfrm>
          <a:off x="0" y="0"/>
          <a:ext cx="0" cy="0"/>
          <a:chOff x="0" y="0"/>
          <a:chExt cx="0" cy="0"/>
        </a:xfrm>
      </p:grpSpPr>
      <p:sp>
        <p:nvSpPr>
          <p:cNvPr id="60" name="Google Shape;60;p12"/>
          <p:cNvSpPr txBox="1">
            <a:spLocks noGrp="1"/>
          </p:cNvSpPr>
          <p:nvPr>
            <p:ph type="title"/>
          </p:nvPr>
        </p:nvSpPr>
        <p:spPr>
          <a:xfrm>
            <a:off x="437650" y="579250"/>
            <a:ext cx="4124100" cy="10587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None/>
              <a:defRPr b="1">
                <a:solidFill>
                  <a:srgbClr val="CC412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1" name="Google Shape;61;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62" name="Google Shape;62;p12"/>
          <p:cNvSpPr/>
          <p:nvPr/>
        </p:nvSpPr>
        <p:spPr>
          <a:xfrm>
            <a:off x="544926" y="499667"/>
            <a:ext cx="701400" cy="660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12"/>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
        <p:nvSpPr>
          <p:cNvPr id="64" name="Google Shape;64;p12"/>
          <p:cNvSpPr txBox="1">
            <a:spLocks noGrp="1"/>
          </p:cNvSpPr>
          <p:nvPr>
            <p:ph type="subTitle" idx="1"/>
          </p:nvPr>
        </p:nvSpPr>
        <p:spPr>
          <a:xfrm>
            <a:off x="4858500" y="1924850"/>
            <a:ext cx="34065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Font typeface="Open Sans"/>
              <a:buNone/>
              <a:defRPr sz="1000">
                <a:latin typeface="Open Sans"/>
                <a:ea typeface="Open Sans"/>
                <a:cs typeface="Open Sans"/>
                <a:sym typeface="Open Sans"/>
              </a:defRPr>
            </a:lvl1pPr>
            <a:lvl2pPr lvl="1" rtl="0">
              <a:lnSpc>
                <a:spcPct val="100000"/>
              </a:lnSpc>
              <a:spcBef>
                <a:spcPts val="0"/>
              </a:spcBef>
              <a:spcAft>
                <a:spcPts val="0"/>
              </a:spcAft>
              <a:buSzPts val="2800"/>
              <a:buFont typeface="Open Sans"/>
              <a:buNone/>
              <a:defRPr sz="2800">
                <a:latin typeface="Open Sans"/>
                <a:ea typeface="Open Sans"/>
                <a:cs typeface="Open Sans"/>
                <a:sym typeface="Open Sans"/>
              </a:defRPr>
            </a:lvl2pPr>
            <a:lvl3pPr lvl="2" rtl="0">
              <a:lnSpc>
                <a:spcPct val="100000"/>
              </a:lnSpc>
              <a:spcBef>
                <a:spcPts val="0"/>
              </a:spcBef>
              <a:spcAft>
                <a:spcPts val="0"/>
              </a:spcAft>
              <a:buSzPts val="2800"/>
              <a:buFont typeface="Open Sans"/>
              <a:buNone/>
              <a:defRPr sz="2800">
                <a:latin typeface="Open Sans"/>
                <a:ea typeface="Open Sans"/>
                <a:cs typeface="Open Sans"/>
                <a:sym typeface="Open Sans"/>
              </a:defRPr>
            </a:lvl3pPr>
            <a:lvl4pPr lvl="3" rtl="0">
              <a:lnSpc>
                <a:spcPct val="100000"/>
              </a:lnSpc>
              <a:spcBef>
                <a:spcPts val="0"/>
              </a:spcBef>
              <a:spcAft>
                <a:spcPts val="0"/>
              </a:spcAft>
              <a:buSzPts val="2800"/>
              <a:buFont typeface="Open Sans"/>
              <a:buNone/>
              <a:defRPr sz="2800">
                <a:latin typeface="Open Sans"/>
                <a:ea typeface="Open Sans"/>
                <a:cs typeface="Open Sans"/>
                <a:sym typeface="Open Sans"/>
              </a:defRPr>
            </a:lvl4pPr>
            <a:lvl5pPr lvl="4" rtl="0">
              <a:lnSpc>
                <a:spcPct val="100000"/>
              </a:lnSpc>
              <a:spcBef>
                <a:spcPts val="0"/>
              </a:spcBef>
              <a:spcAft>
                <a:spcPts val="0"/>
              </a:spcAft>
              <a:buSzPts val="2800"/>
              <a:buFont typeface="Open Sans"/>
              <a:buNone/>
              <a:defRPr sz="2800">
                <a:latin typeface="Open Sans"/>
                <a:ea typeface="Open Sans"/>
                <a:cs typeface="Open Sans"/>
                <a:sym typeface="Open Sans"/>
              </a:defRPr>
            </a:lvl5pPr>
            <a:lvl6pPr lvl="5" rtl="0">
              <a:lnSpc>
                <a:spcPct val="100000"/>
              </a:lnSpc>
              <a:spcBef>
                <a:spcPts val="0"/>
              </a:spcBef>
              <a:spcAft>
                <a:spcPts val="0"/>
              </a:spcAft>
              <a:buSzPts val="2800"/>
              <a:buFont typeface="Open Sans"/>
              <a:buNone/>
              <a:defRPr sz="2800">
                <a:latin typeface="Open Sans"/>
                <a:ea typeface="Open Sans"/>
                <a:cs typeface="Open Sans"/>
                <a:sym typeface="Open Sans"/>
              </a:defRPr>
            </a:lvl6pPr>
            <a:lvl7pPr lvl="6" rtl="0">
              <a:lnSpc>
                <a:spcPct val="100000"/>
              </a:lnSpc>
              <a:spcBef>
                <a:spcPts val="0"/>
              </a:spcBef>
              <a:spcAft>
                <a:spcPts val="0"/>
              </a:spcAft>
              <a:buSzPts val="2800"/>
              <a:buFont typeface="Open Sans"/>
              <a:buNone/>
              <a:defRPr sz="2800">
                <a:latin typeface="Open Sans"/>
                <a:ea typeface="Open Sans"/>
                <a:cs typeface="Open Sans"/>
                <a:sym typeface="Open Sans"/>
              </a:defRPr>
            </a:lvl7pPr>
            <a:lvl8pPr lvl="7" rtl="0">
              <a:lnSpc>
                <a:spcPct val="100000"/>
              </a:lnSpc>
              <a:spcBef>
                <a:spcPts val="0"/>
              </a:spcBef>
              <a:spcAft>
                <a:spcPts val="0"/>
              </a:spcAft>
              <a:buSzPts val="2800"/>
              <a:buFont typeface="Open Sans"/>
              <a:buNone/>
              <a:defRPr sz="2800">
                <a:latin typeface="Open Sans"/>
                <a:ea typeface="Open Sans"/>
                <a:cs typeface="Open Sans"/>
                <a:sym typeface="Open Sans"/>
              </a:defRPr>
            </a:lvl8pPr>
            <a:lvl9pPr lvl="8" rtl="0">
              <a:lnSpc>
                <a:spcPct val="100000"/>
              </a:lnSpc>
              <a:spcBef>
                <a:spcPts val="0"/>
              </a:spcBef>
              <a:spcAft>
                <a:spcPts val="0"/>
              </a:spcAft>
              <a:buSzPts val="2800"/>
              <a:buFont typeface="Open Sans"/>
              <a:buNone/>
              <a:defRPr sz="2800">
                <a:latin typeface="Open Sans"/>
                <a:ea typeface="Open Sans"/>
                <a:cs typeface="Open Sans"/>
                <a:sym typeface="Open Sans"/>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wo Picture Layout">
  <p:cSld name="TITLE_AND_BODY_1_1">
    <p:spTree>
      <p:nvGrpSpPr>
        <p:cNvPr id="1" name="Shape 72"/>
        <p:cNvGrpSpPr/>
        <p:nvPr/>
      </p:nvGrpSpPr>
      <p:grpSpPr>
        <a:xfrm>
          <a:off x="0" y="0"/>
          <a:ext cx="0" cy="0"/>
          <a:chOff x="0" y="0"/>
          <a:chExt cx="0" cy="0"/>
        </a:xfrm>
      </p:grpSpPr>
      <p:sp>
        <p:nvSpPr>
          <p:cNvPr id="73" name="Google Shape;73;p14"/>
          <p:cNvSpPr txBox="1">
            <a:spLocks noGrp="1"/>
          </p:cNvSpPr>
          <p:nvPr>
            <p:ph type="title"/>
          </p:nvPr>
        </p:nvSpPr>
        <p:spPr>
          <a:xfrm>
            <a:off x="437650" y="579250"/>
            <a:ext cx="4124100" cy="10587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None/>
              <a:defRPr b="1">
                <a:solidFill>
                  <a:srgbClr val="CC412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4" name="Google Shape;74;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75" name="Google Shape;75;p14"/>
          <p:cNvSpPr/>
          <p:nvPr/>
        </p:nvSpPr>
        <p:spPr>
          <a:xfrm>
            <a:off x="544926" y="499667"/>
            <a:ext cx="701400" cy="660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14"/>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
        <p:nvSpPr>
          <p:cNvPr id="77" name="Google Shape;77;p14"/>
          <p:cNvSpPr txBox="1">
            <a:spLocks noGrp="1"/>
          </p:cNvSpPr>
          <p:nvPr>
            <p:ph type="subTitle" idx="1"/>
          </p:nvPr>
        </p:nvSpPr>
        <p:spPr>
          <a:xfrm>
            <a:off x="447850" y="1502250"/>
            <a:ext cx="37050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78" name="Google Shape;78;p14"/>
          <p:cNvSpPr txBox="1">
            <a:spLocks noGrp="1"/>
          </p:cNvSpPr>
          <p:nvPr>
            <p:ph type="subTitle" idx="2"/>
          </p:nvPr>
        </p:nvSpPr>
        <p:spPr>
          <a:xfrm>
            <a:off x="4910650" y="2981525"/>
            <a:ext cx="37341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89"/>
        <p:cNvGrpSpPr/>
        <p:nvPr/>
      </p:nvGrpSpPr>
      <p:grpSpPr>
        <a:xfrm>
          <a:off x="0" y="0"/>
          <a:ext cx="0" cy="0"/>
          <a:chOff x="0" y="0"/>
          <a:chExt cx="0" cy="0"/>
        </a:xfrm>
      </p:grpSpPr>
      <p:sp>
        <p:nvSpPr>
          <p:cNvPr id="90" name="Google Shape;90;p1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91" name="Google Shape;91;p1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92" name="Google Shape;92;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93"/>
        <p:cNvGrpSpPr/>
        <p:nvPr/>
      </p:nvGrpSpPr>
      <p:grpSpPr>
        <a:xfrm>
          <a:off x="0" y="0"/>
          <a:ext cx="0" cy="0"/>
          <a:chOff x="0" y="0"/>
          <a:chExt cx="0" cy="0"/>
        </a:xfrm>
      </p:grpSpPr>
      <p:sp>
        <p:nvSpPr>
          <p:cNvPr id="94" name="Google Shape;94;p1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95" name="Google Shape;95;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96"/>
        <p:cNvGrpSpPr/>
        <p:nvPr/>
      </p:nvGrpSpPr>
      <p:grpSpPr>
        <a:xfrm>
          <a:off x="0" y="0"/>
          <a:ext cx="0" cy="0"/>
          <a:chOff x="0" y="0"/>
          <a:chExt cx="0" cy="0"/>
        </a:xfrm>
      </p:grpSpPr>
      <p:sp>
        <p:nvSpPr>
          <p:cNvPr id="97" name="Google Shape;97;p1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1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99" name="Google Shape;99;p1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00" name="Google Shape;100;p1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01" name="Google Shape;101;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02"/>
        <p:cNvGrpSpPr/>
        <p:nvPr/>
      </p:nvGrpSpPr>
      <p:grpSpPr>
        <a:xfrm>
          <a:off x="0" y="0"/>
          <a:ext cx="0" cy="0"/>
          <a:chOff x="0" y="0"/>
          <a:chExt cx="0" cy="0"/>
        </a:xfrm>
      </p:grpSpPr>
      <p:sp>
        <p:nvSpPr>
          <p:cNvPr id="103" name="Google Shape;103;p2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104" name="Google Shape;104;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05"/>
        <p:cNvGrpSpPr/>
        <p:nvPr/>
      </p:nvGrpSpPr>
      <p:grpSpPr>
        <a:xfrm>
          <a:off x="0" y="0"/>
          <a:ext cx="0" cy="0"/>
          <a:chOff x="0" y="0"/>
          <a:chExt cx="0" cy="0"/>
        </a:xfrm>
      </p:grpSpPr>
      <p:sp>
        <p:nvSpPr>
          <p:cNvPr id="106" name="Google Shape;106;p2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107" name="Google Shape;107;p2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108" name="Google Shape;108;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9"/>
        <p:cNvGrpSpPr/>
        <p:nvPr/>
      </p:nvGrpSpPr>
      <p:grpSpPr>
        <a:xfrm>
          <a:off x="0" y="0"/>
          <a:ext cx="0" cy="0"/>
          <a:chOff x="0" y="0"/>
          <a:chExt cx="0" cy="0"/>
        </a:xfrm>
      </p:grpSpPr>
      <p:sp>
        <p:nvSpPr>
          <p:cNvPr id="110" name="Google Shape;110;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111" name="Google Shape;111;p22"/>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letely blank">
  <p:cSld name="Completely blank">
    <p:spTree>
      <p:nvGrpSpPr>
        <p:cNvPr id="1" name="Shape 49"/>
        <p:cNvGrpSpPr/>
        <p:nvPr/>
      </p:nvGrpSpPr>
      <p:grpSpPr>
        <a:xfrm>
          <a:off x="0" y="0"/>
          <a:ext cx="0" cy="0"/>
          <a:chOff x="0" y="0"/>
          <a:chExt cx="0" cy="0"/>
        </a:xfrm>
      </p:grpSpPr>
      <p:sp>
        <p:nvSpPr>
          <p:cNvPr id="50" name="Google Shape;50;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944585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766046-4DDE-284D-850C-AA397690FF12}"/>
              </a:ext>
            </a:extLst>
          </p:cNvPr>
          <p:cNvSpPr>
            <a:spLocks noGrp="1"/>
          </p:cNvSpPr>
          <p:nvPr>
            <p:ph type="dt" sz="half" idx="10"/>
          </p:nvPr>
        </p:nvSpPr>
        <p:spPr/>
        <p:txBody>
          <a:bodyPr/>
          <a:lstStyle>
            <a:lvl1pPr>
              <a:defRPr/>
            </a:lvl1pPr>
          </a:lstStyle>
          <a:p>
            <a:pPr>
              <a:defRPr/>
            </a:pPr>
            <a:fld id="{B47EB8F5-BCA3-E647-A52C-556A7C7A7A4E}" type="datetimeFigureOut">
              <a:rPr lang="en-US"/>
              <a:pPr>
                <a:defRPr/>
              </a:pPr>
              <a:t>2/23/22</a:t>
            </a:fld>
            <a:endParaRPr lang="en-US"/>
          </a:p>
        </p:txBody>
      </p:sp>
      <p:sp>
        <p:nvSpPr>
          <p:cNvPr id="5" name="Footer Placeholder 4">
            <a:extLst>
              <a:ext uri="{FF2B5EF4-FFF2-40B4-BE49-F238E27FC236}">
                <a16:creationId xmlns:a16="http://schemas.microsoft.com/office/drawing/2014/main" id="{181B7445-D171-C04C-B39A-5BD126A3FE4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F60A4CB-905F-0343-A0C8-C103CEB43DD2}"/>
              </a:ext>
            </a:extLst>
          </p:cNvPr>
          <p:cNvSpPr>
            <a:spLocks noGrp="1"/>
          </p:cNvSpPr>
          <p:nvPr>
            <p:ph type="sldNum" sz="quarter" idx="12"/>
          </p:nvPr>
        </p:nvSpPr>
        <p:spPr/>
        <p:txBody>
          <a:bodyPr/>
          <a:lstStyle>
            <a:lvl1pPr>
              <a:defRPr/>
            </a:lvl1pPr>
          </a:lstStyle>
          <a:p>
            <a:fld id="{531FD919-4DDB-3242-A85D-38ED18A3E37D}" type="slidenum">
              <a:rPr lang="en-US" altLang="vi-VN"/>
              <a:pPr/>
              <a:t>‹#›</a:t>
            </a:fld>
            <a:endParaRPr lang="en-US" altLang="vi-VN"/>
          </a:p>
        </p:txBody>
      </p:sp>
    </p:spTree>
    <p:extLst>
      <p:ext uri="{BB962C8B-B14F-4D97-AF65-F5344CB8AC3E}">
        <p14:creationId xmlns:p14="http://schemas.microsoft.com/office/powerpoint/2010/main" val="1338662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1">
  <p:cSld name="TITLE_1">
    <p:spTree>
      <p:nvGrpSpPr>
        <p:cNvPr id="1" name="Shape 13"/>
        <p:cNvGrpSpPr/>
        <p:nvPr/>
      </p:nvGrpSpPr>
      <p:grpSpPr>
        <a:xfrm>
          <a:off x="0" y="0"/>
          <a:ext cx="0" cy="0"/>
          <a:chOff x="0" y="0"/>
          <a:chExt cx="0" cy="0"/>
        </a:xfrm>
      </p:grpSpPr>
      <p:sp>
        <p:nvSpPr>
          <p:cNvPr id="14" name="Google Shape;14;p3"/>
          <p:cNvSpPr txBox="1">
            <a:spLocks noGrp="1"/>
          </p:cNvSpPr>
          <p:nvPr>
            <p:ph type="ctrTitle"/>
          </p:nvPr>
        </p:nvSpPr>
        <p:spPr>
          <a:xfrm>
            <a:off x="6018850" y="1146775"/>
            <a:ext cx="2453700" cy="1650600"/>
          </a:xfrm>
          <a:prstGeom prst="rect">
            <a:avLst/>
          </a:prstGeom>
        </p:spPr>
        <p:txBody>
          <a:bodyPr spcFirstLastPara="1" wrap="square" lIns="91425" tIns="91425" rIns="91425" bIns="91425" anchor="b" anchorCtr="0">
            <a:noAutofit/>
          </a:bodyPr>
          <a:lstStyle>
            <a:lvl1pPr lvl="0" rtl="0">
              <a:spcBef>
                <a:spcPts val="0"/>
              </a:spcBef>
              <a:spcAft>
                <a:spcPts val="0"/>
              </a:spcAft>
              <a:buSzPts val="3300"/>
              <a:buNone/>
              <a:defRPr sz="3300" b="1"/>
            </a:lvl1pPr>
            <a:lvl2pPr lvl="1" rtl="0">
              <a:spcBef>
                <a:spcPts val="0"/>
              </a:spcBef>
              <a:spcAft>
                <a:spcPts val="0"/>
              </a:spcAft>
              <a:buSzPts val="5200"/>
              <a:buFont typeface="Roboto Slab"/>
              <a:buNone/>
              <a:defRPr sz="5200">
                <a:latin typeface="Roboto Slab"/>
                <a:ea typeface="Roboto Slab"/>
                <a:cs typeface="Roboto Slab"/>
                <a:sym typeface="Roboto Slab"/>
              </a:defRPr>
            </a:lvl2pPr>
            <a:lvl3pPr lvl="2" rtl="0">
              <a:spcBef>
                <a:spcPts val="0"/>
              </a:spcBef>
              <a:spcAft>
                <a:spcPts val="0"/>
              </a:spcAft>
              <a:buSzPts val="5200"/>
              <a:buFont typeface="Roboto Slab"/>
              <a:buNone/>
              <a:defRPr sz="5200">
                <a:latin typeface="Roboto Slab"/>
                <a:ea typeface="Roboto Slab"/>
                <a:cs typeface="Roboto Slab"/>
                <a:sym typeface="Roboto Slab"/>
              </a:defRPr>
            </a:lvl3pPr>
            <a:lvl4pPr lvl="3" rtl="0">
              <a:spcBef>
                <a:spcPts val="0"/>
              </a:spcBef>
              <a:spcAft>
                <a:spcPts val="0"/>
              </a:spcAft>
              <a:buSzPts val="5200"/>
              <a:buFont typeface="Roboto Slab"/>
              <a:buNone/>
              <a:defRPr sz="5200">
                <a:latin typeface="Roboto Slab"/>
                <a:ea typeface="Roboto Slab"/>
                <a:cs typeface="Roboto Slab"/>
                <a:sym typeface="Roboto Slab"/>
              </a:defRPr>
            </a:lvl4pPr>
            <a:lvl5pPr lvl="4" rtl="0">
              <a:spcBef>
                <a:spcPts val="0"/>
              </a:spcBef>
              <a:spcAft>
                <a:spcPts val="0"/>
              </a:spcAft>
              <a:buSzPts val="5200"/>
              <a:buFont typeface="Roboto Slab"/>
              <a:buNone/>
              <a:defRPr sz="5200">
                <a:latin typeface="Roboto Slab"/>
                <a:ea typeface="Roboto Slab"/>
                <a:cs typeface="Roboto Slab"/>
                <a:sym typeface="Roboto Slab"/>
              </a:defRPr>
            </a:lvl5pPr>
            <a:lvl6pPr lvl="5" rtl="0">
              <a:spcBef>
                <a:spcPts val="0"/>
              </a:spcBef>
              <a:spcAft>
                <a:spcPts val="0"/>
              </a:spcAft>
              <a:buSzPts val="5200"/>
              <a:buFont typeface="Roboto Slab"/>
              <a:buNone/>
              <a:defRPr sz="5200">
                <a:latin typeface="Roboto Slab"/>
                <a:ea typeface="Roboto Slab"/>
                <a:cs typeface="Roboto Slab"/>
                <a:sym typeface="Roboto Slab"/>
              </a:defRPr>
            </a:lvl6pPr>
            <a:lvl7pPr lvl="6" rtl="0">
              <a:spcBef>
                <a:spcPts val="0"/>
              </a:spcBef>
              <a:spcAft>
                <a:spcPts val="0"/>
              </a:spcAft>
              <a:buSzPts val="5200"/>
              <a:buFont typeface="Roboto Slab"/>
              <a:buNone/>
              <a:defRPr sz="5200">
                <a:latin typeface="Roboto Slab"/>
                <a:ea typeface="Roboto Slab"/>
                <a:cs typeface="Roboto Slab"/>
                <a:sym typeface="Roboto Slab"/>
              </a:defRPr>
            </a:lvl7pPr>
            <a:lvl8pPr lvl="7" rtl="0">
              <a:spcBef>
                <a:spcPts val="0"/>
              </a:spcBef>
              <a:spcAft>
                <a:spcPts val="0"/>
              </a:spcAft>
              <a:buSzPts val="5200"/>
              <a:buFont typeface="Roboto Slab"/>
              <a:buNone/>
              <a:defRPr sz="5200">
                <a:latin typeface="Roboto Slab"/>
                <a:ea typeface="Roboto Slab"/>
                <a:cs typeface="Roboto Slab"/>
                <a:sym typeface="Roboto Slab"/>
              </a:defRPr>
            </a:lvl8pPr>
            <a:lvl9pPr lvl="8" rtl="0">
              <a:spcBef>
                <a:spcPts val="0"/>
              </a:spcBef>
              <a:spcAft>
                <a:spcPts val="0"/>
              </a:spcAft>
              <a:buSzPts val="5200"/>
              <a:buFont typeface="Roboto Slab"/>
              <a:buNone/>
              <a:defRPr sz="5200">
                <a:latin typeface="Roboto Slab"/>
                <a:ea typeface="Roboto Slab"/>
                <a:cs typeface="Roboto Slab"/>
                <a:sym typeface="Roboto Slab"/>
              </a:defRPr>
            </a:lvl9pPr>
          </a:lstStyle>
          <a:p>
            <a:endParaRPr/>
          </a:p>
        </p:txBody>
      </p:sp>
      <p:sp>
        <p:nvSpPr>
          <p:cNvPr id="15" name="Google Shape;15;p3"/>
          <p:cNvSpPr txBox="1">
            <a:spLocks noGrp="1"/>
          </p:cNvSpPr>
          <p:nvPr>
            <p:ph type="subTitle" idx="1"/>
          </p:nvPr>
        </p:nvSpPr>
        <p:spPr>
          <a:xfrm>
            <a:off x="441075" y="3838375"/>
            <a:ext cx="51096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6" name="Google Shape;16;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1"/>
        <p:cNvGrpSpPr/>
        <p:nvPr/>
      </p:nvGrpSpPr>
      <p:grpSpPr>
        <a:xfrm>
          <a:off x="0" y="0"/>
          <a:ext cx="0" cy="0"/>
          <a:chOff x="0" y="0"/>
          <a:chExt cx="0" cy="0"/>
        </a:xfrm>
      </p:grpSpPr>
      <p:sp>
        <p:nvSpPr>
          <p:cNvPr id="22" name="Google Shape;22;p5"/>
          <p:cNvSpPr/>
          <p:nvPr/>
        </p:nvSpPr>
        <p:spPr>
          <a:xfrm>
            <a:off x="0" y="0"/>
            <a:ext cx="2418600" cy="51495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5"/>
          <p:cNvSpPr txBox="1">
            <a:spLocks noGrp="1"/>
          </p:cNvSpPr>
          <p:nvPr>
            <p:ph type="title"/>
          </p:nvPr>
        </p:nvSpPr>
        <p:spPr>
          <a:xfrm>
            <a:off x="398150" y="1129130"/>
            <a:ext cx="1700700" cy="14838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4" name="Google Shape;24;p5"/>
          <p:cNvSpPr txBox="1">
            <a:spLocks noGrp="1"/>
          </p:cNvSpPr>
          <p:nvPr>
            <p:ph type="body" idx="1"/>
          </p:nvPr>
        </p:nvSpPr>
        <p:spPr>
          <a:xfrm>
            <a:off x="2871075" y="1007295"/>
            <a:ext cx="5561100" cy="3571200"/>
          </a:xfrm>
          <a:prstGeom prst="rect">
            <a:avLst/>
          </a:prstGeom>
        </p:spPr>
        <p:txBody>
          <a:bodyPr spcFirstLastPara="1" wrap="square" lIns="91425" tIns="91425" rIns="91425" bIns="91425" anchor="t" anchorCtr="0">
            <a:noAutofit/>
          </a:bodyPr>
          <a:lstStyle>
            <a:lvl1pPr marL="457200" lvl="0" indent="-419100">
              <a:spcBef>
                <a:spcPts val="600"/>
              </a:spcBef>
              <a:spcAft>
                <a:spcPts val="0"/>
              </a:spcAft>
              <a:buSzPts val="3000"/>
              <a:buChar char="⊙"/>
              <a:defRPr/>
            </a:lvl1pPr>
            <a:lvl2pPr marL="914400" lvl="1" indent="-381000">
              <a:spcBef>
                <a:spcPts val="0"/>
              </a:spcBef>
              <a:spcAft>
                <a:spcPts val="0"/>
              </a:spcAft>
              <a:buSzPts val="2400"/>
              <a:buChar char="○"/>
              <a:defRPr/>
            </a:lvl2pPr>
            <a:lvl3pPr marL="1371600" lvl="2" indent="-381000">
              <a:spcBef>
                <a:spcPts val="0"/>
              </a:spcBef>
              <a:spcAft>
                <a:spcPts val="0"/>
              </a:spcAft>
              <a:buSzPts val="24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sp>
        <p:nvSpPr>
          <p:cNvPr id="25" name="Google Shape;25;p5"/>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5322584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2" y="1597822"/>
            <a:ext cx="7772400" cy="1102519"/>
          </a:xfrm>
        </p:spPr>
        <p:txBody>
          <a:bodyPr/>
          <a:lstStyle/>
          <a:p>
            <a:r>
              <a:rPr lang="en-US"/>
              <a:t>Click to edit Master title style</a:t>
            </a:r>
          </a:p>
        </p:txBody>
      </p:sp>
      <p:sp>
        <p:nvSpPr>
          <p:cNvPr id="3" name="Subtitle 2"/>
          <p:cNvSpPr>
            <a:spLocks noGrp="1"/>
          </p:cNvSpPr>
          <p:nvPr>
            <p:ph type="subTitle" idx="1"/>
          </p:nvPr>
        </p:nvSpPr>
        <p:spPr>
          <a:xfrm>
            <a:off x="1371602" y="2914650"/>
            <a:ext cx="6400800" cy="1314450"/>
          </a:xfrm>
        </p:spPr>
        <p:txBody>
          <a:bodyPr/>
          <a:lstStyle>
            <a:lvl1pPr marL="0" indent="0" algn="ctr">
              <a:buNone/>
              <a:defRPr>
                <a:solidFill>
                  <a:schemeClr val="tx1">
                    <a:tint val="75000"/>
                  </a:schemeClr>
                </a:solidFill>
              </a:defRPr>
            </a:lvl1pPr>
            <a:lvl2pPr marL="457097" indent="0" algn="ctr">
              <a:buNone/>
              <a:defRPr>
                <a:solidFill>
                  <a:schemeClr val="tx1">
                    <a:tint val="75000"/>
                  </a:schemeClr>
                </a:solidFill>
              </a:defRPr>
            </a:lvl2pPr>
            <a:lvl3pPr marL="914195" indent="0" algn="ctr">
              <a:buNone/>
              <a:defRPr>
                <a:solidFill>
                  <a:schemeClr val="tx1">
                    <a:tint val="75000"/>
                  </a:schemeClr>
                </a:solidFill>
              </a:defRPr>
            </a:lvl3pPr>
            <a:lvl4pPr marL="1371291" indent="0" algn="ctr">
              <a:buNone/>
              <a:defRPr>
                <a:solidFill>
                  <a:schemeClr val="tx1">
                    <a:tint val="75000"/>
                  </a:schemeClr>
                </a:solidFill>
              </a:defRPr>
            </a:lvl4pPr>
            <a:lvl5pPr marL="1828388" indent="0" algn="ctr">
              <a:buNone/>
              <a:defRPr>
                <a:solidFill>
                  <a:schemeClr val="tx1">
                    <a:tint val="75000"/>
                  </a:schemeClr>
                </a:solidFill>
              </a:defRPr>
            </a:lvl5pPr>
            <a:lvl6pPr marL="2285486" indent="0" algn="ctr">
              <a:buNone/>
              <a:defRPr>
                <a:solidFill>
                  <a:schemeClr val="tx1">
                    <a:tint val="75000"/>
                  </a:schemeClr>
                </a:solidFill>
              </a:defRPr>
            </a:lvl6pPr>
            <a:lvl7pPr marL="2742583" indent="0" algn="ctr">
              <a:buNone/>
              <a:defRPr>
                <a:solidFill>
                  <a:schemeClr val="tx1">
                    <a:tint val="75000"/>
                  </a:schemeClr>
                </a:solidFill>
              </a:defRPr>
            </a:lvl7pPr>
            <a:lvl8pPr marL="3199680" indent="0" algn="ctr">
              <a:buNone/>
              <a:defRPr>
                <a:solidFill>
                  <a:schemeClr val="tx1">
                    <a:tint val="75000"/>
                  </a:schemeClr>
                </a:solidFill>
              </a:defRPr>
            </a:lvl8pPr>
            <a:lvl9pPr marL="3656777"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2/23/22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266028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2/23/22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1498548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5" y="3305177"/>
            <a:ext cx="7772400" cy="1021556"/>
          </a:xfrm>
        </p:spPr>
        <p:txBody>
          <a:bodyPr anchor="t"/>
          <a:lstStyle>
            <a:lvl1pPr algn="l">
              <a:defRPr sz="4049" b="1" cap="all"/>
            </a:lvl1pPr>
          </a:lstStyle>
          <a:p>
            <a:r>
              <a:rPr lang="en-US"/>
              <a:t>Click to edit Master title style</a:t>
            </a:r>
          </a:p>
        </p:txBody>
      </p:sp>
      <p:sp>
        <p:nvSpPr>
          <p:cNvPr id="3" name="Text Placeholder 2"/>
          <p:cNvSpPr>
            <a:spLocks noGrp="1"/>
          </p:cNvSpPr>
          <p:nvPr>
            <p:ph type="body" idx="1"/>
          </p:nvPr>
        </p:nvSpPr>
        <p:spPr>
          <a:xfrm>
            <a:off x="722315" y="2180036"/>
            <a:ext cx="7772400" cy="1125140"/>
          </a:xfrm>
        </p:spPr>
        <p:txBody>
          <a:bodyPr anchor="b"/>
          <a:lstStyle>
            <a:lvl1pPr marL="0" indent="0">
              <a:buNone/>
              <a:defRPr sz="2024">
                <a:solidFill>
                  <a:schemeClr val="tx1">
                    <a:tint val="75000"/>
                  </a:schemeClr>
                </a:solidFill>
              </a:defRPr>
            </a:lvl1pPr>
            <a:lvl2pPr marL="457097" indent="0">
              <a:buNone/>
              <a:defRPr sz="1800">
                <a:solidFill>
                  <a:schemeClr val="tx1">
                    <a:tint val="75000"/>
                  </a:schemeClr>
                </a:solidFill>
              </a:defRPr>
            </a:lvl2pPr>
            <a:lvl3pPr marL="914195" indent="0">
              <a:buNone/>
              <a:defRPr sz="1650">
                <a:solidFill>
                  <a:schemeClr val="tx1">
                    <a:tint val="75000"/>
                  </a:schemeClr>
                </a:solidFill>
              </a:defRPr>
            </a:lvl3pPr>
            <a:lvl4pPr marL="1371291" indent="0">
              <a:buNone/>
              <a:defRPr sz="1425">
                <a:solidFill>
                  <a:schemeClr val="tx1">
                    <a:tint val="75000"/>
                  </a:schemeClr>
                </a:solidFill>
              </a:defRPr>
            </a:lvl4pPr>
            <a:lvl5pPr marL="1828388" indent="0">
              <a:buNone/>
              <a:defRPr sz="1425">
                <a:solidFill>
                  <a:schemeClr val="tx1">
                    <a:tint val="75000"/>
                  </a:schemeClr>
                </a:solidFill>
              </a:defRPr>
            </a:lvl5pPr>
            <a:lvl6pPr marL="2285486" indent="0">
              <a:buNone/>
              <a:defRPr sz="1425">
                <a:solidFill>
                  <a:schemeClr val="tx1">
                    <a:tint val="75000"/>
                  </a:schemeClr>
                </a:solidFill>
              </a:defRPr>
            </a:lvl6pPr>
            <a:lvl7pPr marL="2742583" indent="0">
              <a:buNone/>
              <a:defRPr sz="1425">
                <a:solidFill>
                  <a:schemeClr val="tx1">
                    <a:tint val="75000"/>
                  </a:schemeClr>
                </a:solidFill>
              </a:defRPr>
            </a:lvl7pPr>
            <a:lvl8pPr marL="3199680" indent="0">
              <a:buNone/>
              <a:defRPr sz="1425">
                <a:solidFill>
                  <a:schemeClr val="tx1">
                    <a:tint val="75000"/>
                  </a:schemeClr>
                </a:solidFill>
              </a:defRPr>
            </a:lvl8pPr>
            <a:lvl9pPr marL="3656777" indent="0">
              <a:buNone/>
              <a:defRPr sz="1425">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2/23/22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2422417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2" y="1200152"/>
            <a:ext cx="4038600" cy="3394472"/>
          </a:xfrm>
        </p:spPr>
        <p:txBody>
          <a:bodyPr/>
          <a:lstStyle>
            <a:lvl1pPr>
              <a:defRPr sz="2849"/>
            </a:lvl1pPr>
            <a:lvl2pPr>
              <a:defRPr sz="2399"/>
            </a:lvl2pPr>
            <a:lvl3pPr>
              <a:defRPr sz="2024"/>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1" y="1200152"/>
            <a:ext cx="4038600" cy="3394472"/>
          </a:xfrm>
        </p:spPr>
        <p:txBody>
          <a:bodyPr/>
          <a:lstStyle>
            <a:lvl1pPr>
              <a:defRPr sz="2849"/>
            </a:lvl1pPr>
            <a:lvl2pPr>
              <a:defRPr sz="2399"/>
            </a:lvl2pPr>
            <a:lvl3pPr>
              <a:defRPr sz="2024"/>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2/23/22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947226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151336"/>
            <a:ext cx="4040188" cy="479822"/>
          </a:xfrm>
        </p:spPr>
        <p:txBody>
          <a:bodyPr anchor="b"/>
          <a:lstStyle>
            <a:lvl1pPr marL="0" indent="0">
              <a:buNone/>
              <a:defRPr sz="2399" b="1"/>
            </a:lvl1pPr>
            <a:lvl2pPr marL="457097" indent="0">
              <a:buNone/>
              <a:defRPr sz="2024" b="1"/>
            </a:lvl2pPr>
            <a:lvl3pPr marL="914195" indent="0">
              <a:buNone/>
              <a:defRPr sz="1800" b="1"/>
            </a:lvl3pPr>
            <a:lvl4pPr marL="1371291" indent="0">
              <a:buNone/>
              <a:defRPr sz="1650" b="1"/>
            </a:lvl4pPr>
            <a:lvl5pPr marL="1828388" indent="0">
              <a:buNone/>
              <a:defRPr sz="1650" b="1"/>
            </a:lvl5pPr>
            <a:lvl6pPr marL="2285486" indent="0">
              <a:buNone/>
              <a:defRPr sz="1650" b="1"/>
            </a:lvl6pPr>
            <a:lvl7pPr marL="2742583" indent="0">
              <a:buNone/>
              <a:defRPr sz="1650" b="1"/>
            </a:lvl7pPr>
            <a:lvl8pPr marL="3199680" indent="0">
              <a:buNone/>
              <a:defRPr sz="1650" b="1"/>
            </a:lvl8pPr>
            <a:lvl9pPr marL="3656777" indent="0">
              <a:buNone/>
              <a:defRPr sz="1650" b="1"/>
            </a:lvl9pPr>
          </a:lstStyle>
          <a:p>
            <a:pPr lvl="0"/>
            <a:r>
              <a:rPr lang="en-US"/>
              <a:t>Click to edit Master text styles</a:t>
            </a:r>
          </a:p>
        </p:txBody>
      </p:sp>
      <p:sp>
        <p:nvSpPr>
          <p:cNvPr id="4" name="Content Placeholder 3"/>
          <p:cNvSpPr>
            <a:spLocks noGrp="1"/>
          </p:cNvSpPr>
          <p:nvPr>
            <p:ph sz="half" idx="2"/>
          </p:nvPr>
        </p:nvSpPr>
        <p:spPr>
          <a:xfrm>
            <a:off x="457201" y="1631158"/>
            <a:ext cx="4040188" cy="2963466"/>
          </a:xfrm>
        </p:spPr>
        <p:txBody>
          <a:bodyPr/>
          <a:lstStyle>
            <a:lvl1pPr>
              <a:defRPr sz="2399"/>
            </a:lvl1pPr>
            <a:lvl2pPr>
              <a:defRPr sz="2024"/>
            </a:lvl2pPr>
            <a:lvl3pPr>
              <a:defRPr sz="1800"/>
            </a:lvl3pPr>
            <a:lvl4pPr>
              <a:defRPr sz="1650"/>
            </a:lvl4pPr>
            <a:lvl5pPr>
              <a:defRPr sz="1650"/>
            </a:lvl5pPr>
            <a:lvl6pPr>
              <a:defRPr sz="1650"/>
            </a:lvl6pPr>
            <a:lvl7pPr>
              <a:defRPr sz="1650"/>
            </a:lvl7pPr>
            <a:lvl8pPr>
              <a:defRPr sz="1650"/>
            </a:lvl8pPr>
            <a:lvl9pPr>
              <a:defRPr sz="16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0" y="1151336"/>
            <a:ext cx="4041775" cy="479822"/>
          </a:xfrm>
        </p:spPr>
        <p:txBody>
          <a:bodyPr anchor="b"/>
          <a:lstStyle>
            <a:lvl1pPr marL="0" indent="0">
              <a:buNone/>
              <a:defRPr sz="2399" b="1"/>
            </a:lvl1pPr>
            <a:lvl2pPr marL="457097" indent="0">
              <a:buNone/>
              <a:defRPr sz="2024" b="1"/>
            </a:lvl2pPr>
            <a:lvl3pPr marL="914195" indent="0">
              <a:buNone/>
              <a:defRPr sz="1800" b="1"/>
            </a:lvl3pPr>
            <a:lvl4pPr marL="1371291" indent="0">
              <a:buNone/>
              <a:defRPr sz="1650" b="1"/>
            </a:lvl4pPr>
            <a:lvl5pPr marL="1828388" indent="0">
              <a:buNone/>
              <a:defRPr sz="1650" b="1"/>
            </a:lvl5pPr>
            <a:lvl6pPr marL="2285486" indent="0">
              <a:buNone/>
              <a:defRPr sz="1650" b="1"/>
            </a:lvl6pPr>
            <a:lvl7pPr marL="2742583" indent="0">
              <a:buNone/>
              <a:defRPr sz="1650" b="1"/>
            </a:lvl7pPr>
            <a:lvl8pPr marL="3199680" indent="0">
              <a:buNone/>
              <a:defRPr sz="1650" b="1"/>
            </a:lvl8pPr>
            <a:lvl9pPr marL="3656777" indent="0">
              <a:buNone/>
              <a:defRPr sz="1650" b="1"/>
            </a:lvl9pPr>
          </a:lstStyle>
          <a:p>
            <a:pPr lvl="0"/>
            <a:r>
              <a:rPr lang="en-US"/>
              <a:t>Click to edit Master text styles</a:t>
            </a:r>
          </a:p>
        </p:txBody>
      </p:sp>
      <p:sp>
        <p:nvSpPr>
          <p:cNvPr id="6" name="Content Placeholder 5"/>
          <p:cNvSpPr>
            <a:spLocks noGrp="1"/>
          </p:cNvSpPr>
          <p:nvPr>
            <p:ph sz="quarter" idx="4"/>
          </p:nvPr>
        </p:nvSpPr>
        <p:spPr>
          <a:xfrm>
            <a:off x="4645030" y="1631158"/>
            <a:ext cx="4041775" cy="2963466"/>
          </a:xfrm>
        </p:spPr>
        <p:txBody>
          <a:bodyPr/>
          <a:lstStyle>
            <a:lvl1pPr>
              <a:defRPr sz="2399"/>
            </a:lvl1pPr>
            <a:lvl2pPr>
              <a:defRPr sz="2024"/>
            </a:lvl2pPr>
            <a:lvl3pPr>
              <a:defRPr sz="1800"/>
            </a:lvl3pPr>
            <a:lvl4pPr>
              <a:defRPr sz="1650"/>
            </a:lvl4pPr>
            <a:lvl5pPr>
              <a:defRPr sz="1650"/>
            </a:lvl5pPr>
            <a:lvl6pPr>
              <a:defRPr sz="1650"/>
            </a:lvl6pPr>
            <a:lvl7pPr>
              <a:defRPr sz="1650"/>
            </a:lvl7pPr>
            <a:lvl8pPr>
              <a:defRPr sz="1650"/>
            </a:lvl8pPr>
            <a:lvl9pPr>
              <a:defRPr sz="16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2/23/22</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184218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2/23/22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241347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854725"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0" rIns="68561" bIns="34280" rtlCol="0" anchor="ctr"/>
          <a:lstStyle/>
          <a:p>
            <a:pPr marL="0" marR="0" lvl="0" indent="0" algn="ctr" defTabSz="685663"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4425043" y="4838924"/>
            <a:ext cx="293917" cy="1650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0" rIns="68561" bIns="34280" rtlCol="0" anchor="ctr"/>
          <a:lstStyle/>
          <a:p>
            <a:pPr marL="0" marR="0" lvl="0" indent="0" algn="ctr" defTabSz="685663"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2/23/22</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3505201" y="4797171"/>
            <a:ext cx="2133600" cy="273844"/>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480571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42367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8"/>
            <a:ext cx="3008313" cy="871538"/>
          </a:xfrm>
        </p:spPr>
        <p:txBody>
          <a:bodyPr anchor="b"/>
          <a:lstStyle>
            <a:lvl1pPr algn="l">
              <a:defRPr sz="2024" b="1"/>
            </a:lvl1pPr>
          </a:lstStyle>
          <a:p>
            <a:r>
              <a:rPr lang="en-US"/>
              <a:t>Click to edit Master title style</a:t>
            </a:r>
          </a:p>
        </p:txBody>
      </p:sp>
      <p:sp>
        <p:nvSpPr>
          <p:cNvPr id="3" name="Content Placeholder 2"/>
          <p:cNvSpPr>
            <a:spLocks noGrp="1"/>
          </p:cNvSpPr>
          <p:nvPr>
            <p:ph idx="1"/>
          </p:nvPr>
        </p:nvSpPr>
        <p:spPr>
          <a:xfrm>
            <a:off x="3575051" y="204791"/>
            <a:ext cx="5111750" cy="4389835"/>
          </a:xfrm>
        </p:spPr>
        <p:txBody>
          <a:bodyPr/>
          <a:lstStyle>
            <a:lvl1pPr>
              <a:defRPr sz="3224"/>
            </a:lvl1pPr>
            <a:lvl2pPr>
              <a:defRPr sz="2849"/>
            </a:lvl2pPr>
            <a:lvl3pPr>
              <a:defRPr sz="2399"/>
            </a:lvl3pPr>
            <a:lvl4pPr>
              <a:defRPr sz="2024"/>
            </a:lvl4pPr>
            <a:lvl5pPr>
              <a:defRPr sz="2024"/>
            </a:lvl5pPr>
            <a:lvl6pPr>
              <a:defRPr sz="2024"/>
            </a:lvl6pPr>
            <a:lvl7pPr>
              <a:defRPr sz="2024"/>
            </a:lvl7pPr>
            <a:lvl8pPr>
              <a:defRPr sz="2024"/>
            </a:lvl8pPr>
            <a:lvl9pPr>
              <a:defRPr sz="202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076329"/>
            <a:ext cx="3008313" cy="3518297"/>
          </a:xfrm>
        </p:spPr>
        <p:txBody>
          <a:bodyPr/>
          <a:lstStyle>
            <a:lvl1pPr marL="0" indent="0">
              <a:buNone/>
              <a:defRPr sz="1425"/>
            </a:lvl1pPr>
            <a:lvl2pPr marL="457097" indent="0">
              <a:buNone/>
              <a:defRPr sz="1200"/>
            </a:lvl2pPr>
            <a:lvl3pPr marL="914195" indent="0">
              <a:buNone/>
              <a:defRPr sz="1050"/>
            </a:lvl3pPr>
            <a:lvl4pPr marL="1371291" indent="0">
              <a:buNone/>
              <a:defRPr sz="900"/>
            </a:lvl4pPr>
            <a:lvl5pPr marL="1828388" indent="0">
              <a:buNone/>
              <a:defRPr sz="900"/>
            </a:lvl5pPr>
            <a:lvl6pPr marL="2285486" indent="0">
              <a:buNone/>
              <a:defRPr sz="900"/>
            </a:lvl6pPr>
            <a:lvl7pPr marL="2742583" indent="0">
              <a:buNone/>
              <a:defRPr sz="900"/>
            </a:lvl7pPr>
            <a:lvl8pPr marL="3199680" indent="0">
              <a:buNone/>
              <a:defRPr sz="900"/>
            </a:lvl8pPr>
            <a:lvl9pPr marL="3656777"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2/23/22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74852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1 1">
  <p:cSld name="TITLE_1_1">
    <p:spTree>
      <p:nvGrpSpPr>
        <p:cNvPr id="1" name="Shape 17"/>
        <p:cNvGrpSpPr/>
        <p:nvPr/>
      </p:nvGrpSpPr>
      <p:grpSpPr>
        <a:xfrm>
          <a:off x="0" y="0"/>
          <a:ext cx="0" cy="0"/>
          <a:chOff x="0" y="0"/>
          <a:chExt cx="0" cy="0"/>
        </a:xfrm>
      </p:grpSpPr>
      <p:sp>
        <p:nvSpPr>
          <p:cNvPr id="18" name="Google Shape;18;p4"/>
          <p:cNvSpPr txBox="1">
            <a:spLocks noGrp="1"/>
          </p:cNvSpPr>
          <p:nvPr>
            <p:ph type="ctrTitle"/>
          </p:nvPr>
        </p:nvSpPr>
        <p:spPr>
          <a:xfrm>
            <a:off x="5048500" y="1289275"/>
            <a:ext cx="3528300" cy="1650600"/>
          </a:xfrm>
          <a:prstGeom prst="rect">
            <a:avLst/>
          </a:prstGeom>
        </p:spPr>
        <p:txBody>
          <a:bodyPr spcFirstLastPara="1" wrap="square" lIns="91425" tIns="91425" rIns="91425" bIns="91425" anchor="t" anchorCtr="0">
            <a:noAutofit/>
          </a:bodyPr>
          <a:lstStyle>
            <a:lvl1pPr lvl="0" rtl="0">
              <a:spcBef>
                <a:spcPts val="0"/>
              </a:spcBef>
              <a:spcAft>
                <a:spcPts val="0"/>
              </a:spcAft>
              <a:buSzPts val="3300"/>
              <a:buNone/>
              <a:defRPr sz="3300" b="1"/>
            </a:lvl1pPr>
            <a:lvl2pPr lvl="1" rtl="0">
              <a:spcBef>
                <a:spcPts val="0"/>
              </a:spcBef>
              <a:spcAft>
                <a:spcPts val="0"/>
              </a:spcAft>
              <a:buSzPts val="5200"/>
              <a:buFont typeface="Roboto Condensed"/>
              <a:buNone/>
              <a:defRPr sz="5200">
                <a:latin typeface="Roboto Condensed"/>
                <a:ea typeface="Roboto Condensed"/>
                <a:cs typeface="Roboto Condensed"/>
                <a:sym typeface="Roboto Condensed"/>
              </a:defRPr>
            </a:lvl2pPr>
            <a:lvl3pPr lvl="2" rtl="0">
              <a:spcBef>
                <a:spcPts val="0"/>
              </a:spcBef>
              <a:spcAft>
                <a:spcPts val="0"/>
              </a:spcAft>
              <a:buSzPts val="5200"/>
              <a:buFont typeface="Roboto Condensed"/>
              <a:buNone/>
              <a:defRPr sz="5200">
                <a:latin typeface="Roboto Condensed"/>
                <a:ea typeface="Roboto Condensed"/>
                <a:cs typeface="Roboto Condensed"/>
                <a:sym typeface="Roboto Condensed"/>
              </a:defRPr>
            </a:lvl3pPr>
            <a:lvl4pPr lvl="3" rtl="0">
              <a:spcBef>
                <a:spcPts val="0"/>
              </a:spcBef>
              <a:spcAft>
                <a:spcPts val="0"/>
              </a:spcAft>
              <a:buSzPts val="5200"/>
              <a:buFont typeface="Roboto Condensed"/>
              <a:buNone/>
              <a:defRPr sz="5200">
                <a:latin typeface="Roboto Condensed"/>
                <a:ea typeface="Roboto Condensed"/>
                <a:cs typeface="Roboto Condensed"/>
                <a:sym typeface="Roboto Condensed"/>
              </a:defRPr>
            </a:lvl4pPr>
            <a:lvl5pPr lvl="4" rtl="0">
              <a:spcBef>
                <a:spcPts val="0"/>
              </a:spcBef>
              <a:spcAft>
                <a:spcPts val="0"/>
              </a:spcAft>
              <a:buSzPts val="5200"/>
              <a:buFont typeface="Roboto Condensed"/>
              <a:buNone/>
              <a:defRPr sz="5200">
                <a:latin typeface="Roboto Condensed"/>
                <a:ea typeface="Roboto Condensed"/>
                <a:cs typeface="Roboto Condensed"/>
                <a:sym typeface="Roboto Condensed"/>
              </a:defRPr>
            </a:lvl5pPr>
            <a:lvl6pPr lvl="5" rtl="0">
              <a:spcBef>
                <a:spcPts val="0"/>
              </a:spcBef>
              <a:spcAft>
                <a:spcPts val="0"/>
              </a:spcAft>
              <a:buSzPts val="5200"/>
              <a:buFont typeface="Roboto Condensed"/>
              <a:buNone/>
              <a:defRPr sz="5200">
                <a:latin typeface="Roboto Condensed"/>
                <a:ea typeface="Roboto Condensed"/>
                <a:cs typeface="Roboto Condensed"/>
                <a:sym typeface="Roboto Condensed"/>
              </a:defRPr>
            </a:lvl6pPr>
            <a:lvl7pPr lvl="6" rtl="0">
              <a:spcBef>
                <a:spcPts val="0"/>
              </a:spcBef>
              <a:spcAft>
                <a:spcPts val="0"/>
              </a:spcAft>
              <a:buSzPts val="5200"/>
              <a:buFont typeface="Roboto Condensed"/>
              <a:buNone/>
              <a:defRPr sz="5200">
                <a:latin typeface="Roboto Condensed"/>
                <a:ea typeface="Roboto Condensed"/>
                <a:cs typeface="Roboto Condensed"/>
                <a:sym typeface="Roboto Condensed"/>
              </a:defRPr>
            </a:lvl7pPr>
            <a:lvl8pPr lvl="7" rtl="0">
              <a:spcBef>
                <a:spcPts val="0"/>
              </a:spcBef>
              <a:spcAft>
                <a:spcPts val="0"/>
              </a:spcAft>
              <a:buSzPts val="5200"/>
              <a:buFont typeface="Roboto Condensed"/>
              <a:buNone/>
              <a:defRPr sz="5200">
                <a:latin typeface="Roboto Condensed"/>
                <a:ea typeface="Roboto Condensed"/>
                <a:cs typeface="Roboto Condensed"/>
                <a:sym typeface="Roboto Condensed"/>
              </a:defRPr>
            </a:lvl8pPr>
            <a:lvl9pPr lvl="8" rtl="0">
              <a:spcBef>
                <a:spcPts val="0"/>
              </a:spcBef>
              <a:spcAft>
                <a:spcPts val="0"/>
              </a:spcAft>
              <a:buSzPts val="5200"/>
              <a:buFont typeface="Roboto Condensed"/>
              <a:buNone/>
              <a:defRPr sz="5200">
                <a:latin typeface="Roboto Condensed"/>
                <a:ea typeface="Roboto Condensed"/>
                <a:cs typeface="Roboto Condensed"/>
                <a:sym typeface="Roboto Condensed"/>
              </a:defRPr>
            </a:lvl9pPr>
          </a:lstStyle>
          <a:p>
            <a:endParaRPr/>
          </a:p>
        </p:txBody>
      </p:sp>
      <p:sp>
        <p:nvSpPr>
          <p:cNvPr id="19" name="Google Shape;19;p4"/>
          <p:cNvSpPr txBox="1">
            <a:spLocks noGrp="1"/>
          </p:cNvSpPr>
          <p:nvPr>
            <p:ph type="subTitle" idx="1"/>
          </p:nvPr>
        </p:nvSpPr>
        <p:spPr>
          <a:xfrm>
            <a:off x="5055000" y="3614425"/>
            <a:ext cx="35283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20" name="Google Shape;20;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21" name="Google Shape;21;p4"/>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2"/>
            <a:ext cx="5486400" cy="425054"/>
          </a:xfrm>
        </p:spPr>
        <p:txBody>
          <a:bodyPr anchor="b"/>
          <a:lstStyle>
            <a:lvl1pPr algn="l">
              <a:defRPr sz="2024" b="1"/>
            </a:lvl1pPr>
          </a:lstStyle>
          <a:p>
            <a:r>
              <a:rPr lang="en-US"/>
              <a:t>Click to edit Master title style</a:t>
            </a:r>
          </a:p>
        </p:txBody>
      </p:sp>
      <p:sp>
        <p:nvSpPr>
          <p:cNvPr id="3" name="Picture Placeholder 2"/>
          <p:cNvSpPr>
            <a:spLocks noGrp="1"/>
          </p:cNvSpPr>
          <p:nvPr>
            <p:ph type="pic" idx="1"/>
          </p:nvPr>
        </p:nvSpPr>
        <p:spPr>
          <a:xfrm>
            <a:off x="1792288" y="459583"/>
            <a:ext cx="5486400" cy="3086100"/>
          </a:xfrm>
        </p:spPr>
        <p:txBody>
          <a:bodyPr/>
          <a:lstStyle>
            <a:lvl1pPr marL="0" indent="0">
              <a:buNone/>
              <a:defRPr sz="3224"/>
            </a:lvl1pPr>
            <a:lvl2pPr marL="457097" indent="0">
              <a:buNone/>
              <a:defRPr sz="2849"/>
            </a:lvl2pPr>
            <a:lvl3pPr marL="914195" indent="0">
              <a:buNone/>
              <a:defRPr sz="2399"/>
            </a:lvl3pPr>
            <a:lvl4pPr marL="1371291" indent="0">
              <a:buNone/>
              <a:defRPr sz="2024"/>
            </a:lvl4pPr>
            <a:lvl5pPr marL="1828388" indent="0">
              <a:buNone/>
              <a:defRPr sz="2024"/>
            </a:lvl5pPr>
            <a:lvl6pPr marL="2285486" indent="0">
              <a:buNone/>
              <a:defRPr sz="2024"/>
            </a:lvl6pPr>
            <a:lvl7pPr marL="2742583" indent="0">
              <a:buNone/>
              <a:defRPr sz="2024"/>
            </a:lvl7pPr>
            <a:lvl8pPr marL="3199680" indent="0">
              <a:buNone/>
              <a:defRPr sz="2024"/>
            </a:lvl8pPr>
            <a:lvl9pPr marL="3656777" indent="0">
              <a:buNone/>
              <a:defRPr sz="2024"/>
            </a:lvl9pPr>
          </a:lstStyle>
          <a:p>
            <a:endParaRPr lang="en-US" dirty="0"/>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25"/>
            </a:lvl1pPr>
            <a:lvl2pPr marL="457097" indent="0">
              <a:buNone/>
              <a:defRPr sz="1200"/>
            </a:lvl2pPr>
            <a:lvl3pPr marL="914195" indent="0">
              <a:buNone/>
              <a:defRPr sz="1050"/>
            </a:lvl3pPr>
            <a:lvl4pPr marL="1371291" indent="0">
              <a:buNone/>
              <a:defRPr sz="900"/>
            </a:lvl4pPr>
            <a:lvl5pPr marL="1828388" indent="0">
              <a:buNone/>
              <a:defRPr sz="900"/>
            </a:lvl5pPr>
            <a:lvl6pPr marL="2285486" indent="0">
              <a:buNone/>
              <a:defRPr sz="900"/>
            </a:lvl6pPr>
            <a:lvl7pPr marL="2742583" indent="0">
              <a:buNone/>
              <a:defRPr sz="900"/>
            </a:lvl7pPr>
            <a:lvl8pPr marL="3199680" indent="0">
              <a:buNone/>
              <a:defRPr sz="900"/>
            </a:lvl8pPr>
            <a:lvl9pPr marL="3656777"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2/23/22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873736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2/23/22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73930692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2"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2/23/22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1556363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44911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28B0512-9EB9-49FF-BFB3-EBC69D97D886}" type="datetimeFigureOut">
              <a:rPr lang="zh-CN" altLang="en-US" smtClean="0"/>
              <a:t>2022/2/23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F3AF3-0C61-45C9-90BF-748ECB78216E}" type="slidenum">
              <a:rPr lang="zh-CN" altLang="en-US" smtClean="0"/>
              <a:t>‹#›</a:t>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17"/>
            <a:ext cx="9161599" cy="5153399"/>
          </a:xfrm>
          <a:prstGeom prst="rect">
            <a:avLst/>
          </a:prstGeom>
        </p:spPr>
      </p:pic>
    </p:spTree>
    <p:extLst>
      <p:ext uri="{BB962C8B-B14F-4D97-AF65-F5344CB8AC3E}">
        <p14:creationId xmlns:p14="http://schemas.microsoft.com/office/powerpoint/2010/main" val="29019492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28B0512-9EB9-49FF-BFB3-EBC69D97D886}" type="datetimeFigureOut">
              <a:rPr lang="zh-CN" altLang="en-US" smtClean="0"/>
              <a:t>2022/2/23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294997543"/>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28B0512-9EB9-49FF-BFB3-EBC69D97D886}" type="datetimeFigureOut">
              <a:rPr lang="zh-CN" altLang="en-US" smtClean="0"/>
              <a:t>2022/2/23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4421045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28B0512-9EB9-49FF-BFB3-EBC69D97D886}" type="datetimeFigureOut">
              <a:rPr lang="zh-CN" altLang="en-US" smtClean="0"/>
              <a:t>2022/2/23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353794584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28B0512-9EB9-49FF-BFB3-EBC69D97D886}" type="datetimeFigureOut">
              <a:rPr lang="zh-CN" altLang="en-US" smtClean="0"/>
              <a:t>2022/2/23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389846930"/>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28B0512-9EB9-49FF-BFB3-EBC69D97D886}" type="datetimeFigureOut">
              <a:rPr lang="zh-CN" altLang="en-US" smtClean="0"/>
              <a:t>2022/2/23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2281567013"/>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Right Text and Three Picture ">
  <p:cSld name="TITLE_1_1_2">
    <p:spTree>
      <p:nvGrpSpPr>
        <p:cNvPr id="1" name="Shape 22"/>
        <p:cNvGrpSpPr/>
        <p:nvPr/>
      </p:nvGrpSpPr>
      <p:grpSpPr>
        <a:xfrm>
          <a:off x="0" y="0"/>
          <a:ext cx="0" cy="0"/>
          <a:chOff x="0" y="0"/>
          <a:chExt cx="0" cy="0"/>
        </a:xfrm>
      </p:grpSpPr>
      <p:sp>
        <p:nvSpPr>
          <p:cNvPr id="23" name="Google Shape;23;p5"/>
          <p:cNvSpPr txBox="1">
            <a:spLocks noGrp="1"/>
          </p:cNvSpPr>
          <p:nvPr>
            <p:ph type="ctrTitle"/>
          </p:nvPr>
        </p:nvSpPr>
        <p:spPr>
          <a:xfrm>
            <a:off x="4813550" y="651425"/>
            <a:ext cx="3592500" cy="9138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sz="2500" b="1"/>
            </a:lvl1pPr>
            <a:lvl2pPr lvl="1" rtl="0">
              <a:spcBef>
                <a:spcPts val="0"/>
              </a:spcBef>
              <a:spcAft>
                <a:spcPts val="0"/>
              </a:spcAft>
              <a:buSzPts val="5200"/>
              <a:buFont typeface="Roboto Slab"/>
              <a:buNone/>
              <a:defRPr sz="5200">
                <a:latin typeface="Roboto Slab"/>
                <a:ea typeface="Roboto Slab"/>
                <a:cs typeface="Roboto Slab"/>
                <a:sym typeface="Roboto Slab"/>
              </a:defRPr>
            </a:lvl2pPr>
            <a:lvl3pPr lvl="2" rtl="0">
              <a:spcBef>
                <a:spcPts val="0"/>
              </a:spcBef>
              <a:spcAft>
                <a:spcPts val="0"/>
              </a:spcAft>
              <a:buSzPts val="5200"/>
              <a:buFont typeface="Roboto Slab"/>
              <a:buNone/>
              <a:defRPr sz="5200">
                <a:latin typeface="Roboto Slab"/>
                <a:ea typeface="Roboto Slab"/>
                <a:cs typeface="Roboto Slab"/>
                <a:sym typeface="Roboto Slab"/>
              </a:defRPr>
            </a:lvl3pPr>
            <a:lvl4pPr lvl="3" rtl="0">
              <a:spcBef>
                <a:spcPts val="0"/>
              </a:spcBef>
              <a:spcAft>
                <a:spcPts val="0"/>
              </a:spcAft>
              <a:buSzPts val="5200"/>
              <a:buFont typeface="Roboto Slab"/>
              <a:buNone/>
              <a:defRPr sz="5200">
                <a:latin typeface="Roboto Slab"/>
                <a:ea typeface="Roboto Slab"/>
                <a:cs typeface="Roboto Slab"/>
                <a:sym typeface="Roboto Slab"/>
              </a:defRPr>
            </a:lvl4pPr>
            <a:lvl5pPr lvl="4" rtl="0">
              <a:spcBef>
                <a:spcPts val="0"/>
              </a:spcBef>
              <a:spcAft>
                <a:spcPts val="0"/>
              </a:spcAft>
              <a:buSzPts val="5200"/>
              <a:buFont typeface="Roboto Slab"/>
              <a:buNone/>
              <a:defRPr sz="5200">
                <a:latin typeface="Roboto Slab"/>
                <a:ea typeface="Roboto Slab"/>
                <a:cs typeface="Roboto Slab"/>
                <a:sym typeface="Roboto Slab"/>
              </a:defRPr>
            </a:lvl5pPr>
            <a:lvl6pPr lvl="5" rtl="0">
              <a:spcBef>
                <a:spcPts val="0"/>
              </a:spcBef>
              <a:spcAft>
                <a:spcPts val="0"/>
              </a:spcAft>
              <a:buSzPts val="5200"/>
              <a:buFont typeface="Roboto Slab"/>
              <a:buNone/>
              <a:defRPr sz="5200">
                <a:latin typeface="Roboto Slab"/>
                <a:ea typeface="Roboto Slab"/>
                <a:cs typeface="Roboto Slab"/>
                <a:sym typeface="Roboto Slab"/>
              </a:defRPr>
            </a:lvl6pPr>
            <a:lvl7pPr lvl="6" rtl="0">
              <a:spcBef>
                <a:spcPts val="0"/>
              </a:spcBef>
              <a:spcAft>
                <a:spcPts val="0"/>
              </a:spcAft>
              <a:buSzPts val="5200"/>
              <a:buFont typeface="Roboto Slab"/>
              <a:buNone/>
              <a:defRPr sz="5200">
                <a:latin typeface="Roboto Slab"/>
                <a:ea typeface="Roboto Slab"/>
                <a:cs typeface="Roboto Slab"/>
                <a:sym typeface="Roboto Slab"/>
              </a:defRPr>
            </a:lvl7pPr>
            <a:lvl8pPr lvl="7" rtl="0">
              <a:spcBef>
                <a:spcPts val="0"/>
              </a:spcBef>
              <a:spcAft>
                <a:spcPts val="0"/>
              </a:spcAft>
              <a:buSzPts val="5200"/>
              <a:buFont typeface="Roboto Slab"/>
              <a:buNone/>
              <a:defRPr sz="5200">
                <a:latin typeface="Roboto Slab"/>
                <a:ea typeface="Roboto Slab"/>
                <a:cs typeface="Roboto Slab"/>
                <a:sym typeface="Roboto Slab"/>
              </a:defRPr>
            </a:lvl8pPr>
            <a:lvl9pPr lvl="8" rtl="0">
              <a:spcBef>
                <a:spcPts val="0"/>
              </a:spcBef>
              <a:spcAft>
                <a:spcPts val="0"/>
              </a:spcAft>
              <a:buSzPts val="5200"/>
              <a:buFont typeface="Roboto Slab"/>
              <a:buNone/>
              <a:defRPr sz="5200">
                <a:latin typeface="Roboto Slab"/>
                <a:ea typeface="Roboto Slab"/>
                <a:cs typeface="Roboto Slab"/>
                <a:sym typeface="Roboto Slab"/>
              </a:defRPr>
            </a:lvl9pPr>
          </a:lstStyle>
          <a:p>
            <a:endParaRPr/>
          </a:p>
        </p:txBody>
      </p:sp>
      <p:sp>
        <p:nvSpPr>
          <p:cNvPr id="24" name="Google Shape;24;p5"/>
          <p:cNvSpPr txBox="1">
            <a:spLocks noGrp="1"/>
          </p:cNvSpPr>
          <p:nvPr>
            <p:ph type="subTitle" idx="1"/>
          </p:nvPr>
        </p:nvSpPr>
        <p:spPr>
          <a:xfrm>
            <a:off x="4820325" y="1565225"/>
            <a:ext cx="35856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Font typeface="Open Sans"/>
              <a:buNone/>
              <a:defRPr sz="1000">
                <a:latin typeface="Open Sans"/>
                <a:ea typeface="Open Sans"/>
                <a:cs typeface="Open Sans"/>
                <a:sym typeface="Open Sans"/>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25" name="Google Shape;25;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26" name="Google Shape;26;p5"/>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
        <p:nvSpPr>
          <p:cNvPr id="27" name="Google Shape;27;p5"/>
          <p:cNvSpPr/>
          <p:nvPr/>
        </p:nvSpPr>
        <p:spPr>
          <a:xfrm>
            <a:off x="4922055" y="513238"/>
            <a:ext cx="701400" cy="660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B0512-9EB9-49FF-BFB3-EBC69D97D886}" type="datetimeFigureOut">
              <a:rPr lang="zh-CN" altLang="en-US" smtClean="0"/>
              <a:t>2022/2/23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122554015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28B0512-9EB9-49FF-BFB3-EBC69D97D886}" type="datetimeFigureOut">
              <a:rPr lang="zh-CN" altLang="en-US" smtClean="0"/>
              <a:t>2022/2/23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3285884900"/>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28B0512-9EB9-49FF-BFB3-EBC69D97D886}" type="datetimeFigureOut">
              <a:rPr lang="zh-CN" altLang="en-US" smtClean="0"/>
              <a:t>2022/2/23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109428992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28B0512-9EB9-49FF-BFB3-EBC69D97D886}" type="datetimeFigureOut">
              <a:rPr lang="zh-CN" altLang="en-US" smtClean="0"/>
              <a:t>2022/2/23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27697234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28B0512-9EB9-49FF-BFB3-EBC69D97D886}" type="datetimeFigureOut">
              <a:rPr lang="zh-CN" altLang="en-US" smtClean="0"/>
              <a:t>2022/2/23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208282564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1 1 1">
  <p:cSld name="TITLE_1_1_1">
    <p:spTree>
      <p:nvGrpSpPr>
        <p:cNvPr id="1" name="Shape 28"/>
        <p:cNvGrpSpPr/>
        <p:nvPr/>
      </p:nvGrpSpPr>
      <p:grpSpPr>
        <a:xfrm>
          <a:off x="0" y="0"/>
          <a:ext cx="0" cy="0"/>
          <a:chOff x="0" y="0"/>
          <a:chExt cx="0" cy="0"/>
        </a:xfrm>
      </p:grpSpPr>
      <p:sp>
        <p:nvSpPr>
          <p:cNvPr id="29" name="Google Shape;29;p6"/>
          <p:cNvSpPr txBox="1">
            <a:spLocks noGrp="1"/>
          </p:cNvSpPr>
          <p:nvPr>
            <p:ph type="ctrTitle"/>
          </p:nvPr>
        </p:nvSpPr>
        <p:spPr>
          <a:xfrm>
            <a:off x="5974450" y="910400"/>
            <a:ext cx="2575200" cy="1830900"/>
          </a:xfrm>
          <a:prstGeom prst="rect">
            <a:avLst/>
          </a:prstGeom>
        </p:spPr>
        <p:txBody>
          <a:bodyPr spcFirstLastPara="1" wrap="square" lIns="91425" tIns="91425" rIns="91425" bIns="91425" anchor="t" anchorCtr="0">
            <a:noAutofit/>
          </a:bodyPr>
          <a:lstStyle>
            <a:lvl1pPr lvl="0" rtl="0">
              <a:spcBef>
                <a:spcPts val="0"/>
              </a:spcBef>
              <a:spcAft>
                <a:spcPts val="0"/>
              </a:spcAft>
              <a:buSzPts val="3300"/>
              <a:buNone/>
              <a:defRPr sz="3300" b="1"/>
            </a:lvl1pPr>
            <a:lvl2pPr lvl="1" rtl="0">
              <a:spcBef>
                <a:spcPts val="0"/>
              </a:spcBef>
              <a:spcAft>
                <a:spcPts val="0"/>
              </a:spcAft>
              <a:buSzPts val="5200"/>
              <a:buFont typeface="Roboto Condensed"/>
              <a:buNone/>
              <a:defRPr sz="5200">
                <a:latin typeface="Roboto Condensed"/>
                <a:ea typeface="Roboto Condensed"/>
                <a:cs typeface="Roboto Condensed"/>
                <a:sym typeface="Roboto Condensed"/>
              </a:defRPr>
            </a:lvl2pPr>
            <a:lvl3pPr lvl="2" rtl="0">
              <a:spcBef>
                <a:spcPts val="0"/>
              </a:spcBef>
              <a:spcAft>
                <a:spcPts val="0"/>
              </a:spcAft>
              <a:buSzPts val="5200"/>
              <a:buFont typeface="Roboto Condensed"/>
              <a:buNone/>
              <a:defRPr sz="5200">
                <a:latin typeface="Roboto Condensed"/>
                <a:ea typeface="Roboto Condensed"/>
                <a:cs typeface="Roboto Condensed"/>
                <a:sym typeface="Roboto Condensed"/>
              </a:defRPr>
            </a:lvl3pPr>
            <a:lvl4pPr lvl="3" rtl="0">
              <a:spcBef>
                <a:spcPts val="0"/>
              </a:spcBef>
              <a:spcAft>
                <a:spcPts val="0"/>
              </a:spcAft>
              <a:buSzPts val="5200"/>
              <a:buFont typeface="Roboto Condensed"/>
              <a:buNone/>
              <a:defRPr sz="5200">
                <a:latin typeface="Roboto Condensed"/>
                <a:ea typeface="Roboto Condensed"/>
                <a:cs typeface="Roboto Condensed"/>
                <a:sym typeface="Roboto Condensed"/>
              </a:defRPr>
            </a:lvl4pPr>
            <a:lvl5pPr lvl="4" rtl="0">
              <a:spcBef>
                <a:spcPts val="0"/>
              </a:spcBef>
              <a:spcAft>
                <a:spcPts val="0"/>
              </a:spcAft>
              <a:buSzPts val="5200"/>
              <a:buFont typeface="Roboto Condensed"/>
              <a:buNone/>
              <a:defRPr sz="5200">
                <a:latin typeface="Roboto Condensed"/>
                <a:ea typeface="Roboto Condensed"/>
                <a:cs typeface="Roboto Condensed"/>
                <a:sym typeface="Roboto Condensed"/>
              </a:defRPr>
            </a:lvl5pPr>
            <a:lvl6pPr lvl="5" rtl="0">
              <a:spcBef>
                <a:spcPts val="0"/>
              </a:spcBef>
              <a:spcAft>
                <a:spcPts val="0"/>
              </a:spcAft>
              <a:buSzPts val="5200"/>
              <a:buFont typeface="Roboto Condensed"/>
              <a:buNone/>
              <a:defRPr sz="5200">
                <a:latin typeface="Roboto Condensed"/>
                <a:ea typeface="Roboto Condensed"/>
                <a:cs typeface="Roboto Condensed"/>
                <a:sym typeface="Roboto Condensed"/>
              </a:defRPr>
            </a:lvl6pPr>
            <a:lvl7pPr lvl="6" rtl="0">
              <a:spcBef>
                <a:spcPts val="0"/>
              </a:spcBef>
              <a:spcAft>
                <a:spcPts val="0"/>
              </a:spcAft>
              <a:buSzPts val="5200"/>
              <a:buFont typeface="Roboto Condensed"/>
              <a:buNone/>
              <a:defRPr sz="5200">
                <a:latin typeface="Roboto Condensed"/>
                <a:ea typeface="Roboto Condensed"/>
                <a:cs typeface="Roboto Condensed"/>
                <a:sym typeface="Roboto Condensed"/>
              </a:defRPr>
            </a:lvl7pPr>
            <a:lvl8pPr lvl="7" rtl="0">
              <a:spcBef>
                <a:spcPts val="0"/>
              </a:spcBef>
              <a:spcAft>
                <a:spcPts val="0"/>
              </a:spcAft>
              <a:buSzPts val="5200"/>
              <a:buFont typeface="Roboto Condensed"/>
              <a:buNone/>
              <a:defRPr sz="5200">
                <a:latin typeface="Roboto Condensed"/>
                <a:ea typeface="Roboto Condensed"/>
                <a:cs typeface="Roboto Condensed"/>
                <a:sym typeface="Roboto Condensed"/>
              </a:defRPr>
            </a:lvl8pPr>
            <a:lvl9pPr lvl="8" rtl="0">
              <a:spcBef>
                <a:spcPts val="0"/>
              </a:spcBef>
              <a:spcAft>
                <a:spcPts val="0"/>
              </a:spcAft>
              <a:buSzPts val="5200"/>
              <a:buFont typeface="Roboto Condensed"/>
              <a:buNone/>
              <a:defRPr sz="5200">
                <a:latin typeface="Roboto Condensed"/>
                <a:ea typeface="Roboto Condensed"/>
                <a:cs typeface="Roboto Condensed"/>
                <a:sym typeface="Roboto Condensed"/>
              </a:defRPr>
            </a:lvl9pPr>
          </a:lstStyle>
          <a:p>
            <a:endParaRPr/>
          </a:p>
        </p:txBody>
      </p:sp>
      <p:sp>
        <p:nvSpPr>
          <p:cNvPr id="30" name="Google Shape;30;p6"/>
          <p:cNvSpPr txBox="1">
            <a:spLocks noGrp="1"/>
          </p:cNvSpPr>
          <p:nvPr>
            <p:ph type="subTitle" idx="1"/>
          </p:nvPr>
        </p:nvSpPr>
        <p:spPr>
          <a:xfrm>
            <a:off x="5953500" y="2836400"/>
            <a:ext cx="2629800" cy="94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31" name="Google Shape;31;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32" name="Google Shape;32;p6"/>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
        <p:nvSpPr>
          <p:cNvPr id="33" name="Google Shape;33;p6"/>
          <p:cNvSpPr txBox="1">
            <a:spLocks noGrp="1"/>
          </p:cNvSpPr>
          <p:nvPr>
            <p:ph type="subTitle" idx="2"/>
          </p:nvPr>
        </p:nvSpPr>
        <p:spPr>
          <a:xfrm>
            <a:off x="491075" y="4087375"/>
            <a:ext cx="2629800" cy="517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CC4125"/>
              </a:buClr>
              <a:buSzPts val="1000"/>
              <a:buNone/>
              <a:defRPr sz="1000">
                <a:solidFill>
                  <a:srgbClr val="CC4125"/>
                </a:solidFill>
              </a:defRPr>
            </a:lvl1pPr>
            <a:lvl2pPr lvl="1" rtl="0">
              <a:lnSpc>
                <a:spcPct val="100000"/>
              </a:lnSpc>
              <a:spcBef>
                <a:spcPts val="0"/>
              </a:spcBef>
              <a:spcAft>
                <a:spcPts val="0"/>
              </a:spcAft>
              <a:buClr>
                <a:srgbClr val="CC4125"/>
              </a:buClr>
              <a:buSzPts val="2800"/>
              <a:buNone/>
              <a:defRPr sz="2800">
                <a:solidFill>
                  <a:srgbClr val="CC4125"/>
                </a:solidFill>
              </a:defRPr>
            </a:lvl2pPr>
            <a:lvl3pPr lvl="2" rtl="0">
              <a:lnSpc>
                <a:spcPct val="100000"/>
              </a:lnSpc>
              <a:spcBef>
                <a:spcPts val="0"/>
              </a:spcBef>
              <a:spcAft>
                <a:spcPts val="0"/>
              </a:spcAft>
              <a:buClr>
                <a:srgbClr val="CC4125"/>
              </a:buClr>
              <a:buSzPts val="2800"/>
              <a:buNone/>
              <a:defRPr sz="2800">
                <a:solidFill>
                  <a:srgbClr val="CC4125"/>
                </a:solidFill>
              </a:defRPr>
            </a:lvl3pPr>
            <a:lvl4pPr lvl="3" rtl="0">
              <a:lnSpc>
                <a:spcPct val="100000"/>
              </a:lnSpc>
              <a:spcBef>
                <a:spcPts val="0"/>
              </a:spcBef>
              <a:spcAft>
                <a:spcPts val="0"/>
              </a:spcAft>
              <a:buClr>
                <a:srgbClr val="CC4125"/>
              </a:buClr>
              <a:buSzPts val="2800"/>
              <a:buNone/>
              <a:defRPr sz="2800">
                <a:solidFill>
                  <a:srgbClr val="CC4125"/>
                </a:solidFill>
              </a:defRPr>
            </a:lvl4pPr>
            <a:lvl5pPr lvl="4" rtl="0">
              <a:lnSpc>
                <a:spcPct val="100000"/>
              </a:lnSpc>
              <a:spcBef>
                <a:spcPts val="0"/>
              </a:spcBef>
              <a:spcAft>
                <a:spcPts val="0"/>
              </a:spcAft>
              <a:buClr>
                <a:srgbClr val="CC4125"/>
              </a:buClr>
              <a:buSzPts val="2800"/>
              <a:buNone/>
              <a:defRPr sz="2800">
                <a:solidFill>
                  <a:srgbClr val="CC4125"/>
                </a:solidFill>
              </a:defRPr>
            </a:lvl5pPr>
            <a:lvl6pPr lvl="5" rtl="0">
              <a:lnSpc>
                <a:spcPct val="100000"/>
              </a:lnSpc>
              <a:spcBef>
                <a:spcPts val="0"/>
              </a:spcBef>
              <a:spcAft>
                <a:spcPts val="0"/>
              </a:spcAft>
              <a:buClr>
                <a:srgbClr val="CC4125"/>
              </a:buClr>
              <a:buSzPts val="2800"/>
              <a:buNone/>
              <a:defRPr sz="2800">
                <a:solidFill>
                  <a:srgbClr val="CC4125"/>
                </a:solidFill>
              </a:defRPr>
            </a:lvl6pPr>
            <a:lvl7pPr lvl="6" rtl="0">
              <a:lnSpc>
                <a:spcPct val="100000"/>
              </a:lnSpc>
              <a:spcBef>
                <a:spcPts val="0"/>
              </a:spcBef>
              <a:spcAft>
                <a:spcPts val="0"/>
              </a:spcAft>
              <a:buClr>
                <a:srgbClr val="CC4125"/>
              </a:buClr>
              <a:buSzPts val="2800"/>
              <a:buNone/>
              <a:defRPr sz="2800">
                <a:solidFill>
                  <a:srgbClr val="CC4125"/>
                </a:solidFill>
              </a:defRPr>
            </a:lvl7pPr>
            <a:lvl8pPr lvl="7" rtl="0">
              <a:lnSpc>
                <a:spcPct val="100000"/>
              </a:lnSpc>
              <a:spcBef>
                <a:spcPts val="0"/>
              </a:spcBef>
              <a:spcAft>
                <a:spcPts val="0"/>
              </a:spcAft>
              <a:buClr>
                <a:srgbClr val="CC4125"/>
              </a:buClr>
              <a:buSzPts val="2800"/>
              <a:buNone/>
              <a:defRPr sz="2800">
                <a:solidFill>
                  <a:srgbClr val="CC4125"/>
                </a:solidFill>
              </a:defRPr>
            </a:lvl8pPr>
            <a:lvl9pPr lvl="8" rtl="0">
              <a:lnSpc>
                <a:spcPct val="100000"/>
              </a:lnSpc>
              <a:spcBef>
                <a:spcPts val="0"/>
              </a:spcBef>
              <a:spcAft>
                <a:spcPts val="0"/>
              </a:spcAft>
              <a:buClr>
                <a:srgbClr val="CC4125"/>
              </a:buClr>
              <a:buSzPts val="2800"/>
              <a:buNone/>
              <a:defRPr sz="2800">
                <a:solidFill>
                  <a:srgbClr val="CC4125"/>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
        <p:cNvGrpSpPr/>
        <p:nvPr/>
      </p:nvGrpSpPr>
      <p:grpSpPr>
        <a:xfrm>
          <a:off x="0" y="0"/>
          <a:ext cx="0" cy="0"/>
          <a:chOff x="0" y="0"/>
          <a:chExt cx="0" cy="0"/>
        </a:xfrm>
      </p:grpSpPr>
      <p:sp>
        <p:nvSpPr>
          <p:cNvPr id="35" name="Google Shape;35;p7"/>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36" name="Google Shape;36;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body 2">
  <p:cSld name="TITLE_AND_BODY_2">
    <p:spTree>
      <p:nvGrpSpPr>
        <p:cNvPr id="1" name="Shape 43"/>
        <p:cNvGrpSpPr/>
        <p:nvPr/>
      </p:nvGrpSpPr>
      <p:grpSpPr>
        <a:xfrm>
          <a:off x="0" y="0"/>
          <a:ext cx="0" cy="0"/>
          <a:chOff x="0" y="0"/>
          <a:chExt cx="0" cy="0"/>
        </a:xfrm>
      </p:grpSpPr>
      <p:sp>
        <p:nvSpPr>
          <p:cNvPr id="44" name="Google Shape;44;p9"/>
          <p:cNvSpPr txBox="1">
            <a:spLocks noGrp="1"/>
          </p:cNvSpPr>
          <p:nvPr>
            <p:ph type="title"/>
          </p:nvPr>
        </p:nvSpPr>
        <p:spPr>
          <a:xfrm>
            <a:off x="437650" y="527600"/>
            <a:ext cx="8268600" cy="5988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None/>
              <a:defRPr>
                <a:solidFill>
                  <a:srgbClr val="CC412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5" name="Google Shape;45;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46" name="Google Shape;46;p9"/>
          <p:cNvSpPr/>
          <p:nvPr/>
        </p:nvSpPr>
        <p:spPr>
          <a:xfrm>
            <a:off x="544926" y="513238"/>
            <a:ext cx="701400" cy="660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9"/>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48"/>
        <p:cNvGrpSpPr/>
        <p:nvPr/>
      </p:nvGrpSpPr>
      <p:grpSpPr>
        <a:xfrm>
          <a:off x="0" y="0"/>
          <a:ext cx="0" cy="0"/>
          <a:chOff x="0" y="0"/>
          <a:chExt cx="0" cy="0"/>
        </a:xfrm>
      </p:grpSpPr>
      <p:sp>
        <p:nvSpPr>
          <p:cNvPr id="49" name="Google Shape;49;p10"/>
          <p:cNvSpPr txBox="1">
            <a:spLocks noGrp="1"/>
          </p:cNvSpPr>
          <p:nvPr>
            <p:ph type="title"/>
          </p:nvPr>
        </p:nvSpPr>
        <p:spPr>
          <a:xfrm>
            <a:off x="437650" y="579250"/>
            <a:ext cx="4124100" cy="10587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Font typeface="Roboto Slab"/>
              <a:buNone/>
              <a:defRPr b="1">
                <a:solidFill>
                  <a:srgbClr val="CC4125"/>
                </a:solidFill>
                <a:latin typeface="Roboto Slab"/>
                <a:ea typeface="Roboto Slab"/>
                <a:cs typeface="Roboto Slab"/>
                <a:sym typeface="Roboto Slab"/>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0" name="Google Shape;50;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51" name="Google Shape;51;p10"/>
          <p:cNvSpPr/>
          <p:nvPr/>
        </p:nvSpPr>
        <p:spPr>
          <a:xfrm>
            <a:off x="544926" y="499667"/>
            <a:ext cx="701400" cy="660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10"/>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aragraph Left And Picture Right">
  <p:cSld name="TITLE_AND_BODY_1_2">
    <p:spTree>
      <p:nvGrpSpPr>
        <p:cNvPr id="1" name="Shape 53"/>
        <p:cNvGrpSpPr/>
        <p:nvPr/>
      </p:nvGrpSpPr>
      <p:grpSpPr>
        <a:xfrm>
          <a:off x="0" y="0"/>
          <a:ext cx="0" cy="0"/>
          <a:chOff x="0" y="0"/>
          <a:chExt cx="0" cy="0"/>
        </a:xfrm>
      </p:grpSpPr>
      <p:sp>
        <p:nvSpPr>
          <p:cNvPr id="54" name="Google Shape;54;p11"/>
          <p:cNvSpPr txBox="1">
            <a:spLocks noGrp="1"/>
          </p:cNvSpPr>
          <p:nvPr>
            <p:ph type="title"/>
          </p:nvPr>
        </p:nvSpPr>
        <p:spPr>
          <a:xfrm>
            <a:off x="437650" y="579250"/>
            <a:ext cx="4124100" cy="10587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None/>
              <a:defRPr b="1">
                <a:solidFill>
                  <a:srgbClr val="CC412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5" name="Google Shape;55;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56" name="Google Shape;56;p11"/>
          <p:cNvSpPr/>
          <p:nvPr/>
        </p:nvSpPr>
        <p:spPr>
          <a:xfrm>
            <a:off x="544926" y="499667"/>
            <a:ext cx="701400" cy="660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11"/>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
        <p:nvSpPr>
          <p:cNvPr id="58" name="Google Shape;58;p11"/>
          <p:cNvSpPr txBox="1">
            <a:spLocks noGrp="1"/>
          </p:cNvSpPr>
          <p:nvPr>
            <p:ph type="subTitle" idx="1"/>
          </p:nvPr>
        </p:nvSpPr>
        <p:spPr>
          <a:xfrm>
            <a:off x="759989" y="1924850"/>
            <a:ext cx="34065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Font typeface="Open Sans"/>
              <a:buNone/>
              <a:defRPr sz="1000">
                <a:latin typeface="Open Sans"/>
                <a:ea typeface="Open Sans"/>
                <a:cs typeface="Open Sans"/>
                <a:sym typeface="Open Sans"/>
              </a:defRPr>
            </a:lvl1pPr>
            <a:lvl2pPr lvl="1" rtl="0">
              <a:lnSpc>
                <a:spcPct val="100000"/>
              </a:lnSpc>
              <a:spcBef>
                <a:spcPts val="0"/>
              </a:spcBef>
              <a:spcAft>
                <a:spcPts val="0"/>
              </a:spcAft>
              <a:buSzPts val="2800"/>
              <a:buFont typeface="Open Sans"/>
              <a:buNone/>
              <a:defRPr sz="2800">
                <a:latin typeface="Open Sans"/>
                <a:ea typeface="Open Sans"/>
                <a:cs typeface="Open Sans"/>
                <a:sym typeface="Open Sans"/>
              </a:defRPr>
            </a:lvl2pPr>
            <a:lvl3pPr lvl="2" rtl="0">
              <a:lnSpc>
                <a:spcPct val="100000"/>
              </a:lnSpc>
              <a:spcBef>
                <a:spcPts val="0"/>
              </a:spcBef>
              <a:spcAft>
                <a:spcPts val="0"/>
              </a:spcAft>
              <a:buSzPts val="2800"/>
              <a:buFont typeface="Open Sans"/>
              <a:buNone/>
              <a:defRPr sz="2800">
                <a:latin typeface="Open Sans"/>
                <a:ea typeface="Open Sans"/>
                <a:cs typeface="Open Sans"/>
                <a:sym typeface="Open Sans"/>
              </a:defRPr>
            </a:lvl3pPr>
            <a:lvl4pPr lvl="3" rtl="0">
              <a:lnSpc>
                <a:spcPct val="100000"/>
              </a:lnSpc>
              <a:spcBef>
                <a:spcPts val="0"/>
              </a:spcBef>
              <a:spcAft>
                <a:spcPts val="0"/>
              </a:spcAft>
              <a:buSzPts val="2800"/>
              <a:buFont typeface="Open Sans"/>
              <a:buNone/>
              <a:defRPr sz="2800">
                <a:latin typeface="Open Sans"/>
                <a:ea typeface="Open Sans"/>
                <a:cs typeface="Open Sans"/>
                <a:sym typeface="Open Sans"/>
              </a:defRPr>
            </a:lvl4pPr>
            <a:lvl5pPr lvl="4" rtl="0">
              <a:lnSpc>
                <a:spcPct val="100000"/>
              </a:lnSpc>
              <a:spcBef>
                <a:spcPts val="0"/>
              </a:spcBef>
              <a:spcAft>
                <a:spcPts val="0"/>
              </a:spcAft>
              <a:buSzPts val="2800"/>
              <a:buFont typeface="Open Sans"/>
              <a:buNone/>
              <a:defRPr sz="2800">
                <a:latin typeface="Open Sans"/>
                <a:ea typeface="Open Sans"/>
                <a:cs typeface="Open Sans"/>
                <a:sym typeface="Open Sans"/>
              </a:defRPr>
            </a:lvl5pPr>
            <a:lvl6pPr lvl="5" rtl="0">
              <a:lnSpc>
                <a:spcPct val="100000"/>
              </a:lnSpc>
              <a:spcBef>
                <a:spcPts val="0"/>
              </a:spcBef>
              <a:spcAft>
                <a:spcPts val="0"/>
              </a:spcAft>
              <a:buSzPts val="2800"/>
              <a:buFont typeface="Open Sans"/>
              <a:buNone/>
              <a:defRPr sz="2800">
                <a:latin typeface="Open Sans"/>
                <a:ea typeface="Open Sans"/>
                <a:cs typeface="Open Sans"/>
                <a:sym typeface="Open Sans"/>
              </a:defRPr>
            </a:lvl6pPr>
            <a:lvl7pPr lvl="6" rtl="0">
              <a:lnSpc>
                <a:spcPct val="100000"/>
              </a:lnSpc>
              <a:spcBef>
                <a:spcPts val="0"/>
              </a:spcBef>
              <a:spcAft>
                <a:spcPts val="0"/>
              </a:spcAft>
              <a:buSzPts val="2800"/>
              <a:buFont typeface="Open Sans"/>
              <a:buNone/>
              <a:defRPr sz="2800">
                <a:latin typeface="Open Sans"/>
                <a:ea typeface="Open Sans"/>
                <a:cs typeface="Open Sans"/>
                <a:sym typeface="Open Sans"/>
              </a:defRPr>
            </a:lvl7pPr>
            <a:lvl8pPr lvl="7" rtl="0">
              <a:lnSpc>
                <a:spcPct val="100000"/>
              </a:lnSpc>
              <a:spcBef>
                <a:spcPts val="0"/>
              </a:spcBef>
              <a:spcAft>
                <a:spcPts val="0"/>
              </a:spcAft>
              <a:buSzPts val="2800"/>
              <a:buFont typeface="Open Sans"/>
              <a:buNone/>
              <a:defRPr sz="2800">
                <a:latin typeface="Open Sans"/>
                <a:ea typeface="Open Sans"/>
                <a:cs typeface="Open Sans"/>
                <a:sym typeface="Open Sans"/>
              </a:defRPr>
            </a:lvl8pPr>
            <a:lvl9pPr lvl="8" rtl="0">
              <a:lnSpc>
                <a:spcPct val="100000"/>
              </a:lnSpc>
              <a:spcBef>
                <a:spcPts val="0"/>
              </a:spcBef>
              <a:spcAft>
                <a:spcPts val="0"/>
              </a:spcAft>
              <a:buSzPts val="2800"/>
              <a:buFont typeface="Open Sans"/>
              <a:buNone/>
              <a:defRPr sz="2800">
                <a:latin typeface="Open Sans"/>
                <a:ea typeface="Open Sans"/>
                <a:cs typeface="Open Sans"/>
                <a:sym typeface="Open Sans"/>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image" Target="../media/image1.jpg"/><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Roboto Slab"/>
              <a:buNone/>
              <a:defRPr sz="2800">
                <a:solidFill>
                  <a:schemeClr val="dk1"/>
                </a:solidFill>
                <a:latin typeface="Roboto Slab"/>
                <a:ea typeface="Roboto Slab"/>
                <a:cs typeface="Roboto Slab"/>
                <a:sym typeface="Roboto Slab"/>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15000"/>
              </a:lnSpc>
              <a:spcBef>
                <a:spcPts val="1600"/>
              </a:spcBef>
              <a:spcAft>
                <a:spcPts val="160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5" r:id="rId7"/>
    <p:sldLayoutId id="2147483656" r:id="rId8"/>
    <p:sldLayoutId id="2147483657" r:id="rId9"/>
    <p:sldLayoutId id="2147483658" r:id="rId10"/>
    <p:sldLayoutId id="2147483660" r:id="rId11"/>
    <p:sldLayoutId id="2147483663" r:id="rId12"/>
    <p:sldLayoutId id="2147483664" r:id="rId13"/>
    <p:sldLayoutId id="2147483665" r:id="rId14"/>
    <p:sldLayoutId id="2147483666" r:id="rId15"/>
    <p:sldLayoutId id="2147483667" r:id="rId16"/>
    <p:sldLayoutId id="2147483668" r:id="rId17"/>
    <p:sldLayoutId id="2147483700" r:id="rId18"/>
    <p:sldLayoutId id="2147483701" r:id="rId19"/>
    <p:sldLayoutId id="2147483702" r:id="rId2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205980"/>
            <a:ext cx="8229600" cy="85725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457201" y="1200152"/>
            <a:ext cx="8229600" cy="3394472"/>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1" y="4767265"/>
            <a:ext cx="2133600" cy="273844"/>
          </a:xfrm>
          <a:prstGeom prst="rect">
            <a:avLst/>
          </a:prstGeom>
        </p:spPr>
        <p:txBody>
          <a:bodyPr vert="horz" lIns="91436" tIns="45718" rIns="91436" bIns="45718" rtlCol="0" anchor="ctr"/>
          <a:lstStyle>
            <a:lvl1pPr algn="l">
              <a:defRPr sz="12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2/23/22</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2" y="4767265"/>
            <a:ext cx="2895600" cy="273844"/>
          </a:xfrm>
          <a:prstGeom prst="rect">
            <a:avLst/>
          </a:prstGeom>
        </p:spPr>
        <p:txBody>
          <a:bodyPr vert="horz" lIns="91436" tIns="45718" rIns="91436" bIns="45718" rtlCol="0" anchor="ctr"/>
          <a:lstStyle>
            <a:lvl1pPr algn="ctr">
              <a:defRPr sz="12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1" y="4767265"/>
            <a:ext cx="2133600" cy="273844"/>
          </a:xfrm>
          <a:prstGeom prst="rect">
            <a:avLst/>
          </a:prstGeom>
        </p:spPr>
        <p:txBody>
          <a:bodyPr vert="horz" lIns="91436" tIns="45718" rIns="91436" bIns="45718" rtlCol="0" anchor="ctr"/>
          <a:lstStyle>
            <a:lvl1pPr algn="r">
              <a:defRPr sz="12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005941270"/>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Lst>
  <p:hf hdr="0" ftr="0" dt="0"/>
  <p:txStyles>
    <p:titleStyle>
      <a:lvl1pPr algn="ctr" defTabSz="914195" rtl="0" eaLnBrk="1" latinLnBrk="0" hangingPunct="1">
        <a:spcBef>
          <a:spcPct val="0"/>
        </a:spcBef>
        <a:buNone/>
        <a:defRPr sz="4424" kern="1200">
          <a:solidFill>
            <a:schemeClr val="tx1"/>
          </a:solidFill>
          <a:latin typeface="+mj-lt"/>
          <a:ea typeface="+mj-ea"/>
          <a:cs typeface="+mj-cs"/>
        </a:defRPr>
      </a:lvl1pPr>
    </p:titleStyle>
    <p:bodyStyle>
      <a:lvl1pPr marL="342824" indent="-342824" algn="l" defTabSz="914195" rtl="0" eaLnBrk="1" latinLnBrk="0" hangingPunct="1">
        <a:spcBef>
          <a:spcPct val="20000"/>
        </a:spcBef>
        <a:buFont typeface="Arial" pitchFamily="34" charset="0"/>
        <a:buChar char="•"/>
        <a:defRPr sz="3224" kern="1200">
          <a:solidFill>
            <a:schemeClr val="tx1"/>
          </a:solidFill>
          <a:latin typeface="+mn-lt"/>
          <a:ea typeface="+mn-ea"/>
          <a:cs typeface="+mn-cs"/>
        </a:defRPr>
      </a:lvl1pPr>
      <a:lvl2pPr marL="742783" indent="-285686" algn="l" defTabSz="914195" rtl="0" eaLnBrk="1" latinLnBrk="0" hangingPunct="1">
        <a:spcBef>
          <a:spcPct val="20000"/>
        </a:spcBef>
        <a:buFont typeface="Arial" pitchFamily="34" charset="0"/>
        <a:buChar char="–"/>
        <a:defRPr sz="2849" kern="1200">
          <a:solidFill>
            <a:schemeClr val="tx1"/>
          </a:solidFill>
          <a:latin typeface="+mn-lt"/>
          <a:ea typeface="+mn-ea"/>
          <a:cs typeface="+mn-cs"/>
        </a:defRPr>
      </a:lvl2pPr>
      <a:lvl3pPr marL="1142743" indent="-228548" algn="l" defTabSz="914195" rtl="0" eaLnBrk="1" latinLnBrk="0" hangingPunct="1">
        <a:spcBef>
          <a:spcPct val="20000"/>
        </a:spcBef>
        <a:buFont typeface="Arial" pitchFamily="34" charset="0"/>
        <a:buChar char="•"/>
        <a:defRPr sz="2399" kern="1200">
          <a:solidFill>
            <a:schemeClr val="tx1"/>
          </a:solidFill>
          <a:latin typeface="+mn-lt"/>
          <a:ea typeface="+mn-ea"/>
          <a:cs typeface="+mn-cs"/>
        </a:defRPr>
      </a:lvl3pPr>
      <a:lvl4pPr marL="1599840" indent="-228548" algn="l" defTabSz="914195" rtl="0" eaLnBrk="1" latinLnBrk="0" hangingPunct="1">
        <a:spcBef>
          <a:spcPct val="20000"/>
        </a:spcBef>
        <a:buFont typeface="Arial" pitchFamily="34" charset="0"/>
        <a:buChar char="–"/>
        <a:defRPr sz="2024" kern="1200">
          <a:solidFill>
            <a:schemeClr val="tx1"/>
          </a:solidFill>
          <a:latin typeface="+mn-lt"/>
          <a:ea typeface="+mn-ea"/>
          <a:cs typeface="+mn-cs"/>
        </a:defRPr>
      </a:lvl4pPr>
      <a:lvl5pPr marL="2056937" indent="-228548" algn="l" defTabSz="914195" rtl="0" eaLnBrk="1" latinLnBrk="0" hangingPunct="1">
        <a:spcBef>
          <a:spcPct val="20000"/>
        </a:spcBef>
        <a:buFont typeface="Arial" pitchFamily="34" charset="0"/>
        <a:buChar char="»"/>
        <a:defRPr sz="2024" kern="1200">
          <a:solidFill>
            <a:schemeClr val="tx1"/>
          </a:solidFill>
          <a:latin typeface="+mn-lt"/>
          <a:ea typeface="+mn-ea"/>
          <a:cs typeface="+mn-cs"/>
        </a:defRPr>
      </a:lvl5pPr>
      <a:lvl6pPr marL="2514034" indent="-228548" algn="l" defTabSz="914195" rtl="0" eaLnBrk="1" latinLnBrk="0" hangingPunct="1">
        <a:spcBef>
          <a:spcPct val="20000"/>
        </a:spcBef>
        <a:buFont typeface="Arial" pitchFamily="34" charset="0"/>
        <a:buChar char="•"/>
        <a:defRPr sz="2024" kern="1200">
          <a:solidFill>
            <a:schemeClr val="tx1"/>
          </a:solidFill>
          <a:latin typeface="+mn-lt"/>
          <a:ea typeface="+mn-ea"/>
          <a:cs typeface="+mn-cs"/>
        </a:defRPr>
      </a:lvl6pPr>
      <a:lvl7pPr marL="2971132" indent="-228548" algn="l" defTabSz="914195" rtl="0" eaLnBrk="1" latinLnBrk="0" hangingPunct="1">
        <a:spcBef>
          <a:spcPct val="20000"/>
        </a:spcBef>
        <a:buFont typeface="Arial" pitchFamily="34" charset="0"/>
        <a:buChar char="•"/>
        <a:defRPr sz="2024" kern="1200">
          <a:solidFill>
            <a:schemeClr val="tx1"/>
          </a:solidFill>
          <a:latin typeface="+mn-lt"/>
          <a:ea typeface="+mn-ea"/>
          <a:cs typeface="+mn-cs"/>
        </a:defRPr>
      </a:lvl7pPr>
      <a:lvl8pPr marL="3428229" indent="-228548" algn="l" defTabSz="914195" rtl="0" eaLnBrk="1" latinLnBrk="0" hangingPunct="1">
        <a:spcBef>
          <a:spcPct val="20000"/>
        </a:spcBef>
        <a:buFont typeface="Arial" pitchFamily="34" charset="0"/>
        <a:buChar char="•"/>
        <a:defRPr sz="2024" kern="1200">
          <a:solidFill>
            <a:schemeClr val="tx1"/>
          </a:solidFill>
          <a:latin typeface="+mn-lt"/>
          <a:ea typeface="+mn-ea"/>
          <a:cs typeface="+mn-cs"/>
        </a:defRPr>
      </a:lvl8pPr>
      <a:lvl9pPr marL="3885326" indent="-228548" algn="l" defTabSz="914195" rtl="0" eaLnBrk="1" latinLnBrk="0" hangingPunct="1">
        <a:spcBef>
          <a:spcPct val="20000"/>
        </a:spcBef>
        <a:buFont typeface="Arial" pitchFamily="34" charset="0"/>
        <a:buChar char="•"/>
        <a:defRPr sz="2024" kern="1200">
          <a:solidFill>
            <a:schemeClr val="tx1"/>
          </a:solidFill>
          <a:latin typeface="+mn-lt"/>
          <a:ea typeface="+mn-ea"/>
          <a:cs typeface="+mn-cs"/>
        </a:defRPr>
      </a:lvl9pPr>
    </p:bodyStyle>
    <p:otherStyle>
      <a:defPPr>
        <a:defRPr lang="en-US"/>
      </a:defPPr>
      <a:lvl1pPr marL="0" algn="l" defTabSz="914195" rtl="0" eaLnBrk="1" latinLnBrk="0" hangingPunct="1">
        <a:defRPr sz="1800" kern="1200">
          <a:solidFill>
            <a:schemeClr val="tx1"/>
          </a:solidFill>
          <a:latin typeface="+mn-lt"/>
          <a:ea typeface="+mn-ea"/>
          <a:cs typeface="+mn-cs"/>
        </a:defRPr>
      </a:lvl1pPr>
      <a:lvl2pPr marL="457097" algn="l" defTabSz="914195" rtl="0" eaLnBrk="1" latinLnBrk="0" hangingPunct="1">
        <a:defRPr sz="1800" kern="1200">
          <a:solidFill>
            <a:schemeClr val="tx1"/>
          </a:solidFill>
          <a:latin typeface="+mn-lt"/>
          <a:ea typeface="+mn-ea"/>
          <a:cs typeface="+mn-cs"/>
        </a:defRPr>
      </a:lvl2pPr>
      <a:lvl3pPr marL="914195" algn="l" defTabSz="914195" rtl="0" eaLnBrk="1" latinLnBrk="0" hangingPunct="1">
        <a:defRPr sz="1800" kern="1200">
          <a:solidFill>
            <a:schemeClr val="tx1"/>
          </a:solidFill>
          <a:latin typeface="+mn-lt"/>
          <a:ea typeface="+mn-ea"/>
          <a:cs typeface="+mn-cs"/>
        </a:defRPr>
      </a:lvl3pPr>
      <a:lvl4pPr marL="1371291" algn="l" defTabSz="914195" rtl="0" eaLnBrk="1" latinLnBrk="0" hangingPunct="1">
        <a:defRPr sz="1800" kern="1200">
          <a:solidFill>
            <a:schemeClr val="tx1"/>
          </a:solidFill>
          <a:latin typeface="+mn-lt"/>
          <a:ea typeface="+mn-ea"/>
          <a:cs typeface="+mn-cs"/>
        </a:defRPr>
      </a:lvl4pPr>
      <a:lvl5pPr marL="1828388" algn="l" defTabSz="914195" rtl="0" eaLnBrk="1" latinLnBrk="0" hangingPunct="1">
        <a:defRPr sz="1800" kern="1200">
          <a:solidFill>
            <a:schemeClr val="tx1"/>
          </a:solidFill>
          <a:latin typeface="+mn-lt"/>
          <a:ea typeface="+mn-ea"/>
          <a:cs typeface="+mn-cs"/>
        </a:defRPr>
      </a:lvl5pPr>
      <a:lvl6pPr marL="2285486" algn="l" defTabSz="914195" rtl="0" eaLnBrk="1" latinLnBrk="0" hangingPunct="1">
        <a:defRPr sz="1800" kern="1200">
          <a:solidFill>
            <a:schemeClr val="tx1"/>
          </a:solidFill>
          <a:latin typeface="+mn-lt"/>
          <a:ea typeface="+mn-ea"/>
          <a:cs typeface="+mn-cs"/>
        </a:defRPr>
      </a:lvl6pPr>
      <a:lvl7pPr marL="2742583" algn="l" defTabSz="914195" rtl="0" eaLnBrk="1" latinLnBrk="0" hangingPunct="1">
        <a:defRPr sz="1800" kern="1200">
          <a:solidFill>
            <a:schemeClr val="tx1"/>
          </a:solidFill>
          <a:latin typeface="+mn-lt"/>
          <a:ea typeface="+mn-ea"/>
          <a:cs typeface="+mn-cs"/>
        </a:defRPr>
      </a:lvl7pPr>
      <a:lvl8pPr marL="3199680" algn="l" defTabSz="914195" rtl="0" eaLnBrk="1" latinLnBrk="0" hangingPunct="1">
        <a:defRPr sz="1800" kern="1200">
          <a:solidFill>
            <a:schemeClr val="tx1"/>
          </a:solidFill>
          <a:latin typeface="+mn-lt"/>
          <a:ea typeface="+mn-ea"/>
          <a:cs typeface="+mn-cs"/>
        </a:defRPr>
      </a:lvl8pPr>
      <a:lvl9pPr marL="3656777" algn="l" defTabSz="91419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28B0512-9EB9-49FF-BFB3-EBC69D97D886}" type="datetimeFigureOut">
              <a:rPr lang="zh-CN" altLang="en-US" smtClean="0"/>
              <a:t>2022/2/23</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27F3AF3-0C61-45C9-90BF-748ECB78216E}" type="slidenum">
              <a:rPr lang="zh-CN" altLang="en-US" smtClean="0"/>
              <a:t>‹#›</a:t>
            </a:fld>
            <a:endParaRPr lang="zh-CN" altLang="en-US"/>
          </a:p>
        </p:txBody>
      </p:sp>
      <p:sp>
        <p:nvSpPr>
          <p:cNvPr id="7" name="副标题 2"/>
          <p:cNvSpPr txBox="1">
            <a:spLocks/>
          </p:cNvSpPr>
          <p:nvPr userDrawn="1"/>
        </p:nvSpPr>
        <p:spPr>
          <a:xfrm>
            <a:off x="4829175" y="3436315"/>
            <a:ext cx="3620861" cy="696855"/>
          </a:xfrm>
          <a:prstGeom prst="rect">
            <a:avLst/>
          </a:prstGeom>
        </p:spPr>
        <p:txBody>
          <a:bodyPr>
            <a:normAutofit/>
          </a:bodyPr>
          <a:lstStyle>
            <a:lvl1pPr marL="0" indent="0" algn="just"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ea"/>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1050" dirty="0">
                <a:solidFill>
                  <a:schemeClr val="bg1"/>
                </a:solidFill>
              </a:rPr>
              <a:t>感谢您下载包图网平台上提供的</a:t>
            </a:r>
            <a:r>
              <a:rPr lang="en-US" altLang="zh-CN" sz="1050" dirty="0">
                <a:solidFill>
                  <a:schemeClr val="bg1"/>
                </a:solidFill>
              </a:rPr>
              <a:t>PPT</a:t>
            </a:r>
            <a:r>
              <a:rPr lang="zh-CN" altLang="en-US" sz="1050" dirty="0">
                <a:solidFill>
                  <a:schemeClr val="bg1"/>
                </a:solidFill>
              </a:rPr>
              <a:t>作品，为了您和包图网以及原创作者的利益，请勿复制、传播、销售，否则将承担法律责任！包图网将对作品进行维权，按照传播下载次数进行十倍索取赔偿！</a:t>
            </a:r>
            <a:r>
              <a:rPr lang="en-US" altLang="zh-CN" sz="1050" dirty="0">
                <a:solidFill>
                  <a:schemeClr val="bg1"/>
                </a:solidFill>
              </a:rPr>
              <a:t>Ibaotu.com</a:t>
            </a:r>
            <a:endParaRPr lang="zh-CN" altLang="en-US" sz="1050" dirty="0">
              <a:solidFill>
                <a:schemeClr val="bg1"/>
              </a:solidFill>
            </a:endParaRPr>
          </a:p>
        </p:txBody>
      </p:sp>
      <p:pic>
        <p:nvPicPr>
          <p:cNvPr id="8" name="图片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 y="-2017"/>
            <a:ext cx="9161599" cy="5153399"/>
          </a:xfrm>
          <a:prstGeom prst="rect">
            <a:avLst/>
          </a:prstGeom>
        </p:spPr>
      </p:pic>
    </p:spTree>
    <p:extLst>
      <p:ext uri="{BB962C8B-B14F-4D97-AF65-F5344CB8AC3E}">
        <p14:creationId xmlns:p14="http://schemas.microsoft.com/office/powerpoint/2010/main" val="4227833487"/>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34.jpeg"/><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37.png"/><Relationship Id="rId4" Type="http://schemas.openxmlformats.org/officeDocument/2006/relationships/image" Target="../media/image36.jpeg"/></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39.jpeg"/></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11.xml"/><Relationship Id="rId5" Type="http://schemas.openxmlformats.org/officeDocument/2006/relationships/image" Target="../media/image41.svg"/><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18.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slides/_rels/slide15.xml.rels><?xml version="1.0" encoding="UTF-8" standalone="yes"?>
<Relationships xmlns="http://schemas.openxmlformats.org/package/2006/relationships"><Relationship Id="rId8" Type="http://schemas.openxmlformats.org/officeDocument/2006/relationships/image" Target="../media/image51.sv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9.svg"/><Relationship Id="rId5" Type="http://schemas.openxmlformats.org/officeDocument/2006/relationships/image" Target="../media/image48.png"/><Relationship Id="rId10" Type="http://schemas.openxmlformats.org/officeDocument/2006/relationships/image" Target="../media/image53.svg"/><Relationship Id="rId4" Type="http://schemas.openxmlformats.org/officeDocument/2006/relationships/image" Target="../media/image47.svg"/><Relationship Id="rId9"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55.png"/></Relationships>
</file>

<file path=ppt/slides/_rels/slide1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8.gif"/><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png"/><Relationship Id="rId1" Type="http://schemas.openxmlformats.org/officeDocument/2006/relationships/slideLayout" Target="../slideLayouts/slideLayout19.xml"/><Relationship Id="rId4" Type="http://schemas.openxmlformats.org/officeDocument/2006/relationships/image" Target="../media/image61.jpeg"/></Relationships>
</file>

<file path=ppt/slides/_rels/slide2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19.xml"/><Relationship Id="rId4" Type="http://schemas.openxmlformats.org/officeDocument/2006/relationships/image" Target="../media/image64.jpeg"/></Relationships>
</file>

<file path=ppt/slides/_rels/slide2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68.jpeg"/></Relationships>
</file>

<file path=ppt/slides/_rels/slide2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image" Target="../media/image71.png"/><Relationship Id="rId1" Type="http://schemas.openxmlformats.org/officeDocument/2006/relationships/slideLayout" Target="../slideLayouts/slideLayout28.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1.png"/><Relationship Id="rId5" Type="http://schemas.openxmlformats.org/officeDocument/2006/relationships/image" Target="../media/image10.gif"/><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slide" Target="slide31.xml"/><Relationship Id="rId3" Type="http://schemas.openxmlformats.org/officeDocument/2006/relationships/image" Target="../media/image2.png"/><Relationship Id="rId7" Type="http://schemas.openxmlformats.org/officeDocument/2006/relationships/image" Target="../media/image80.png"/><Relationship Id="rId12" Type="http://schemas.openxmlformats.org/officeDocument/2006/relationships/image" Target="../media/image85.png"/><Relationship Id="rId2" Type="http://schemas.openxmlformats.org/officeDocument/2006/relationships/notesSlide" Target="../notesSlides/notesSlide24.xml"/><Relationship Id="rId1" Type="http://schemas.openxmlformats.org/officeDocument/2006/relationships/slideLayout" Target="../slideLayouts/slideLayout34.xml"/><Relationship Id="rId6" Type="http://schemas.openxmlformats.org/officeDocument/2006/relationships/image" Target="../media/image79.png"/><Relationship Id="rId11" Type="http://schemas.openxmlformats.org/officeDocument/2006/relationships/image" Target="../media/image84.png"/><Relationship Id="rId5" Type="http://schemas.openxmlformats.org/officeDocument/2006/relationships/image" Target="../media/image78.png"/><Relationship Id="rId15" Type="http://schemas.openxmlformats.org/officeDocument/2006/relationships/slide" Target="slide2.xml"/><Relationship Id="rId10" Type="http://schemas.openxmlformats.org/officeDocument/2006/relationships/image" Target="../media/image83.png"/><Relationship Id="rId4" Type="http://schemas.openxmlformats.org/officeDocument/2006/relationships/image" Target="../media/image77.png"/><Relationship Id="rId9" Type="http://schemas.openxmlformats.org/officeDocument/2006/relationships/image" Target="../media/image82.png"/><Relationship Id="rId14" Type="http://schemas.openxmlformats.org/officeDocument/2006/relationships/image" Target="../media/image86.png"/></Relationships>
</file>

<file path=ppt/slides/_rels/slide31.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png"/><Relationship Id="rId3" Type="http://schemas.openxmlformats.org/officeDocument/2006/relationships/audio" Target="../media/audio1.wav"/><Relationship Id="rId7" Type="http://schemas.openxmlformats.org/officeDocument/2006/relationships/image" Target="../media/image87.png"/><Relationship Id="rId12" Type="http://schemas.openxmlformats.org/officeDocument/2006/relationships/image" Target="../media/image92.png"/><Relationship Id="rId2" Type="http://schemas.openxmlformats.org/officeDocument/2006/relationships/notesSlide" Target="../notesSlides/notesSlide25.xml"/><Relationship Id="rId16" Type="http://schemas.openxmlformats.org/officeDocument/2006/relationships/image" Target="../media/image95.png"/><Relationship Id="rId1" Type="http://schemas.openxmlformats.org/officeDocument/2006/relationships/slideLayout" Target="../slideLayouts/slideLayout34.xml"/><Relationship Id="rId6" Type="http://schemas.openxmlformats.org/officeDocument/2006/relationships/audio" Target="../media/audio4.wav"/><Relationship Id="rId11" Type="http://schemas.openxmlformats.org/officeDocument/2006/relationships/image" Target="../media/image91.png"/><Relationship Id="rId5" Type="http://schemas.openxmlformats.org/officeDocument/2006/relationships/audio" Target="../media/audio3.wav"/><Relationship Id="rId15" Type="http://schemas.openxmlformats.org/officeDocument/2006/relationships/slide" Target="slide32.xml"/><Relationship Id="rId10" Type="http://schemas.openxmlformats.org/officeDocument/2006/relationships/image" Target="../media/image90.png"/><Relationship Id="rId4" Type="http://schemas.openxmlformats.org/officeDocument/2006/relationships/audio" Target="../media/audio2.wav"/><Relationship Id="rId9" Type="http://schemas.openxmlformats.org/officeDocument/2006/relationships/image" Target="../media/image89.png"/><Relationship Id="rId14" Type="http://schemas.openxmlformats.org/officeDocument/2006/relationships/image" Target="../media/image94.png"/></Relationships>
</file>

<file path=ppt/slides/_rels/slide32.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png"/><Relationship Id="rId3" Type="http://schemas.openxmlformats.org/officeDocument/2006/relationships/audio" Target="../media/audio1.wav"/><Relationship Id="rId7" Type="http://schemas.openxmlformats.org/officeDocument/2006/relationships/image" Target="../media/image87.png"/><Relationship Id="rId12" Type="http://schemas.openxmlformats.org/officeDocument/2006/relationships/image" Target="../media/image92.png"/><Relationship Id="rId2" Type="http://schemas.openxmlformats.org/officeDocument/2006/relationships/notesSlide" Target="../notesSlides/notesSlide26.xml"/><Relationship Id="rId16" Type="http://schemas.openxmlformats.org/officeDocument/2006/relationships/image" Target="../media/image95.png"/><Relationship Id="rId1" Type="http://schemas.openxmlformats.org/officeDocument/2006/relationships/slideLayout" Target="../slideLayouts/slideLayout34.xml"/><Relationship Id="rId6" Type="http://schemas.openxmlformats.org/officeDocument/2006/relationships/audio" Target="../media/audio4.wav"/><Relationship Id="rId11" Type="http://schemas.openxmlformats.org/officeDocument/2006/relationships/image" Target="../media/image91.png"/><Relationship Id="rId5" Type="http://schemas.openxmlformats.org/officeDocument/2006/relationships/audio" Target="../media/audio3.wav"/><Relationship Id="rId15" Type="http://schemas.openxmlformats.org/officeDocument/2006/relationships/slide" Target="slide33.xml"/><Relationship Id="rId10" Type="http://schemas.openxmlformats.org/officeDocument/2006/relationships/image" Target="../media/image90.png"/><Relationship Id="rId4" Type="http://schemas.openxmlformats.org/officeDocument/2006/relationships/audio" Target="../media/audio2.wav"/><Relationship Id="rId9" Type="http://schemas.openxmlformats.org/officeDocument/2006/relationships/image" Target="../media/image89.png"/><Relationship Id="rId14" Type="http://schemas.openxmlformats.org/officeDocument/2006/relationships/image" Target="../media/image94.png"/></Relationships>
</file>

<file path=ppt/slides/_rels/slide33.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4.png"/><Relationship Id="rId3" Type="http://schemas.openxmlformats.org/officeDocument/2006/relationships/audio" Target="../media/audio1.wav"/><Relationship Id="rId7" Type="http://schemas.openxmlformats.org/officeDocument/2006/relationships/image" Target="../media/image87.png"/><Relationship Id="rId12" Type="http://schemas.openxmlformats.org/officeDocument/2006/relationships/image" Target="../media/image93.png"/><Relationship Id="rId2" Type="http://schemas.openxmlformats.org/officeDocument/2006/relationships/notesSlide" Target="../notesSlides/notesSlide27.xml"/><Relationship Id="rId1" Type="http://schemas.openxmlformats.org/officeDocument/2006/relationships/slideLayout" Target="../slideLayouts/slideLayout34.xml"/><Relationship Id="rId6" Type="http://schemas.openxmlformats.org/officeDocument/2006/relationships/audio" Target="../media/audio4.wav"/><Relationship Id="rId11" Type="http://schemas.openxmlformats.org/officeDocument/2006/relationships/image" Target="../media/image92.png"/><Relationship Id="rId5" Type="http://schemas.openxmlformats.org/officeDocument/2006/relationships/audio" Target="../media/audio3.wav"/><Relationship Id="rId15" Type="http://schemas.openxmlformats.org/officeDocument/2006/relationships/image" Target="../media/image95.png"/><Relationship Id="rId10" Type="http://schemas.openxmlformats.org/officeDocument/2006/relationships/image" Target="../media/image91.png"/><Relationship Id="rId4" Type="http://schemas.openxmlformats.org/officeDocument/2006/relationships/audio" Target="../media/audio2.wav"/><Relationship Id="rId9" Type="http://schemas.openxmlformats.org/officeDocument/2006/relationships/image" Target="../media/image90.png"/><Relationship Id="rId14" Type="http://schemas.openxmlformats.org/officeDocument/2006/relationships/slide" Target="slide33.xml"/></Relationships>
</file>

<file path=ppt/slides/_rels/slide34.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png"/><Relationship Id="rId3" Type="http://schemas.openxmlformats.org/officeDocument/2006/relationships/audio" Target="../media/audio1.wav"/><Relationship Id="rId7" Type="http://schemas.openxmlformats.org/officeDocument/2006/relationships/image" Target="../media/image87.png"/><Relationship Id="rId12" Type="http://schemas.openxmlformats.org/officeDocument/2006/relationships/image" Target="../media/image92.png"/><Relationship Id="rId2" Type="http://schemas.openxmlformats.org/officeDocument/2006/relationships/notesSlide" Target="../notesSlides/notesSlide28.xml"/><Relationship Id="rId16" Type="http://schemas.openxmlformats.org/officeDocument/2006/relationships/image" Target="../media/image95.png"/><Relationship Id="rId1" Type="http://schemas.openxmlformats.org/officeDocument/2006/relationships/slideLayout" Target="../slideLayouts/slideLayout34.xml"/><Relationship Id="rId6" Type="http://schemas.openxmlformats.org/officeDocument/2006/relationships/audio" Target="../media/audio4.wav"/><Relationship Id="rId11" Type="http://schemas.openxmlformats.org/officeDocument/2006/relationships/image" Target="../media/image91.png"/><Relationship Id="rId5" Type="http://schemas.openxmlformats.org/officeDocument/2006/relationships/audio" Target="../media/audio3.wav"/><Relationship Id="rId15" Type="http://schemas.openxmlformats.org/officeDocument/2006/relationships/slide" Target="slide33.xml"/><Relationship Id="rId10" Type="http://schemas.openxmlformats.org/officeDocument/2006/relationships/image" Target="../media/image90.png"/><Relationship Id="rId4" Type="http://schemas.openxmlformats.org/officeDocument/2006/relationships/audio" Target="../media/audio2.wav"/><Relationship Id="rId9" Type="http://schemas.openxmlformats.org/officeDocument/2006/relationships/image" Target="../media/image89.png"/><Relationship Id="rId14" Type="http://schemas.openxmlformats.org/officeDocument/2006/relationships/image" Target="../media/image94.png"/></Relationships>
</file>

<file path=ppt/slides/_rels/slide35.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png"/><Relationship Id="rId3" Type="http://schemas.openxmlformats.org/officeDocument/2006/relationships/audio" Target="../media/audio1.wav"/><Relationship Id="rId7" Type="http://schemas.openxmlformats.org/officeDocument/2006/relationships/image" Target="../media/image87.png"/><Relationship Id="rId12" Type="http://schemas.openxmlformats.org/officeDocument/2006/relationships/image" Target="../media/image92.png"/><Relationship Id="rId2" Type="http://schemas.openxmlformats.org/officeDocument/2006/relationships/notesSlide" Target="../notesSlides/notesSlide29.xml"/><Relationship Id="rId16" Type="http://schemas.openxmlformats.org/officeDocument/2006/relationships/image" Target="../media/image95.png"/><Relationship Id="rId1" Type="http://schemas.openxmlformats.org/officeDocument/2006/relationships/slideLayout" Target="../slideLayouts/slideLayout34.xml"/><Relationship Id="rId6" Type="http://schemas.openxmlformats.org/officeDocument/2006/relationships/audio" Target="../media/audio4.wav"/><Relationship Id="rId11" Type="http://schemas.openxmlformats.org/officeDocument/2006/relationships/image" Target="../media/image91.png"/><Relationship Id="rId5" Type="http://schemas.openxmlformats.org/officeDocument/2006/relationships/audio" Target="../media/audio3.wav"/><Relationship Id="rId15" Type="http://schemas.openxmlformats.org/officeDocument/2006/relationships/slide" Target="slide32.xml"/><Relationship Id="rId10" Type="http://schemas.openxmlformats.org/officeDocument/2006/relationships/image" Target="../media/image90.png"/><Relationship Id="rId4" Type="http://schemas.openxmlformats.org/officeDocument/2006/relationships/audio" Target="../media/audio2.wav"/><Relationship Id="rId9" Type="http://schemas.openxmlformats.org/officeDocument/2006/relationships/image" Target="../media/image89.png"/><Relationship Id="rId14" Type="http://schemas.openxmlformats.org/officeDocument/2006/relationships/image" Target="../media/image94.png"/></Relationships>
</file>

<file path=ppt/slides/_rels/slide36.xml.rels><?xml version="1.0" encoding="UTF-8" standalone="yes"?>
<Relationships xmlns="http://schemas.openxmlformats.org/package/2006/relationships"><Relationship Id="rId3" Type="http://schemas.openxmlformats.org/officeDocument/2006/relationships/image" Target="../media/image97.gif"/><Relationship Id="rId2" Type="http://schemas.openxmlformats.org/officeDocument/2006/relationships/image" Target="../media/image96.jpg"/><Relationship Id="rId1" Type="http://schemas.openxmlformats.org/officeDocument/2006/relationships/slideLayout" Target="../slideLayouts/slideLayout18.xml"/><Relationship Id="rId5" Type="http://schemas.openxmlformats.org/officeDocument/2006/relationships/image" Target="../media/image99.gif"/><Relationship Id="rId4" Type="http://schemas.openxmlformats.org/officeDocument/2006/relationships/image" Target="../media/image98.gif"/></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image" Target="../media/image14.pn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0.xml"/><Relationship Id="rId5" Type="http://schemas.openxmlformats.org/officeDocument/2006/relationships/image" Target="../media/image17.jpe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22.gif"/><Relationship Id="rId3" Type="http://schemas.openxmlformats.org/officeDocument/2006/relationships/image" Target="../media/image17.jpeg"/><Relationship Id="rId7" Type="http://schemas.openxmlformats.org/officeDocument/2006/relationships/hyperlink" Target="https://www.greelane.com/link?to=franco-prussian-war-battle-of-sedan-2360809&amp;lang=vi&amp;alt=https://www.thoughtco.com/franco-prussian-war-battle-of-sedan-2360809&amp;source=franco-prussian-war-siege-of-paris-2360839" TargetMode="External"/><Relationship Id="rId2" Type="http://schemas.openxmlformats.org/officeDocument/2006/relationships/image" Target="../media/image18.jpeg"/><Relationship Id="rId1" Type="http://schemas.openxmlformats.org/officeDocument/2006/relationships/slideLayout" Target="../slideLayouts/slideLayout17.xml"/><Relationship Id="rId6" Type="http://schemas.openxmlformats.org/officeDocument/2006/relationships/image" Target="../media/image21.gif"/><Relationship Id="rId5" Type="http://schemas.openxmlformats.org/officeDocument/2006/relationships/image" Target="../media/image20.gif"/><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17.xml"/><Relationship Id="rId5" Type="http://schemas.openxmlformats.org/officeDocument/2006/relationships/image" Target="../media/image25.gif"/><Relationship Id="rId4" Type="http://schemas.openxmlformats.org/officeDocument/2006/relationships/image" Target="../media/image24.gif"/></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7" Type="http://schemas.openxmlformats.org/officeDocument/2006/relationships/image" Target="../media/image31.sv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30.png"/><Relationship Id="rId5" Type="http://schemas.openxmlformats.org/officeDocument/2006/relationships/image" Target="../media/image29.sv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75"/>
        <p:cNvGrpSpPr/>
        <p:nvPr/>
      </p:nvGrpSpPr>
      <p:grpSpPr>
        <a:xfrm>
          <a:off x="0" y="0"/>
          <a:ext cx="0" cy="0"/>
          <a:chOff x="0" y="0"/>
          <a:chExt cx="0" cy="0"/>
        </a:xfrm>
      </p:grpSpPr>
      <p:pic>
        <p:nvPicPr>
          <p:cNvPr id="5" name="Picture 4">
            <a:extLst>
              <a:ext uri="{FF2B5EF4-FFF2-40B4-BE49-F238E27FC236}">
                <a16:creationId xmlns:a16="http://schemas.microsoft.com/office/drawing/2014/main" id="{7582B315-9B45-CF4B-A633-5B7BE18561D3}"/>
              </a:ext>
            </a:extLst>
          </p:cNvPr>
          <p:cNvPicPr>
            <a:picLocks noChangeAspect="1"/>
          </p:cNvPicPr>
          <p:nvPr/>
        </p:nvPicPr>
        <p:blipFill>
          <a:blip r:embed="rId4"/>
          <a:stretch>
            <a:fillRect/>
          </a:stretch>
        </p:blipFill>
        <p:spPr>
          <a:xfrm>
            <a:off x="-4926502" y="-851327"/>
            <a:ext cx="6583040" cy="5743158"/>
          </a:xfrm>
          <a:prstGeom prst="rect">
            <a:avLst/>
          </a:prstGeom>
        </p:spPr>
      </p:pic>
      <p:pic>
        <p:nvPicPr>
          <p:cNvPr id="13" name="Picture 12">
            <a:extLst>
              <a:ext uri="{FF2B5EF4-FFF2-40B4-BE49-F238E27FC236}">
                <a16:creationId xmlns:a16="http://schemas.microsoft.com/office/drawing/2014/main" id="{1851CB6A-E572-B346-BA29-E1D688BBAA57}"/>
              </a:ext>
            </a:extLst>
          </p:cNvPr>
          <p:cNvPicPr>
            <a:picLocks noChangeAspect="1"/>
          </p:cNvPicPr>
          <p:nvPr/>
        </p:nvPicPr>
        <p:blipFill rotWithShape="1">
          <a:blip r:embed="rId4"/>
          <a:srcRect l="12016" t="18307"/>
          <a:stretch/>
        </p:blipFill>
        <p:spPr>
          <a:xfrm>
            <a:off x="-644654" y="431423"/>
            <a:ext cx="5792040" cy="4691774"/>
          </a:xfrm>
          <a:prstGeom prst="rect">
            <a:avLst/>
          </a:prstGeom>
        </p:spPr>
      </p:pic>
      <p:sp>
        <p:nvSpPr>
          <p:cNvPr id="276" name="Google Shape;276;p53"/>
          <p:cNvSpPr/>
          <p:nvPr/>
        </p:nvSpPr>
        <p:spPr>
          <a:xfrm>
            <a:off x="0" y="0"/>
            <a:ext cx="9144000" cy="5143500"/>
          </a:xfrm>
          <a:prstGeom prst="rect">
            <a:avLst/>
          </a:prstGeom>
          <a:solidFill>
            <a:srgbClr val="000000">
              <a:alpha val="303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53"/>
          <p:cNvSpPr/>
          <p:nvPr/>
        </p:nvSpPr>
        <p:spPr>
          <a:xfrm>
            <a:off x="5647625" y="526050"/>
            <a:ext cx="2958900" cy="4091400"/>
          </a:xfrm>
          <a:prstGeom prst="frame">
            <a:avLst>
              <a:gd name="adj1" fmla="val 2221"/>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I</a:t>
            </a:r>
            <a:endParaRPr/>
          </a:p>
        </p:txBody>
      </p:sp>
      <p:sp>
        <p:nvSpPr>
          <p:cNvPr id="279" name="Google Shape;279;p53"/>
          <p:cNvSpPr/>
          <p:nvPr/>
        </p:nvSpPr>
        <p:spPr>
          <a:xfrm>
            <a:off x="6100600" y="942375"/>
            <a:ext cx="701400" cy="66000"/>
          </a:xfrm>
          <a:prstGeom prst="rect">
            <a:avLst/>
          </a:pr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80" name="Google Shape;280;p53"/>
          <p:cNvCxnSpPr/>
          <p:nvPr/>
        </p:nvCxnSpPr>
        <p:spPr>
          <a:xfrm>
            <a:off x="964400" y="423750"/>
            <a:ext cx="0" cy="0"/>
          </a:xfrm>
          <a:prstGeom prst="straightConnector1">
            <a:avLst/>
          </a:prstGeom>
          <a:noFill/>
          <a:ln w="9525" cap="flat" cmpd="sng">
            <a:solidFill>
              <a:schemeClr val="dk2"/>
            </a:solidFill>
            <a:prstDash val="solid"/>
            <a:round/>
            <a:headEnd type="none" w="med" len="med"/>
            <a:tailEnd type="none" w="med" len="med"/>
          </a:ln>
        </p:spPr>
      </p:cxnSp>
      <p:grpSp>
        <p:nvGrpSpPr>
          <p:cNvPr id="2" name="Group 1">
            <a:extLst>
              <a:ext uri="{FF2B5EF4-FFF2-40B4-BE49-F238E27FC236}">
                <a16:creationId xmlns:a16="http://schemas.microsoft.com/office/drawing/2014/main" id="{B0E920A3-81B0-A844-8105-E2938E2B6C1C}"/>
              </a:ext>
            </a:extLst>
          </p:cNvPr>
          <p:cNvGrpSpPr/>
          <p:nvPr/>
        </p:nvGrpSpPr>
        <p:grpSpPr>
          <a:xfrm>
            <a:off x="122842" y="4047144"/>
            <a:ext cx="824592" cy="635062"/>
            <a:chOff x="122842" y="4047144"/>
            <a:chExt cx="824592" cy="635062"/>
          </a:xfrm>
        </p:grpSpPr>
        <p:sp>
          <p:nvSpPr>
            <p:cNvPr id="277" name="Google Shape;277;p53"/>
            <p:cNvSpPr/>
            <p:nvPr/>
          </p:nvSpPr>
          <p:spPr>
            <a:xfrm>
              <a:off x="122842" y="4047144"/>
              <a:ext cx="824592" cy="635062"/>
            </a:xfrm>
            <a:prstGeom prst="round2DiagRect">
              <a:avLst>
                <a:gd name="adj1" fmla="val 0"/>
                <a:gd name="adj2" fmla="val 24301"/>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53"/>
            <p:cNvSpPr/>
            <p:nvPr/>
          </p:nvSpPr>
          <p:spPr>
            <a:xfrm>
              <a:off x="339419" y="4182828"/>
              <a:ext cx="398029" cy="363693"/>
            </a:xfrm>
            <a:custGeom>
              <a:avLst/>
              <a:gdLst/>
              <a:ahLst/>
              <a:cxnLst/>
              <a:rect l="l" t="t" r="r" b="b"/>
              <a:pathLst>
                <a:path w="120000" h="120000" extrusionOk="0">
                  <a:moveTo>
                    <a:pt x="100869" y="57294"/>
                  </a:moveTo>
                  <a:cubicBezTo>
                    <a:pt x="99227" y="57294"/>
                    <a:pt x="98164" y="58357"/>
                    <a:pt x="98164" y="60000"/>
                  </a:cubicBezTo>
                  <a:cubicBezTo>
                    <a:pt x="98164" y="61642"/>
                    <a:pt x="99227" y="62801"/>
                    <a:pt x="100869" y="62801"/>
                  </a:cubicBezTo>
                  <a:cubicBezTo>
                    <a:pt x="102512" y="62801"/>
                    <a:pt x="103574" y="61642"/>
                    <a:pt x="103574" y="60000"/>
                  </a:cubicBezTo>
                  <a:cubicBezTo>
                    <a:pt x="103574" y="58357"/>
                    <a:pt x="102512" y="57294"/>
                    <a:pt x="100869" y="57294"/>
                  </a:cubicBezTo>
                  <a:close/>
                  <a:moveTo>
                    <a:pt x="40869" y="93043"/>
                  </a:moveTo>
                  <a:cubicBezTo>
                    <a:pt x="39516" y="92173"/>
                    <a:pt x="37874" y="92753"/>
                    <a:pt x="37101" y="94106"/>
                  </a:cubicBezTo>
                  <a:cubicBezTo>
                    <a:pt x="36231" y="95458"/>
                    <a:pt x="36811" y="97101"/>
                    <a:pt x="38164" y="97971"/>
                  </a:cubicBezTo>
                  <a:cubicBezTo>
                    <a:pt x="39516" y="98743"/>
                    <a:pt x="41159" y="98164"/>
                    <a:pt x="42028" y="96811"/>
                  </a:cubicBezTo>
                  <a:cubicBezTo>
                    <a:pt x="42512" y="95458"/>
                    <a:pt x="42222" y="93816"/>
                    <a:pt x="40869" y="93043"/>
                  </a:cubicBezTo>
                  <a:close/>
                  <a:moveTo>
                    <a:pt x="23188" y="78067"/>
                  </a:moveTo>
                  <a:cubicBezTo>
                    <a:pt x="21835" y="78840"/>
                    <a:pt x="21545" y="80483"/>
                    <a:pt x="22028" y="81835"/>
                  </a:cubicBezTo>
                  <a:cubicBezTo>
                    <a:pt x="22898" y="83188"/>
                    <a:pt x="24541" y="83478"/>
                    <a:pt x="25893" y="82898"/>
                  </a:cubicBezTo>
                  <a:cubicBezTo>
                    <a:pt x="27246" y="82125"/>
                    <a:pt x="27536" y="80483"/>
                    <a:pt x="26956" y="79130"/>
                  </a:cubicBezTo>
                  <a:cubicBezTo>
                    <a:pt x="26183" y="77777"/>
                    <a:pt x="24541" y="77487"/>
                    <a:pt x="23188" y="78067"/>
                  </a:cubicBezTo>
                  <a:close/>
                  <a:moveTo>
                    <a:pt x="38164" y="22125"/>
                  </a:moveTo>
                  <a:cubicBezTo>
                    <a:pt x="36811" y="22995"/>
                    <a:pt x="36521" y="24541"/>
                    <a:pt x="37101" y="25990"/>
                  </a:cubicBezTo>
                  <a:cubicBezTo>
                    <a:pt x="37874" y="27342"/>
                    <a:pt x="39516" y="27536"/>
                    <a:pt x="40869" y="27053"/>
                  </a:cubicBezTo>
                  <a:cubicBezTo>
                    <a:pt x="42222" y="26183"/>
                    <a:pt x="42512" y="24541"/>
                    <a:pt x="42028" y="23188"/>
                  </a:cubicBezTo>
                  <a:cubicBezTo>
                    <a:pt x="41159" y="21835"/>
                    <a:pt x="39516" y="21545"/>
                    <a:pt x="38164" y="22125"/>
                  </a:cubicBezTo>
                  <a:close/>
                  <a:moveTo>
                    <a:pt x="19033" y="57294"/>
                  </a:moveTo>
                  <a:cubicBezTo>
                    <a:pt x="17487" y="57294"/>
                    <a:pt x="16328" y="58357"/>
                    <a:pt x="16328" y="60000"/>
                  </a:cubicBezTo>
                  <a:cubicBezTo>
                    <a:pt x="16328" y="61642"/>
                    <a:pt x="17487" y="62801"/>
                    <a:pt x="19033" y="62801"/>
                  </a:cubicBezTo>
                  <a:cubicBezTo>
                    <a:pt x="20676" y="62801"/>
                    <a:pt x="21835" y="61642"/>
                    <a:pt x="21835" y="60000"/>
                  </a:cubicBezTo>
                  <a:cubicBezTo>
                    <a:pt x="21835" y="58357"/>
                    <a:pt x="20676" y="57294"/>
                    <a:pt x="19033" y="57294"/>
                  </a:cubicBezTo>
                  <a:close/>
                  <a:moveTo>
                    <a:pt x="79033" y="27053"/>
                  </a:moveTo>
                  <a:cubicBezTo>
                    <a:pt x="80386" y="27826"/>
                    <a:pt x="82028" y="27342"/>
                    <a:pt x="82898" y="25990"/>
                  </a:cubicBezTo>
                  <a:cubicBezTo>
                    <a:pt x="83671" y="24541"/>
                    <a:pt x="83188" y="22995"/>
                    <a:pt x="81835" y="22125"/>
                  </a:cubicBezTo>
                  <a:cubicBezTo>
                    <a:pt x="80386" y="21352"/>
                    <a:pt x="78840" y="21835"/>
                    <a:pt x="77971" y="23188"/>
                  </a:cubicBezTo>
                  <a:cubicBezTo>
                    <a:pt x="77391" y="24541"/>
                    <a:pt x="77681" y="26183"/>
                    <a:pt x="79033" y="27053"/>
                  </a:cubicBezTo>
                  <a:close/>
                  <a:moveTo>
                    <a:pt x="25893" y="37101"/>
                  </a:moveTo>
                  <a:cubicBezTo>
                    <a:pt x="24541" y="36328"/>
                    <a:pt x="22898" y="36811"/>
                    <a:pt x="22028" y="38260"/>
                  </a:cubicBezTo>
                  <a:cubicBezTo>
                    <a:pt x="21256" y="39613"/>
                    <a:pt x="21835" y="41256"/>
                    <a:pt x="23188" y="42028"/>
                  </a:cubicBezTo>
                  <a:cubicBezTo>
                    <a:pt x="24541" y="42898"/>
                    <a:pt x="26183" y="42318"/>
                    <a:pt x="26956" y="40966"/>
                  </a:cubicBezTo>
                  <a:cubicBezTo>
                    <a:pt x="27826" y="39613"/>
                    <a:pt x="27246" y="37971"/>
                    <a:pt x="25893" y="37101"/>
                  </a:cubicBezTo>
                  <a:close/>
                  <a:moveTo>
                    <a:pt x="96811" y="78067"/>
                  </a:moveTo>
                  <a:cubicBezTo>
                    <a:pt x="95458" y="77198"/>
                    <a:pt x="93816" y="77777"/>
                    <a:pt x="92946" y="79130"/>
                  </a:cubicBezTo>
                  <a:cubicBezTo>
                    <a:pt x="92173" y="80483"/>
                    <a:pt x="92657" y="82125"/>
                    <a:pt x="94106" y="82898"/>
                  </a:cubicBezTo>
                  <a:cubicBezTo>
                    <a:pt x="95458" y="83768"/>
                    <a:pt x="97101" y="83188"/>
                    <a:pt x="97874" y="81835"/>
                  </a:cubicBezTo>
                  <a:cubicBezTo>
                    <a:pt x="98454" y="80483"/>
                    <a:pt x="98164" y="78840"/>
                    <a:pt x="96811" y="78067"/>
                  </a:cubicBezTo>
                  <a:close/>
                  <a:moveTo>
                    <a:pt x="60000" y="98164"/>
                  </a:moveTo>
                  <a:cubicBezTo>
                    <a:pt x="58357" y="98164"/>
                    <a:pt x="57294" y="99323"/>
                    <a:pt x="57294" y="100966"/>
                  </a:cubicBezTo>
                  <a:cubicBezTo>
                    <a:pt x="57294" y="102608"/>
                    <a:pt x="58357" y="103671"/>
                    <a:pt x="60000" y="103671"/>
                  </a:cubicBezTo>
                  <a:cubicBezTo>
                    <a:pt x="61642" y="103671"/>
                    <a:pt x="62705" y="102608"/>
                    <a:pt x="62705" y="100966"/>
                  </a:cubicBezTo>
                  <a:cubicBezTo>
                    <a:pt x="62705" y="99323"/>
                    <a:pt x="61642" y="98164"/>
                    <a:pt x="60000" y="98164"/>
                  </a:cubicBezTo>
                  <a:close/>
                  <a:moveTo>
                    <a:pt x="94106" y="37101"/>
                  </a:moveTo>
                  <a:cubicBezTo>
                    <a:pt x="92657" y="37971"/>
                    <a:pt x="92463" y="39613"/>
                    <a:pt x="92946" y="40966"/>
                  </a:cubicBezTo>
                  <a:cubicBezTo>
                    <a:pt x="93816" y="42318"/>
                    <a:pt x="95458" y="42608"/>
                    <a:pt x="96811" y="42028"/>
                  </a:cubicBezTo>
                  <a:cubicBezTo>
                    <a:pt x="98164" y="41256"/>
                    <a:pt x="98454" y="39613"/>
                    <a:pt x="97874" y="38260"/>
                  </a:cubicBezTo>
                  <a:cubicBezTo>
                    <a:pt x="97101" y="36811"/>
                    <a:pt x="95458" y="36618"/>
                    <a:pt x="94106" y="37101"/>
                  </a:cubicBezTo>
                  <a:close/>
                  <a:moveTo>
                    <a:pt x="84541" y="57294"/>
                  </a:moveTo>
                  <a:lnTo>
                    <a:pt x="70628" y="57294"/>
                  </a:lnTo>
                  <a:cubicBezTo>
                    <a:pt x="69565" y="53526"/>
                    <a:pt x="66570" y="50531"/>
                    <a:pt x="62705" y="49371"/>
                  </a:cubicBezTo>
                  <a:lnTo>
                    <a:pt x="62705" y="19130"/>
                  </a:lnTo>
                  <a:cubicBezTo>
                    <a:pt x="62705" y="17487"/>
                    <a:pt x="61642" y="16425"/>
                    <a:pt x="60000" y="16425"/>
                  </a:cubicBezTo>
                  <a:cubicBezTo>
                    <a:pt x="58357" y="16425"/>
                    <a:pt x="57294" y="17487"/>
                    <a:pt x="57294" y="19130"/>
                  </a:cubicBezTo>
                  <a:lnTo>
                    <a:pt x="57294" y="49371"/>
                  </a:lnTo>
                  <a:cubicBezTo>
                    <a:pt x="52657" y="50531"/>
                    <a:pt x="49082" y="54879"/>
                    <a:pt x="49082" y="60000"/>
                  </a:cubicBezTo>
                  <a:cubicBezTo>
                    <a:pt x="49082" y="65990"/>
                    <a:pt x="54009" y="70917"/>
                    <a:pt x="60000" y="70917"/>
                  </a:cubicBezTo>
                  <a:cubicBezTo>
                    <a:pt x="65120" y="70917"/>
                    <a:pt x="69275" y="67439"/>
                    <a:pt x="70628" y="62801"/>
                  </a:cubicBezTo>
                  <a:lnTo>
                    <a:pt x="84541" y="62801"/>
                  </a:lnTo>
                  <a:cubicBezTo>
                    <a:pt x="86183" y="62801"/>
                    <a:pt x="87246" y="61642"/>
                    <a:pt x="87246" y="60000"/>
                  </a:cubicBezTo>
                  <a:cubicBezTo>
                    <a:pt x="87246" y="58357"/>
                    <a:pt x="86183" y="57294"/>
                    <a:pt x="84541" y="57294"/>
                  </a:cubicBezTo>
                  <a:close/>
                  <a:moveTo>
                    <a:pt x="60000" y="65507"/>
                  </a:moveTo>
                  <a:cubicBezTo>
                    <a:pt x="57004" y="65507"/>
                    <a:pt x="54492" y="62995"/>
                    <a:pt x="54492" y="60000"/>
                  </a:cubicBezTo>
                  <a:cubicBezTo>
                    <a:pt x="54492" y="57004"/>
                    <a:pt x="57004" y="54589"/>
                    <a:pt x="60000" y="54589"/>
                  </a:cubicBezTo>
                  <a:cubicBezTo>
                    <a:pt x="62995" y="54589"/>
                    <a:pt x="65410" y="57004"/>
                    <a:pt x="65410" y="60000"/>
                  </a:cubicBezTo>
                  <a:cubicBezTo>
                    <a:pt x="65410" y="62995"/>
                    <a:pt x="62995" y="65507"/>
                    <a:pt x="60000" y="65507"/>
                  </a:cubicBezTo>
                  <a:close/>
                  <a:moveTo>
                    <a:pt x="79033" y="93043"/>
                  </a:moveTo>
                  <a:cubicBezTo>
                    <a:pt x="77681" y="93816"/>
                    <a:pt x="77391" y="95458"/>
                    <a:pt x="77971" y="96811"/>
                  </a:cubicBezTo>
                  <a:cubicBezTo>
                    <a:pt x="78840" y="98164"/>
                    <a:pt x="80386" y="98454"/>
                    <a:pt x="81835" y="97971"/>
                  </a:cubicBezTo>
                  <a:cubicBezTo>
                    <a:pt x="83188" y="97101"/>
                    <a:pt x="83381" y="95458"/>
                    <a:pt x="82898" y="94106"/>
                  </a:cubicBezTo>
                  <a:cubicBezTo>
                    <a:pt x="82028" y="92753"/>
                    <a:pt x="80386" y="92173"/>
                    <a:pt x="79033" y="93043"/>
                  </a:cubicBezTo>
                  <a:close/>
                  <a:moveTo>
                    <a:pt x="60000" y="0"/>
                  </a:moveTo>
                  <a:cubicBezTo>
                    <a:pt x="26666" y="0"/>
                    <a:pt x="0" y="27053"/>
                    <a:pt x="0" y="60000"/>
                  </a:cubicBezTo>
                  <a:cubicBezTo>
                    <a:pt x="0" y="93333"/>
                    <a:pt x="26666" y="120000"/>
                    <a:pt x="60000" y="120000"/>
                  </a:cubicBezTo>
                  <a:cubicBezTo>
                    <a:pt x="93236" y="120000"/>
                    <a:pt x="120000" y="93333"/>
                    <a:pt x="120000" y="60000"/>
                  </a:cubicBezTo>
                  <a:cubicBezTo>
                    <a:pt x="120000" y="27053"/>
                    <a:pt x="93236" y="0"/>
                    <a:pt x="60000" y="0"/>
                  </a:cubicBezTo>
                  <a:close/>
                  <a:moveTo>
                    <a:pt x="60000" y="114589"/>
                  </a:moveTo>
                  <a:cubicBezTo>
                    <a:pt x="29951" y="114589"/>
                    <a:pt x="5410" y="90048"/>
                    <a:pt x="5410" y="60000"/>
                  </a:cubicBezTo>
                  <a:cubicBezTo>
                    <a:pt x="5410" y="30048"/>
                    <a:pt x="29951" y="5507"/>
                    <a:pt x="60000" y="5507"/>
                  </a:cubicBezTo>
                  <a:cubicBezTo>
                    <a:pt x="89951" y="5507"/>
                    <a:pt x="114492" y="30048"/>
                    <a:pt x="114492" y="60000"/>
                  </a:cubicBezTo>
                  <a:cubicBezTo>
                    <a:pt x="114492" y="90048"/>
                    <a:pt x="89951" y="114589"/>
                    <a:pt x="60000" y="114589"/>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83" name="Google Shape;283;p53"/>
          <p:cNvSpPr txBox="1">
            <a:spLocks noGrp="1"/>
          </p:cNvSpPr>
          <p:nvPr>
            <p:ph type="ctrTitle"/>
          </p:nvPr>
        </p:nvSpPr>
        <p:spPr>
          <a:xfrm>
            <a:off x="5866127" y="1153389"/>
            <a:ext cx="2675254" cy="141836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vi-VN" sz="4000" dirty="0">
                <a:solidFill>
                  <a:schemeClr val="lt1"/>
                </a:solidFill>
                <a:latin typeface="Roboto Slab"/>
                <a:ea typeface="Roboto Slab"/>
                <a:cs typeface="Roboto Slab"/>
                <a:sym typeface="Roboto Slab"/>
              </a:rPr>
              <a:t>CÔNG XÃ PARI 1871</a:t>
            </a:r>
            <a:endParaRPr sz="4000" dirty="0"/>
          </a:p>
        </p:txBody>
      </p:sp>
      <p:sp>
        <p:nvSpPr>
          <p:cNvPr id="284" name="Google Shape;284;p53"/>
          <p:cNvSpPr txBox="1">
            <a:spLocks noGrp="1"/>
          </p:cNvSpPr>
          <p:nvPr>
            <p:ph type="subTitle" idx="1"/>
          </p:nvPr>
        </p:nvSpPr>
        <p:spPr>
          <a:xfrm>
            <a:off x="880498" y="3870617"/>
            <a:ext cx="4539825" cy="792600"/>
          </a:xfrm>
          <a:prstGeom prst="rect">
            <a:avLst/>
          </a:prstGeom>
        </p:spPr>
        <p:txBody>
          <a:bodyPr spcFirstLastPara="1" wrap="square" lIns="91425" tIns="91425" rIns="91425" bIns="91425" anchor="t" anchorCtr="0">
            <a:noAutofit/>
          </a:bodyPr>
          <a:lstStyle/>
          <a:p>
            <a:pPr marL="114300" indent="0" algn="just" eaLnBrk="1" hangingPunct="1">
              <a:spcBef>
                <a:spcPct val="50000"/>
              </a:spcBef>
              <a:defRPr/>
            </a:pPr>
            <a:r>
              <a:rPr lang="en-US" altLang="vi-VN" sz="1400" b="1" dirty="0">
                <a:solidFill>
                  <a:schemeClr val="bg1"/>
                </a:solidFill>
                <a:latin typeface="Times New Roman" panose="02020603050405020304" pitchFamily="18" charset="0"/>
              </a:rPr>
              <a:t>I. </a:t>
            </a:r>
            <a:r>
              <a:rPr lang="en-US" altLang="vi-VN" sz="1400" b="1" dirty="0" err="1">
                <a:solidFill>
                  <a:schemeClr val="bg1"/>
                </a:solidFill>
                <a:latin typeface="Times New Roman" panose="02020603050405020304" pitchFamily="18" charset="0"/>
              </a:rPr>
              <a:t>Sự</a:t>
            </a:r>
            <a:r>
              <a:rPr lang="en-US" altLang="vi-VN" sz="1400" b="1" dirty="0">
                <a:solidFill>
                  <a:schemeClr val="bg1"/>
                </a:solidFill>
                <a:latin typeface="Times New Roman" panose="02020603050405020304" pitchFamily="18" charset="0"/>
              </a:rPr>
              <a:t> </a:t>
            </a:r>
            <a:r>
              <a:rPr lang="en-US" altLang="vi-VN" sz="1400" b="1" dirty="0" err="1">
                <a:solidFill>
                  <a:schemeClr val="bg1"/>
                </a:solidFill>
                <a:latin typeface="Times New Roman" panose="02020603050405020304" pitchFamily="18" charset="0"/>
              </a:rPr>
              <a:t>thành</a:t>
            </a:r>
            <a:r>
              <a:rPr lang="en-US" altLang="vi-VN" sz="1400" b="1" dirty="0">
                <a:solidFill>
                  <a:schemeClr val="bg1"/>
                </a:solidFill>
                <a:latin typeface="Times New Roman" panose="02020603050405020304" pitchFamily="18" charset="0"/>
              </a:rPr>
              <a:t> </a:t>
            </a:r>
            <a:r>
              <a:rPr lang="en-US" altLang="vi-VN" sz="1400" b="1" dirty="0" err="1">
                <a:solidFill>
                  <a:schemeClr val="bg1"/>
                </a:solidFill>
                <a:latin typeface="Times New Roman" panose="02020603050405020304" pitchFamily="18" charset="0"/>
              </a:rPr>
              <a:t>lập</a:t>
            </a:r>
            <a:r>
              <a:rPr lang="en-US" altLang="vi-VN" sz="1400" b="1" dirty="0">
                <a:solidFill>
                  <a:schemeClr val="bg1"/>
                </a:solidFill>
                <a:latin typeface="Times New Roman" panose="02020603050405020304" pitchFamily="18" charset="0"/>
              </a:rPr>
              <a:t> </a:t>
            </a:r>
            <a:r>
              <a:rPr lang="en-US" altLang="vi-VN" sz="1400" b="1" dirty="0" err="1">
                <a:solidFill>
                  <a:schemeClr val="bg1"/>
                </a:solidFill>
                <a:latin typeface="Times New Roman" panose="02020603050405020304" pitchFamily="18" charset="0"/>
              </a:rPr>
              <a:t>công</a:t>
            </a:r>
            <a:r>
              <a:rPr lang="en-US" altLang="vi-VN" sz="1400" b="1" dirty="0">
                <a:solidFill>
                  <a:schemeClr val="bg1"/>
                </a:solidFill>
                <a:latin typeface="Times New Roman" panose="02020603050405020304" pitchFamily="18" charset="0"/>
              </a:rPr>
              <a:t> </a:t>
            </a:r>
            <a:r>
              <a:rPr lang="en-US" altLang="vi-VN" sz="1400" b="1" dirty="0" err="1">
                <a:solidFill>
                  <a:schemeClr val="bg1"/>
                </a:solidFill>
                <a:latin typeface="Times New Roman" panose="02020603050405020304" pitchFamily="18" charset="0"/>
              </a:rPr>
              <a:t>xã</a:t>
            </a:r>
            <a:r>
              <a:rPr lang="en-US" altLang="vi-VN" sz="1400" b="1" dirty="0">
                <a:solidFill>
                  <a:schemeClr val="bg1"/>
                </a:solidFill>
                <a:latin typeface="Times New Roman" panose="02020603050405020304" pitchFamily="18" charset="0"/>
              </a:rPr>
              <a:t>.  </a:t>
            </a:r>
            <a:r>
              <a:rPr lang="en-US" altLang="vi-VN" sz="1400" b="1" dirty="0">
                <a:solidFill>
                  <a:schemeClr val="accent6">
                    <a:lumMod val="75000"/>
                  </a:schemeClr>
                </a:solidFill>
                <a:latin typeface="Times New Roman" panose="02020603050405020304" pitchFamily="18" charset="0"/>
              </a:rPr>
              <a:t>II. </a:t>
            </a:r>
            <a:r>
              <a:rPr lang="en-US" altLang="vi-VN" sz="1400" b="1" dirty="0" err="1">
                <a:solidFill>
                  <a:schemeClr val="accent6">
                    <a:lumMod val="75000"/>
                  </a:schemeClr>
                </a:solidFill>
                <a:latin typeface="Times New Roman" panose="02020603050405020304" pitchFamily="18" charset="0"/>
              </a:rPr>
              <a:t>Tổ</a:t>
            </a:r>
            <a:r>
              <a:rPr lang="en-US" altLang="vi-VN" sz="1400" b="1" dirty="0">
                <a:solidFill>
                  <a:schemeClr val="accent6">
                    <a:lumMod val="75000"/>
                  </a:schemeClr>
                </a:solidFill>
                <a:latin typeface="Times New Roman" panose="02020603050405020304" pitchFamily="18" charset="0"/>
              </a:rPr>
              <a:t> </a:t>
            </a:r>
            <a:r>
              <a:rPr lang="en-US" altLang="vi-VN" sz="1400" b="1" dirty="0" err="1">
                <a:solidFill>
                  <a:schemeClr val="accent6">
                    <a:lumMod val="75000"/>
                  </a:schemeClr>
                </a:solidFill>
                <a:latin typeface="Times New Roman" panose="02020603050405020304" pitchFamily="18" charset="0"/>
              </a:rPr>
              <a:t>chức</a:t>
            </a:r>
            <a:r>
              <a:rPr lang="en-US" altLang="vi-VN" sz="1400" b="1" dirty="0">
                <a:solidFill>
                  <a:schemeClr val="accent6">
                    <a:lumMod val="75000"/>
                  </a:schemeClr>
                </a:solidFill>
                <a:latin typeface="Times New Roman" panose="02020603050405020304" pitchFamily="18" charset="0"/>
              </a:rPr>
              <a:t> </a:t>
            </a:r>
            <a:r>
              <a:rPr lang="en-US" altLang="vi-VN" sz="1400" b="1" dirty="0" err="1">
                <a:solidFill>
                  <a:schemeClr val="accent6">
                    <a:lumMod val="75000"/>
                  </a:schemeClr>
                </a:solidFill>
                <a:latin typeface="Times New Roman" panose="02020603050405020304" pitchFamily="18" charset="0"/>
              </a:rPr>
              <a:t>bộ</a:t>
            </a:r>
            <a:r>
              <a:rPr lang="en-US" altLang="vi-VN" sz="1400" b="1" dirty="0">
                <a:solidFill>
                  <a:schemeClr val="accent6">
                    <a:lumMod val="75000"/>
                  </a:schemeClr>
                </a:solidFill>
                <a:latin typeface="Times New Roman" panose="02020603050405020304" pitchFamily="18" charset="0"/>
              </a:rPr>
              <a:t> </a:t>
            </a:r>
            <a:r>
              <a:rPr lang="en-US" altLang="vi-VN" sz="1400" b="1" dirty="0" err="1">
                <a:solidFill>
                  <a:schemeClr val="accent6">
                    <a:lumMod val="75000"/>
                  </a:schemeClr>
                </a:solidFill>
                <a:latin typeface="Times New Roman" panose="02020603050405020304" pitchFamily="18" charset="0"/>
              </a:rPr>
              <a:t>máy</a:t>
            </a:r>
            <a:r>
              <a:rPr lang="en-US" altLang="vi-VN" sz="1400" b="1" dirty="0">
                <a:solidFill>
                  <a:schemeClr val="accent6">
                    <a:lumMod val="75000"/>
                  </a:schemeClr>
                </a:solidFill>
                <a:latin typeface="Times New Roman" panose="02020603050405020304" pitchFamily="18" charset="0"/>
              </a:rPr>
              <a:t> </a:t>
            </a:r>
            <a:r>
              <a:rPr lang="en-US" altLang="vi-VN" sz="1400" b="1" dirty="0" err="1">
                <a:solidFill>
                  <a:schemeClr val="accent6">
                    <a:lumMod val="75000"/>
                  </a:schemeClr>
                </a:solidFill>
                <a:latin typeface="Times New Roman" panose="02020603050405020304" pitchFamily="18" charset="0"/>
              </a:rPr>
              <a:t>và</a:t>
            </a:r>
            <a:r>
              <a:rPr lang="en-US" altLang="vi-VN" sz="1400" b="1" dirty="0">
                <a:solidFill>
                  <a:schemeClr val="accent6">
                    <a:lumMod val="75000"/>
                  </a:schemeClr>
                </a:solidFill>
                <a:latin typeface="Times New Roman" panose="02020603050405020304" pitchFamily="18" charset="0"/>
              </a:rPr>
              <a:t> </a:t>
            </a:r>
            <a:r>
              <a:rPr lang="en-US" altLang="vi-VN" sz="1400" b="1" dirty="0" err="1">
                <a:solidFill>
                  <a:schemeClr val="accent6">
                    <a:lumMod val="75000"/>
                  </a:schemeClr>
                </a:solidFill>
                <a:latin typeface="Times New Roman" panose="02020603050405020304" pitchFamily="18" charset="0"/>
              </a:rPr>
              <a:t>chính</a:t>
            </a:r>
            <a:r>
              <a:rPr lang="en-US" altLang="vi-VN" sz="1400" b="1" dirty="0">
                <a:solidFill>
                  <a:schemeClr val="accent6">
                    <a:lumMod val="75000"/>
                  </a:schemeClr>
                </a:solidFill>
                <a:latin typeface="Times New Roman" panose="02020603050405020304" pitchFamily="18" charset="0"/>
              </a:rPr>
              <a:t> </a:t>
            </a:r>
            <a:r>
              <a:rPr lang="en-US" altLang="vi-VN" sz="1400" b="1" dirty="0" err="1">
                <a:solidFill>
                  <a:schemeClr val="accent6">
                    <a:lumMod val="75000"/>
                  </a:schemeClr>
                </a:solidFill>
                <a:latin typeface="Times New Roman" panose="02020603050405020304" pitchFamily="18" charset="0"/>
              </a:rPr>
              <a:t>sách</a:t>
            </a:r>
            <a:r>
              <a:rPr lang="en-US" altLang="vi-VN" sz="1400" b="1" dirty="0">
                <a:solidFill>
                  <a:schemeClr val="accent6">
                    <a:lumMod val="75000"/>
                  </a:schemeClr>
                </a:solidFill>
                <a:latin typeface="Times New Roman" panose="02020603050405020304" pitchFamily="18" charset="0"/>
              </a:rPr>
              <a:t> </a:t>
            </a:r>
            <a:r>
              <a:rPr lang="en-US" altLang="vi-VN" sz="1400" b="1" dirty="0" err="1">
                <a:solidFill>
                  <a:schemeClr val="accent6">
                    <a:lumMod val="75000"/>
                  </a:schemeClr>
                </a:solidFill>
                <a:latin typeface="Times New Roman" panose="02020603050405020304" pitchFamily="18" charset="0"/>
              </a:rPr>
              <a:t>của</a:t>
            </a:r>
            <a:r>
              <a:rPr lang="en-US" altLang="vi-VN" sz="1400" b="1" dirty="0">
                <a:solidFill>
                  <a:schemeClr val="accent6">
                    <a:lumMod val="75000"/>
                  </a:schemeClr>
                </a:solidFill>
                <a:latin typeface="Times New Roman" panose="02020603050405020304" pitchFamily="18" charset="0"/>
              </a:rPr>
              <a:t> </a:t>
            </a:r>
            <a:r>
              <a:rPr lang="en-US" altLang="vi-VN" sz="1400" b="1" dirty="0" err="1">
                <a:solidFill>
                  <a:schemeClr val="accent6">
                    <a:lumMod val="75000"/>
                  </a:schemeClr>
                </a:solidFill>
                <a:latin typeface="Times New Roman" panose="02020603050405020304" pitchFamily="18" charset="0"/>
              </a:rPr>
              <a:t>công</a:t>
            </a:r>
            <a:r>
              <a:rPr lang="en-US" altLang="vi-VN" sz="1400" b="1" dirty="0">
                <a:solidFill>
                  <a:schemeClr val="accent6">
                    <a:lumMod val="75000"/>
                  </a:schemeClr>
                </a:solidFill>
                <a:latin typeface="Times New Roman" panose="02020603050405020304" pitchFamily="18" charset="0"/>
              </a:rPr>
              <a:t> </a:t>
            </a:r>
            <a:r>
              <a:rPr lang="en-US" altLang="vi-VN" sz="1400" b="1" dirty="0" err="1">
                <a:solidFill>
                  <a:schemeClr val="accent6">
                    <a:lumMod val="75000"/>
                  </a:schemeClr>
                </a:solidFill>
                <a:latin typeface="Times New Roman" panose="02020603050405020304" pitchFamily="18" charset="0"/>
              </a:rPr>
              <a:t>xa</a:t>
            </a:r>
            <a:r>
              <a:rPr lang="en-US" altLang="vi-VN" sz="1400" b="1" dirty="0">
                <a:solidFill>
                  <a:schemeClr val="accent6">
                    <a:lumMod val="75000"/>
                  </a:schemeClr>
                </a:solidFill>
                <a:latin typeface="Times New Roman" panose="02020603050405020304" pitchFamily="18" charset="0"/>
              </a:rPr>
              <a:t> Pa-</a:t>
            </a:r>
            <a:r>
              <a:rPr lang="en-US" altLang="vi-VN" sz="1400" b="1" dirty="0" err="1">
                <a:solidFill>
                  <a:schemeClr val="accent6">
                    <a:lumMod val="75000"/>
                  </a:schemeClr>
                </a:solidFill>
                <a:latin typeface="Times New Roman" panose="02020603050405020304" pitchFamily="18" charset="0"/>
              </a:rPr>
              <a:t>ri</a:t>
            </a:r>
            <a:r>
              <a:rPr lang="en-US" altLang="vi-VN" sz="1400" b="1" dirty="0">
                <a:solidFill>
                  <a:schemeClr val="bg1"/>
                </a:solidFill>
                <a:latin typeface="Times New Roman" panose="02020603050405020304" pitchFamily="18" charset="0"/>
              </a:rPr>
              <a:t>  III. </a:t>
            </a:r>
            <a:r>
              <a:rPr lang="en-US" altLang="vi-VN" sz="1400" b="1" dirty="0" err="1">
                <a:solidFill>
                  <a:schemeClr val="bg1"/>
                </a:solidFill>
                <a:latin typeface="Times New Roman" panose="02020603050405020304" pitchFamily="18" charset="0"/>
              </a:rPr>
              <a:t>Nội</a:t>
            </a:r>
            <a:r>
              <a:rPr lang="en-US" altLang="vi-VN" sz="1400" b="1" dirty="0">
                <a:solidFill>
                  <a:schemeClr val="bg1"/>
                </a:solidFill>
                <a:latin typeface="Times New Roman" panose="02020603050405020304" pitchFamily="18" charset="0"/>
              </a:rPr>
              <a:t> </a:t>
            </a:r>
            <a:r>
              <a:rPr lang="en-US" altLang="vi-VN" sz="1400" b="1" dirty="0" err="1">
                <a:solidFill>
                  <a:schemeClr val="bg1"/>
                </a:solidFill>
                <a:latin typeface="Times New Roman" panose="02020603050405020304" pitchFamily="18" charset="0"/>
              </a:rPr>
              <a:t>chiến</a:t>
            </a:r>
            <a:r>
              <a:rPr lang="en-US" altLang="vi-VN" sz="1400" b="1" dirty="0">
                <a:solidFill>
                  <a:schemeClr val="bg1"/>
                </a:solidFill>
                <a:latin typeface="Times New Roman" panose="02020603050405020304" pitchFamily="18" charset="0"/>
              </a:rPr>
              <a:t> </a:t>
            </a:r>
            <a:r>
              <a:rPr lang="en-US" altLang="vi-VN" sz="1400" b="1" dirty="0" err="1">
                <a:solidFill>
                  <a:schemeClr val="bg1"/>
                </a:solidFill>
                <a:latin typeface="Times New Roman" panose="02020603050405020304" pitchFamily="18" charset="0"/>
              </a:rPr>
              <a:t>ở</a:t>
            </a:r>
            <a:r>
              <a:rPr lang="en-US" altLang="vi-VN" sz="1400" b="1" dirty="0">
                <a:solidFill>
                  <a:schemeClr val="bg1"/>
                </a:solidFill>
                <a:latin typeface="Times New Roman" panose="02020603050405020304" pitchFamily="18" charset="0"/>
              </a:rPr>
              <a:t> </a:t>
            </a:r>
            <a:r>
              <a:rPr lang="en-US" altLang="vi-VN" sz="1400" b="1" dirty="0" err="1">
                <a:solidFill>
                  <a:schemeClr val="bg1"/>
                </a:solidFill>
                <a:latin typeface="Times New Roman" panose="02020603050405020304" pitchFamily="18" charset="0"/>
              </a:rPr>
              <a:t>pháp</a:t>
            </a:r>
            <a:r>
              <a:rPr lang="en-US" altLang="vi-VN" sz="1400" b="1" dirty="0">
                <a:solidFill>
                  <a:schemeClr val="bg1"/>
                </a:solidFill>
                <a:latin typeface="Times New Roman" panose="02020603050405020304" pitchFamily="18" charset="0"/>
              </a:rPr>
              <a:t>. </a:t>
            </a:r>
            <a:r>
              <a:rPr lang="en-US" altLang="vi-VN" sz="1400" b="1" dirty="0" err="1">
                <a:solidFill>
                  <a:schemeClr val="accent6"/>
                </a:solidFill>
                <a:latin typeface="Times New Roman" panose="02020603050405020304" pitchFamily="18" charset="0"/>
              </a:rPr>
              <a:t>Ý</a:t>
            </a:r>
            <a:r>
              <a:rPr lang="en-US" altLang="vi-VN" sz="1400" b="1" dirty="0">
                <a:solidFill>
                  <a:schemeClr val="accent6"/>
                </a:solidFill>
                <a:latin typeface="Times New Roman" panose="02020603050405020304" pitchFamily="18" charset="0"/>
              </a:rPr>
              <a:t> </a:t>
            </a:r>
            <a:r>
              <a:rPr lang="en-US" altLang="vi-VN" sz="1400" b="1" dirty="0" err="1">
                <a:solidFill>
                  <a:schemeClr val="accent6"/>
                </a:solidFill>
                <a:latin typeface="Times New Roman" panose="02020603050405020304" pitchFamily="18" charset="0"/>
              </a:rPr>
              <a:t>nghĩa</a:t>
            </a:r>
            <a:r>
              <a:rPr lang="en-US" altLang="vi-VN" sz="1400" b="1" dirty="0">
                <a:solidFill>
                  <a:schemeClr val="accent6"/>
                </a:solidFill>
                <a:latin typeface="Times New Roman" panose="02020603050405020304" pitchFamily="18" charset="0"/>
              </a:rPr>
              <a:t> </a:t>
            </a:r>
            <a:r>
              <a:rPr lang="en-US" altLang="vi-VN" sz="1400" b="1" dirty="0" err="1">
                <a:solidFill>
                  <a:schemeClr val="accent6"/>
                </a:solidFill>
                <a:latin typeface="Times New Roman" panose="02020603050405020304" pitchFamily="18" charset="0"/>
              </a:rPr>
              <a:t>lịch</a:t>
            </a:r>
            <a:r>
              <a:rPr lang="en-US" altLang="vi-VN" sz="1400" b="1" dirty="0">
                <a:solidFill>
                  <a:schemeClr val="accent6"/>
                </a:solidFill>
                <a:latin typeface="Times New Roman" panose="02020603050405020304" pitchFamily="18" charset="0"/>
              </a:rPr>
              <a:t> </a:t>
            </a:r>
            <a:r>
              <a:rPr lang="en-US" altLang="vi-VN" sz="1400" b="1" dirty="0" err="1">
                <a:solidFill>
                  <a:schemeClr val="accent6"/>
                </a:solidFill>
                <a:latin typeface="Times New Roman" panose="02020603050405020304" pitchFamily="18" charset="0"/>
              </a:rPr>
              <a:t>sử</a:t>
            </a:r>
            <a:r>
              <a:rPr lang="en-US" altLang="vi-VN" sz="1400" b="1" dirty="0">
                <a:solidFill>
                  <a:schemeClr val="accent6"/>
                </a:solidFill>
                <a:latin typeface="Times New Roman" panose="02020603050405020304" pitchFamily="18" charset="0"/>
              </a:rPr>
              <a:t> </a:t>
            </a:r>
            <a:r>
              <a:rPr lang="en-US" altLang="vi-VN" sz="1400" b="1" dirty="0" err="1">
                <a:solidFill>
                  <a:schemeClr val="accent6"/>
                </a:solidFill>
                <a:latin typeface="Times New Roman" panose="02020603050405020304" pitchFamily="18" charset="0"/>
              </a:rPr>
              <a:t>của</a:t>
            </a:r>
            <a:r>
              <a:rPr lang="en-US" altLang="vi-VN" sz="1400" b="1" dirty="0">
                <a:solidFill>
                  <a:schemeClr val="accent6"/>
                </a:solidFill>
                <a:latin typeface="Times New Roman" panose="02020603050405020304" pitchFamily="18" charset="0"/>
              </a:rPr>
              <a:t> </a:t>
            </a:r>
            <a:r>
              <a:rPr lang="en-US" altLang="vi-VN" sz="1400" b="1" dirty="0" err="1">
                <a:solidFill>
                  <a:schemeClr val="accent6"/>
                </a:solidFill>
                <a:latin typeface="Times New Roman" panose="02020603050405020304" pitchFamily="18" charset="0"/>
              </a:rPr>
              <a:t>công</a:t>
            </a:r>
            <a:r>
              <a:rPr lang="en-US" altLang="vi-VN" sz="1400" b="1" dirty="0">
                <a:solidFill>
                  <a:schemeClr val="accent6"/>
                </a:solidFill>
                <a:latin typeface="Times New Roman" panose="02020603050405020304" pitchFamily="18" charset="0"/>
              </a:rPr>
              <a:t> </a:t>
            </a:r>
            <a:r>
              <a:rPr lang="en-US" altLang="vi-VN" sz="1400" b="1" dirty="0" err="1">
                <a:solidFill>
                  <a:schemeClr val="accent6"/>
                </a:solidFill>
                <a:latin typeface="Times New Roman" panose="02020603050405020304" pitchFamily="18" charset="0"/>
              </a:rPr>
              <a:t>xã</a:t>
            </a:r>
            <a:r>
              <a:rPr lang="en-US" altLang="vi-VN" sz="1400" b="1" dirty="0">
                <a:solidFill>
                  <a:schemeClr val="accent6"/>
                </a:solidFill>
                <a:latin typeface="Times New Roman" panose="02020603050405020304" pitchFamily="18" charset="0"/>
              </a:rPr>
              <a:t> Pa-</a:t>
            </a:r>
            <a:r>
              <a:rPr lang="en-US" altLang="vi-VN" sz="1400" b="1" dirty="0" err="1">
                <a:solidFill>
                  <a:schemeClr val="accent6"/>
                </a:solidFill>
                <a:latin typeface="Times New Roman" panose="02020603050405020304" pitchFamily="18" charset="0"/>
              </a:rPr>
              <a:t>ri</a:t>
            </a:r>
            <a:endParaRPr lang="en-US" altLang="vi-VN" sz="1400" b="1" dirty="0">
              <a:solidFill>
                <a:schemeClr val="accent6"/>
              </a:solidFill>
              <a:latin typeface="Times New Roman" panose="02020603050405020304" pitchFamily="18" charset="0"/>
            </a:endParaRPr>
          </a:p>
          <a:p>
            <a:pPr marL="0" lvl="0" indent="0" algn="l" rtl="0">
              <a:spcBef>
                <a:spcPts val="0"/>
              </a:spcBef>
              <a:spcAft>
                <a:spcPts val="0"/>
              </a:spcAft>
              <a:buNone/>
            </a:pPr>
            <a:endParaRPr dirty="0">
              <a:latin typeface="Roboto Slab"/>
              <a:ea typeface="Roboto Slab"/>
              <a:cs typeface="Roboto Slab"/>
              <a:sym typeface="Roboto Slab"/>
            </a:endParaRPr>
          </a:p>
        </p:txBody>
      </p:sp>
      <p:pic>
        <p:nvPicPr>
          <p:cNvPr id="7" name="Picture 6">
            <a:extLst>
              <a:ext uri="{FF2B5EF4-FFF2-40B4-BE49-F238E27FC236}">
                <a16:creationId xmlns:a16="http://schemas.microsoft.com/office/drawing/2014/main" id="{1EF74BA2-F2F8-3345-884F-5B1E99FB50F3}"/>
              </a:ext>
            </a:extLst>
          </p:cNvPr>
          <p:cNvPicPr>
            <a:picLocks noChangeAspect="1"/>
          </p:cNvPicPr>
          <p:nvPr/>
        </p:nvPicPr>
        <p:blipFill rotWithShape="1">
          <a:blip r:embed="rId5"/>
          <a:srcRect b="17087"/>
          <a:stretch/>
        </p:blipFill>
        <p:spPr>
          <a:xfrm>
            <a:off x="6234468" y="2616656"/>
            <a:ext cx="1713250" cy="18437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accel="50000" decel="50000" autoRev="1" fill="hold" nodeType="withEffect">
                                      <p:stCondLst>
                                        <p:cond delay="0"/>
                                      </p:stCondLst>
                                      <p:childTnLst>
                                        <p:animMotion origin="layout" path="M -5.55556E-7 -2.59259E-6 L 0.25 -2.59259E-6 " pathEditMode="relative" rAng="0" ptsTypes="AA">
                                          <p:cBhvr>
                                            <p:cTn id="6" dur="4750" fill="hold"/>
                                            <p:tgtEl>
                                              <p:spTgt spid="5"/>
                                            </p:tgtEl>
                                            <p:attrNameLst>
                                              <p:attrName>ppt_x</p:attrName>
                                              <p:attrName>ppt_y</p:attrName>
                                            </p:attrNameLst>
                                          </p:cBhvr>
                                          <p:rCtr x="12500" y="0"/>
                                        </p:animMotion>
                                      </p:childTnLst>
                                    </p:cTn>
                                  </p:par>
                                  <p:par>
                                    <p:cTn id="7" presetID="63" presetClass="path" presetSubtype="0" repeatCount="indefinite" accel="50000" decel="50000" autoRev="1" fill="hold" nodeType="withEffect">
                                      <p:stCondLst>
                                        <p:cond delay="0"/>
                                      </p:stCondLst>
                                      <p:childTnLst>
                                        <p:animMotion origin="layout" path="M -5.55556E-7 -4.81481E-6 L 0.25 -4.81481E-6 " pathEditMode="relative" rAng="0" ptsTypes="AA">
                                          <p:cBhvr>
                                            <p:cTn id="8" dur="5000" fill="hold"/>
                                            <p:tgtEl>
                                              <p:spTgt spid="13"/>
                                            </p:tgtEl>
                                            <p:attrNameLst>
                                              <p:attrName>ppt_x</p:attrName>
                                              <p:attrName>ppt_y</p:attrName>
                                            </p:attrNameLst>
                                          </p:cBhvr>
                                          <p:rCtr x="12500" y="0"/>
                                        </p:animMotion>
                                      </p:childTnLst>
                                    </p:cTn>
                                  </p:par>
                                  <p:par>
                                    <p:cTn id="9" presetID="2" presetClass="entr" presetSubtype="1" fill="hold" grpId="0" nodeType="withEffect" p14:presetBounceEnd="50000">
                                      <p:stCondLst>
                                        <p:cond delay="0"/>
                                      </p:stCondLst>
                                      <p:childTnLst>
                                        <p:set>
                                          <p:cBhvr>
                                            <p:cTn id="10" dur="1" fill="hold">
                                              <p:stCondLst>
                                                <p:cond delay="0"/>
                                              </p:stCondLst>
                                            </p:cTn>
                                            <p:tgtEl>
                                              <p:spTgt spid="278"/>
                                            </p:tgtEl>
                                            <p:attrNameLst>
                                              <p:attrName>style.visibility</p:attrName>
                                            </p:attrNameLst>
                                          </p:cBhvr>
                                          <p:to>
                                            <p:strVal val="visible"/>
                                          </p:to>
                                        </p:set>
                                        <p:anim calcmode="lin" valueType="num" p14:bounceEnd="50000">
                                          <p:cBhvr additive="base">
                                            <p:cTn id="11" dur="500" fill="hold"/>
                                            <p:tgtEl>
                                              <p:spTgt spid="278"/>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278"/>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14:presetBounceEnd="50000">
                                      <p:stCondLst>
                                        <p:cond delay="0"/>
                                      </p:stCondLst>
                                      <p:childTnLst>
                                        <p:set>
                                          <p:cBhvr>
                                            <p:cTn id="14" dur="1" fill="hold">
                                              <p:stCondLst>
                                                <p:cond delay="0"/>
                                              </p:stCondLst>
                                            </p:cTn>
                                            <p:tgtEl>
                                              <p:spTgt spid="283"/>
                                            </p:tgtEl>
                                            <p:attrNameLst>
                                              <p:attrName>style.visibility</p:attrName>
                                            </p:attrNameLst>
                                          </p:cBhvr>
                                          <p:to>
                                            <p:strVal val="visible"/>
                                          </p:to>
                                        </p:set>
                                        <p:anim calcmode="lin" valueType="num" p14:bounceEnd="50000">
                                          <p:cBhvr additive="base">
                                            <p:cTn id="15" dur="500" fill="hold"/>
                                            <p:tgtEl>
                                              <p:spTgt spid="283"/>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283"/>
                                            </p:tgtEl>
                                            <p:attrNameLst>
                                              <p:attrName>ppt_y</p:attrName>
                                            </p:attrNameLst>
                                          </p:cBhvr>
                                          <p:tavLst>
                                            <p:tav tm="0">
                                              <p:val>
                                                <p:strVal val="#ppt_y"/>
                                              </p:val>
                                            </p:tav>
                                            <p:tav tm="100000">
                                              <p:val>
                                                <p:strVal val="#ppt_y"/>
                                              </p:val>
                                            </p:tav>
                                          </p:tavLst>
                                        </p:anim>
                                      </p:childTnLst>
                                    </p:cTn>
                                  </p:par>
                                  <p:par>
                                    <p:cTn id="17" presetID="9" presetClass="entr" presetSubtype="0" fill="hold" grpId="0" nodeType="withEffect">
                                      <p:stCondLst>
                                        <p:cond delay="0"/>
                                      </p:stCondLst>
                                      <p:childTnLst>
                                        <p:set>
                                          <p:cBhvr>
                                            <p:cTn id="18" dur="1" fill="hold">
                                              <p:stCondLst>
                                                <p:cond delay="0"/>
                                              </p:stCondLst>
                                            </p:cTn>
                                            <p:tgtEl>
                                              <p:spTgt spid="279"/>
                                            </p:tgtEl>
                                            <p:attrNameLst>
                                              <p:attrName>style.visibility</p:attrName>
                                            </p:attrNameLst>
                                          </p:cBhvr>
                                          <p:to>
                                            <p:strVal val="visible"/>
                                          </p:to>
                                        </p:set>
                                        <p:animEffect transition="in" filter="dissolve">
                                          <p:cBhvr>
                                            <p:cTn id="19" dur="500"/>
                                            <p:tgtEl>
                                              <p:spTgt spid="279"/>
                                            </p:tgtEl>
                                          </p:cBhvr>
                                        </p:animEffect>
                                      </p:childTnLst>
                                    </p:cTn>
                                  </p:par>
                                  <p:par>
                                    <p:cTn id="20" presetID="2" presetClass="entr" presetSubtype="2" fill="hold" nodeType="withEffect" p14:presetBounceEnd="50000">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14:bounceEnd="50000">
                                          <p:cBhvr additive="base">
                                            <p:cTn id="22"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3" presetClass="entr" presetSubtype="5"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linds(vertical)">
                                          <p:cBhvr>
                                            <p:cTn id="26" dur="500"/>
                                            <p:tgtEl>
                                              <p:spTgt spid="2"/>
                                            </p:tgtEl>
                                          </p:cBhvr>
                                        </p:animEffect>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284">
                                                <p:txEl>
                                                  <p:pRg st="0" end="0"/>
                                                </p:txEl>
                                              </p:spTgt>
                                            </p:tgtEl>
                                            <p:attrNameLst>
                                              <p:attrName>style.visibility</p:attrName>
                                            </p:attrNameLst>
                                          </p:cBhvr>
                                          <p:to>
                                            <p:strVal val="visible"/>
                                          </p:to>
                                        </p:set>
                                        <p:anim calcmode="lin" valueType="num">
                                          <p:cBhvr>
                                            <p:cTn id="29" dur="250" fill="hold"/>
                                            <p:tgtEl>
                                              <p:spTgt spid="28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250" fill="hold"/>
                                            <p:tgtEl>
                                              <p:spTgt spid="284">
                                                <p:txEl>
                                                  <p:pRg st="0" end="0"/>
                                                </p:txEl>
                                              </p:spTgt>
                                            </p:tgtEl>
                                            <p:attrNameLst>
                                              <p:attrName>ppt_y</p:attrName>
                                            </p:attrNameLst>
                                          </p:cBhvr>
                                          <p:tavLst>
                                            <p:tav tm="0">
                                              <p:val>
                                                <p:strVal val="#ppt_y"/>
                                              </p:val>
                                            </p:tav>
                                            <p:tav tm="100000">
                                              <p:val>
                                                <p:strVal val="#ppt_y"/>
                                              </p:val>
                                            </p:tav>
                                          </p:tavLst>
                                        </p:anim>
                                        <p:anim calcmode="lin" valueType="num">
                                          <p:cBhvr>
                                            <p:cTn id="31" dur="250" fill="hold"/>
                                            <p:tgtEl>
                                              <p:spTgt spid="28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250" fill="hold"/>
                                            <p:tgtEl>
                                              <p:spTgt spid="28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250" tmFilter="0,0; .5, 1; 1, 1"/>
                                            <p:tgtEl>
                                              <p:spTgt spid="2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 grpId="0" animBg="1"/>
          <p:bldP spid="279" grpId="0" animBg="1"/>
          <p:bldP spid="283" grpId="0"/>
          <p:bldP spid="284" grpId="0" bui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accel="50000" decel="50000" autoRev="1" fill="hold" nodeType="withEffect">
                                      <p:stCondLst>
                                        <p:cond delay="0"/>
                                      </p:stCondLst>
                                      <p:childTnLst>
                                        <p:animMotion origin="layout" path="M -5.55556E-7 -2.59259E-6 L 0.25 -2.59259E-6 " pathEditMode="relative" rAng="0" ptsTypes="AA">
                                          <p:cBhvr>
                                            <p:cTn id="6" dur="4750" fill="hold"/>
                                            <p:tgtEl>
                                              <p:spTgt spid="5"/>
                                            </p:tgtEl>
                                            <p:attrNameLst>
                                              <p:attrName>ppt_x</p:attrName>
                                              <p:attrName>ppt_y</p:attrName>
                                            </p:attrNameLst>
                                          </p:cBhvr>
                                          <p:rCtr x="12500" y="0"/>
                                        </p:animMotion>
                                      </p:childTnLst>
                                    </p:cTn>
                                  </p:par>
                                  <p:par>
                                    <p:cTn id="7" presetID="63" presetClass="path" presetSubtype="0" repeatCount="indefinite" accel="50000" decel="50000" autoRev="1" fill="hold" nodeType="withEffect">
                                      <p:stCondLst>
                                        <p:cond delay="0"/>
                                      </p:stCondLst>
                                      <p:childTnLst>
                                        <p:animMotion origin="layout" path="M -5.55556E-7 -4.81481E-6 L 0.25 -4.81481E-6 " pathEditMode="relative" rAng="0" ptsTypes="AA">
                                          <p:cBhvr>
                                            <p:cTn id="8" dur="5000" fill="hold"/>
                                            <p:tgtEl>
                                              <p:spTgt spid="13"/>
                                            </p:tgtEl>
                                            <p:attrNameLst>
                                              <p:attrName>ppt_x</p:attrName>
                                              <p:attrName>ppt_y</p:attrName>
                                            </p:attrNameLst>
                                          </p:cBhvr>
                                          <p:rCtr x="12500" y="0"/>
                                        </p:animMotion>
                                      </p:childTnLst>
                                    </p:cTn>
                                  </p:par>
                                  <p:par>
                                    <p:cTn id="9" presetID="2" presetClass="entr" presetSubtype="1" fill="hold" grpId="0" nodeType="withEffect">
                                      <p:stCondLst>
                                        <p:cond delay="0"/>
                                      </p:stCondLst>
                                      <p:childTnLst>
                                        <p:set>
                                          <p:cBhvr>
                                            <p:cTn id="10" dur="1" fill="hold">
                                              <p:stCondLst>
                                                <p:cond delay="0"/>
                                              </p:stCondLst>
                                            </p:cTn>
                                            <p:tgtEl>
                                              <p:spTgt spid="278"/>
                                            </p:tgtEl>
                                            <p:attrNameLst>
                                              <p:attrName>style.visibility</p:attrName>
                                            </p:attrNameLst>
                                          </p:cBhvr>
                                          <p:to>
                                            <p:strVal val="visible"/>
                                          </p:to>
                                        </p:set>
                                        <p:anim calcmode="lin" valueType="num">
                                          <p:cBhvr additive="base">
                                            <p:cTn id="11" dur="500" fill="hold"/>
                                            <p:tgtEl>
                                              <p:spTgt spid="278"/>
                                            </p:tgtEl>
                                            <p:attrNameLst>
                                              <p:attrName>ppt_x</p:attrName>
                                            </p:attrNameLst>
                                          </p:cBhvr>
                                          <p:tavLst>
                                            <p:tav tm="0">
                                              <p:val>
                                                <p:strVal val="#ppt_x"/>
                                              </p:val>
                                            </p:tav>
                                            <p:tav tm="100000">
                                              <p:val>
                                                <p:strVal val="#ppt_x"/>
                                              </p:val>
                                            </p:tav>
                                          </p:tavLst>
                                        </p:anim>
                                        <p:anim calcmode="lin" valueType="num">
                                          <p:cBhvr additive="base">
                                            <p:cTn id="12" dur="500" fill="hold"/>
                                            <p:tgtEl>
                                              <p:spTgt spid="278"/>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83"/>
                                            </p:tgtEl>
                                            <p:attrNameLst>
                                              <p:attrName>style.visibility</p:attrName>
                                            </p:attrNameLst>
                                          </p:cBhvr>
                                          <p:to>
                                            <p:strVal val="visible"/>
                                          </p:to>
                                        </p:set>
                                        <p:anim calcmode="lin" valueType="num">
                                          <p:cBhvr additive="base">
                                            <p:cTn id="15" dur="500" fill="hold"/>
                                            <p:tgtEl>
                                              <p:spTgt spid="283"/>
                                            </p:tgtEl>
                                            <p:attrNameLst>
                                              <p:attrName>ppt_x</p:attrName>
                                            </p:attrNameLst>
                                          </p:cBhvr>
                                          <p:tavLst>
                                            <p:tav tm="0">
                                              <p:val>
                                                <p:strVal val="0-#ppt_w/2"/>
                                              </p:val>
                                            </p:tav>
                                            <p:tav tm="100000">
                                              <p:val>
                                                <p:strVal val="#ppt_x"/>
                                              </p:val>
                                            </p:tav>
                                          </p:tavLst>
                                        </p:anim>
                                        <p:anim calcmode="lin" valueType="num">
                                          <p:cBhvr additive="base">
                                            <p:cTn id="16" dur="500" fill="hold"/>
                                            <p:tgtEl>
                                              <p:spTgt spid="283"/>
                                            </p:tgtEl>
                                            <p:attrNameLst>
                                              <p:attrName>ppt_y</p:attrName>
                                            </p:attrNameLst>
                                          </p:cBhvr>
                                          <p:tavLst>
                                            <p:tav tm="0">
                                              <p:val>
                                                <p:strVal val="#ppt_y"/>
                                              </p:val>
                                            </p:tav>
                                            <p:tav tm="100000">
                                              <p:val>
                                                <p:strVal val="#ppt_y"/>
                                              </p:val>
                                            </p:tav>
                                          </p:tavLst>
                                        </p:anim>
                                      </p:childTnLst>
                                    </p:cTn>
                                  </p:par>
                                  <p:par>
                                    <p:cTn id="17" presetID="9" presetClass="entr" presetSubtype="0" fill="hold" grpId="0" nodeType="withEffect">
                                      <p:stCondLst>
                                        <p:cond delay="0"/>
                                      </p:stCondLst>
                                      <p:childTnLst>
                                        <p:set>
                                          <p:cBhvr>
                                            <p:cTn id="18" dur="1" fill="hold">
                                              <p:stCondLst>
                                                <p:cond delay="0"/>
                                              </p:stCondLst>
                                            </p:cTn>
                                            <p:tgtEl>
                                              <p:spTgt spid="279"/>
                                            </p:tgtEl>
                                            <p:attrNameLst>
                                              <p:attrName>style.visibility</p:attrName>
                                            </p:attrNameLst>
                                          </p:cBhvr>
                                          <p:to>
                                            <p:strVal val="visible"/>
                                          </p:to>
                                        </p:set>
                                        <p:animEffect transition="in" filter="dissolve">
                                          <p:cBhvr>
                                            <p:cTn id="19" dur="500"/>
                                            <p:tgtEl>
                                              <p:spTgt spid="279"/>
                                            </p:tgtEl>
                                          </p:cBhvr>
                                        </p:animEffect>
                                      </p:childTnLst>
                                    </p:cTn>
                                  </p:par>
                                  <p:par>
                                    <p:cTn id="20" presetID="2" presetClass="entr" presetSubtype="2"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3" presetClass="entr" presetSubtype="5"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linds(vertical)">
                                          <p:cBhvr>
                                            <p:cTn id="26" dur="500"/>
                                            <p:tgtEl>
                                              <p:spTgt spid="2"/>
                                            </p:tgtEl>
                                          </p:cBhvr>
                                        </p:animEffect>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284">
                                                <p:txEl>
                                                  <p:pRg st="0" end="0"/>
                                                </p:txEl>
                                              </p:spTgt>
                                            </p:tgtEl>
                                            <p:attrNameLst>
                                              <p:attrName>style.visibility</p:attrName>
                                            </p:attrNameLst>
                                          </p:cBhvr>
                                          <p:to>
                                            <p:strVal val="visible"/>
                                          </p:to>
                                        </p:set>
                                        <p:anim calcmode="lin" valueType="num">
                                          <p:cBhvr>
                                            <p:cTn id="29" dur="250" fill="hold"/>
                                            <p:tgtEl>
                                              <p:spTgt spid="28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250" fill="hold"/>
                                            <p:tgtEl>
                                              <p:spTgt spid="284">
                                                <p:txEl>
                                                  <p:pRg st="0" end="0"/>
                                                </p:txEl>
                                              </p:spTgt>
                                            </p:tgtEl>
                                            <p:attrNameLst>
                                              <p:attrName>ppt_y</p:attrName>
                                            </p:attrNameLst>
                                          </p:cBhvr>
                                          <p:tavLst>
                                            <p:tav tm="0">
                                              <p:val>
                                                <p:strVal val="#ppt_y"/>
                                              </p:val>
                                            </p:tav>
                                            <p:tav tm="100000">
                                              <p:val>
                                                <p:strVal val="#ppt_y"/>
                                              </p:val>
                                            </p:tav>
                                          </p:tavLst>
                                        </p:anim>
                                        <p:anim calcmode="lin" valueType="num">
                                          <p:cBhvr>
                                            <p:cTn id="31" dur="250" fill="hold"/>
                                            <p:tgtEl>
                                              <p:spTgt spid="28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250" fill="hold"/>
                                            <p:tgtEl>
                                              <p:spTgt spid="28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250" tmFilter="0,0; .5, 1; 1, 1"/>
                                            <p:tgtEl>
                                              <p:spTgt spid="2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 grpId="0" animBg="1"/>
          <p:bldP spid="279" grpId="0" animBg="1"/>
          <p:bldP spid="283" grpId="0"/>
          <p:bldP spid="284" grpId="0" build="p"/>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Shape 336"/>
        <p:cNvGrpSpPr/>
        <p:nvPr/>
      </p:nvGrpSpPr>
      <p:grpSpPr>
        <a:xfrm>
          <a:off x="0" y="0"/>
          <a:ext cx="0" cy="0"/>
          <a:chOff x="0" y="0"/>
          <a:chExt cx="0" cy="0"/>
        </a:xfrm>
      </p:grpSpPr>
      <p:sp>
        <p:nvSpPr>
          <p:cNvPr id="342" name="Google Shape;342;p58"/>
          <p:cNvSpPr txBox="1">
            <a:spLocks noGrp="1"/>
          </p:cNvSpPr>
          <p:nvPr>
            <p:ph type="ctrTitle"/>
          </p:nvPr>
        </p:nvSpPr>
        <p:spPr>
          <a:xfrm>
            <a:off x="4991757" y="630737"/>
            <a:ext cx="3592500" cy="913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2500" dirty="0" err="1">
                <a:solidFill>
                  <a:schemeClr val="lt1"/>
                </a:solidFill>
                <a:latin typeface="Roboto Slab"/>
                <a:ea typeface="Roboto Slab"/>
                <a:cs typeface="Roboto Slab"/>
                <a:sym typeface="Roboto Slab"/>
              </a:rPr>
              <a:t>Hình</a:t>
            </a:r>
            <a:r>
              <a:rPr lang="en-GB" sz="2500" dirty="0">
                <a:solidFill>
                  <a:schemeClr val="lt1"/>
                </a:solidFill>
                <a:latin typeface="Roboto Slab"/>
                <a:ea typeface="Roboto Slab"/>
                <a:cs typeface="Roboto Slab"/>
                <a:sym typeface="Roboto Slab"/>
              </a:rPr>
              <a:t> </a:t>
            </a:r>
            <a:r>
              <a:rPr lang="en-GB" sz="2500" dirty="0" err="1">
                <a:solidFill>
                  <a:schemeClr val="lt1"/>
                </a:solidFill>
                <a:latin typeface="Roboto Slab"/>
                <a:ea typeface="Roboto Slab"/>
                <a:cs typeface="Roboto Slab"/>
                <a:sym typeface="Roboto Slab"/>
              </a:rPr>
              <a:t>ảnh</a:t>
            </a:r>
            <a:r>
              <a:rPr lang="en-GB" sz="2500" dirty="0">
                <a:solidFill>
                  <a:schemeClr val="lt1"/>
                </a:solidFill>
                <a:latin typeface="Roboto Slab"/>
                <a:ea typeface="Roboto Slab"/>
                <a:cs typeface="Roboto Slab"/>
                <a:sym typeface="Roboto Slab"/>
              </a:rPr>
              <a:t> </a:t>
            </a:r>
            <a:r>
              <a:rPr lang="en-GB" sz="2500" dirty="0" err="1">
                <a:solidFill>
                  <a:schemeClr val="lt1"/>
                </a:solidFill>
                <a:latin typeface="Roboto Slab"/>
                <a:ea typeface="Roboto Slab"/>
                <a:cs typeface="Roboto Slab"/>
                <a:sym typeface="Roboto Slab"/>
              </a:rPr>
              <a:t>nhân</a:t>
            </a:r>
            <a:r>
              <a:rPr lang="en-GB" sz="2500" dirty="0">
                <a:solidFill>
                  <a:schemeClr val="lt1"/>
                </a:solidFill>
                <a:latin typeface="Roboto Slab"/>
                <a:ea typeface="Roboto Slab"/>
                <a:cs typeface="Roboto Slab"/>
                <a:sym typeface="Roboto Slab"/>
              </a:rPr>
              <a:t> </a:t>
            </a:r>
            <a:r>
              <a:rPr lang="en-GB" sz="2500" dirty="0" err="1">
                <a:solidFill>
                  <a:schemeClr val="lt1"/>
                </a:solidFill>
                <a:latin typeface="Roboto Slab"/>
                <a:ea typeface="Roboto Slab"/>
                <a:cs typeface="Roboto Slab"/>
                <a:sym typeface="Roboto Slab"/>
              </a:rPr>
              <a:t>dân</a:t>
            </a:r>
            <a:r>
              <a:rPr lang="en-GB" sz="2500" dirty="0">
                <a:solidFill>
                  <a:schemeClr val="lt1"/>
                </a:solidFill>
                <a:latin typeface="Roboto Slab"/>
                <a:ea typeface="Roboto Slab"/>
                <a:cs typeface="Roboto Slab"/>
                <a:sym typeface="Roboto Slab"/>
              </a:rPr>
              <a:t> </a:t>
            </a:r>
            <a:r>
              <a:rPr lang="en-GB" sz="2500" dirty="0" err="1">
                <a:solidFill>
                  <a:schemeClr val="lt1"/>
                </a:solidFill>
                <a:latin typeface="Roboto Slab"/>
                <a:ea typeface="Roboto Slab"/>
                <a:cs typeface="Roboto Slab"/>
                <a:sym typeface="Roboto Slab"/>
              </a:rPr>
              <a:t>đúng</a:t>
            </a:r>
            <a:r>
              <a:rPr lang="en-GB" sz="2500" dirty="0">
                <a:solidFill>
                  <a:schemeClr val="lt1"/>
                </a:solidFill>
                <a:latin typeface="Roboto Slab"/>
                <a:ea typeface="Roboto Slab"/>
                <a:cs typeface="Roboto Slab"/>
                <a:sym typeface="Roboto Slab"/>
              </a:rPr>
              <a:t> </a:t>
            </a:r>
            <a:r>
              <a:rPr lang="en-GB" sz="2500" dirty="0" err="1">
                <a:solidFill>
                  <a:schemeClr val="lt1"/>
                </a:solidFill>
                <a:latin typeface="Roboto Slab"/>
                <a:ea typeface="Roboto Slab"/>
                <a:cs typeface="Roboto Slab"/>
                <a:sym typeface="Roboto Slab"/>
              </a:rPr>
              <a:t>lên</a:t>
            </a:r>
            <a:r>
              <a:rPr lang="en-GB" sz="2500" dirty="0">
                <a:solidFill>
                  <a:schemeClr val="lt1"/>
                </a:solidFill>
                <a:latin typeface="Roboto Slab"/>
                <a:ea typeface="Roboto Slab"/>
                <a:cs typeface="Roboto Slab"/>
                <a:sym typeface="Roboto Slab"/>
              </a:rPr>
              <a:t> </a:t>
            </a:r>
            <a:r>
              <a:rPr lang="en-GB" sz="2500" dirty="0" err="1">
                <a:solidFill>
                  <a:schemeClr val="lt1"/>
                </a:solidFill>
                <a:latin typeface="Roboto Slab"/>
                <a:ea typeface="Roboto Slab"/>
                <a:cs typeface="Roboto Slab"/>
                <a:sym typeface="Roboto Slab"/>
              </a:rPr>
              <a:t>đấu</a:t>
            </a:r>
            <a:r>
              <a:rPr lang="en-GB" sz="2500" dirty="0">
                <a:solidFill>
                  <a:schemeClr val="lt1"/>
                </a:solidFill>
                <a:latin typeface="Roboto Slab"/>
                <a:ea typeface="Roboto Slab"/>
                <a:cs typeface="Roboto Slab"/>
                <a:sym typeface="Roboto Slab"/>
              </a:rPr>
              <a:t> </a:t>
            </a:r>
            <a:r>
              <a:rPr lang="en-GB" sz="2500" dirty="0" err="1">
                <a:solidFill>
                  <a:schemeClr val="lt1"/>
                </a:solidFill>
                <a:latin typeface="Roboto Slab"/>
                <a:ea typeface="Roboto Slab"/>
                <a:cs typeface="Roboto Slab"/>
                <a:sym typeface="Roboto Slab"/>
              </a:rPr>
              <a:t>tranh</a:t>
            </a:r>
            <a:endParaRPr dirty="0">
              <a:latin typeface="Roboto Slab"/>
              <a:ea typeface="Roboto Slab"/>
              <a:cs typeface="Roboto Slab"/>
              <a:sym typeface="Roboto Slab"/>
            </a:endParaRPr>
          </a:p>
        </p:txBody>
      </p:sp>
      <p:pic>
        <p:nvPicPr>
          <p:cNvPr id="2050" name="Picture 2" descr="Amies et Amis de la Commune de Paris 1871">
            <a:extLst>
              <a:ext uri="{FF2B5EF4-FFF2-40B4-BE49-F238E27FC236}">
                <a16:creationId xmlns:a16="http://schemas.microsoft.com/office/drawing/2014/main" id="{10D128A3-6C53-CD4D-83F0-C7BE17AA21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 y="0"/>
            <a:ext cx="4471551" cy="217527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VIVE LA COMMUNE DE PARIS, 18 mars 1871 ! - INITIATIVE COMMUNISTE">
            <a:extLst>
              <a:ext uri="{FF2B5EF4-FFF2-40B4-BE49-F238E27FC236}">
                <a16:creationId xmlns:a16="http://schemas.microsoft.com/office/drawing/2014/main" id="{81549E92-A08D-2542-9927-33B92A9900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990" y="2343948"/>
            <a:ext cx="4103435" cy="231926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omprendre la Commune de Paris : #02 Qui est Thiers ? | Reportages | Là-bas  si j&amp;#39;y suis">
            <a:extLst>
              <a:ext uri="{FF2B5EF4-FFF2-40B4-BE49-F238E27FC236}">
                <a16:creationId xmlns:a16="http://schemas.microsoft.com/office/drawing/2014/main" id="{98B4F004-67B5-1749-A78D-284DD47D175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50942" y="1817649"/>
            <a:ext cx="3933315" cy="2845568"/>
          </a:xfrm>
          <a:prstGeom prst="rect">
            <a:avLst/>
          </a:prstGeom>
          <a:noFill/>
          <a:extLst>
            <a:ext uri="{909E8E84-426E-40DD-AFC4-6F175D3DCCD1}">
              <a14:hiddenFill xmlns:a14="http://schemas.microsoft.com/office/drawing/2010/main">
                <a:solidFill>
                  <a:srgbClr val="FFFFFF"/>
                </a:solidFill>
              </a14:hiddenFill>
            </a:ext>
          </a:extLst>
        </p:spPr>
      </p:pic>
      <p:sp>
        <p:nvSpPr>
          <p:cNvPr id="6" name="!!a">
            <a:extLst>
              <a:ext uri="{FF2B5EF4-FFF2-40B4-BE49-F238E27FC236}">
                <a16:creationId xmlns:a16="http://schemas.microsoft.com/office/drawing/2014/main" id="{96339841-1239-3648-B902-022707225643}"/>
              </a:ext>
            </a:extLst>
          </p:cNvPr>
          <p:cNvSpPr/>
          <p:nvPr/>
        </p:nvSpPr>
        <p:spPr>
          <a:xfrm>
            <a:off x="4858331" y="480283"/>
            <a:ext cx="796064" cy="101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14:bounceEnd="50000">
                                          <p:cBhvr additive="base">
                                            <p:cTn id="7" dur="500" fill="hold"/>
                                            <p:tgtEl>
                                              <p:spTgt spid="2050"/>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050"/>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14:presetBounceEnd="50000">
                                      <p:stCondLst>
                                        <p:cond delay="0"/>
                                      </p:stCondLst>
                                      <p:childTnLst>
                                        <p:set>
                                          <p:cBhvr>
                                            <p:cTn id="10" dur="1" fill="hold">
                                              <p:stCondLst>
                                                <p:cond delay="0"/>
                                              </p:stCondLst>
                                            </p:cTn>
                                            <p:tgtEl>
                                              <p:spTgt spid="2052"/>
                                            </p:tgtEl>
                                            <p:attrNameLst>
                                              <p:attrName>style.visibility</p:attrName>
                                            </p:attrNameLst>
                                          </p:cBhvr>
                                          <p:to>
                                            <p:strVal val="visible"/>
                                          </p:to>
                                        </p:set>
                                        <p:anim calcmode="lin" valueType="num" p14:bounceEnd="50000">
                                          <p:cBhvr additive="base">
                                            <p:cTn id="11" dur="500" fill="hold"/>
                                            <p:tgtEl>
                                              <p:spTgt spid="2052"/>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2052"/>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2054"/>
                                            </p:tgtEl>
                                            <p:attrNameLst>
                                              <p:attrName>style.visibility</p:attrName>
                                            </p:attrNameLst>
                                          </p:cBhvr>
                                          <p:to>
                                            <p:strVal val="visible"/>
                                          </p:to>
                                        </p:set>
                                        <p:anim calcmode="lin" valueType="num" p14:bounceEnd="50000">
                                          <p:cBhvr additive="base">
                                            <p:cTn id="15" dur="500" fill="hold"/>
                                            <p:tgtEl>
                                              <p:spTgt spid="205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2054"/>
                                            </p:tgtEl>
                                            <p:attrNameLst>
                                              <p:attrName>ppt_y</p:attrName>
                                            </p:attrNameLst>
                                          </p:cBhvr>
                                          <p:tavLst>
                                            <p:tav tm="0">
                                              <p:val>
                                                <p:strVal val="0-#ppt_h/2"/>
                                              </p:val>
                                            </p:tav>
                                            <p:tav tm="100000">
                                              <p:val>
                                                <p:strVal val="#ppt_y"/>
                                              </p:val>
                                            </p:tav>
                                          </p:tavLst>
                                        </p:anim>
                                      </p:childTnLst>
                                    </p:cTn>
                                  </p:par>
                                  <p:par>
                                    <p:cTn id="17" presetID="16" presetClass="entr" presetSubtype="21" fill="hold" grpId="0" nodeType="withEffect">
                                      <p:stCondLst>
                                        <p:cond delay="0"/>
                                      </p:stCondLst>
                                      <p:childTnLst>
                                        <p:set>
                                          <p:cBhvr>
                                            <p:cTn id="18" dur="1" fill="hold">
                                              <p:stCondLst>
                                                <p:cond delay="0"/>
                                              </p:stCondLst>
                                            </p:cTn>
                                            <p:tgtEl>
                                              <p:spTgt spid="342"/>
                                            </p:tgtEl>
                                            <p:attrNameLst>
                                              <p:attrName>style.visibility</p:attrName>
                                            </p:attrNameLst>
                                          </p:cBhvr>
                                          <p:to>
                                            <p:strVal val="visible"/>
                                          </p:to>
                                        </p:set>
                                        <p:animEffect transition="in" filter="barn(inVertical)">
                                          <p:cBhvr>
                                            <p:cTn id="19" dur="500"/>
                                            <p:tgtEl>
                                              <p:spTgt spid="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052"/>
                                            </p:tgtEl>
                                            <p:attrNameLst>
                                              <p:attrName>style.visibility</p:attrName>
                                            </p:attrNameLst>
                                          </p:cBhvr>
                                          <p:to>
                                            <p:strVal val="visible"/>
                                          </p:to>
                                        </p:set>
                                        <p:anim calcmode="lin" valueType="num">
                                          <p:cBhvr additive="base">
                                            <p:cTn id="11" dur="500" fill="hold"/>
                                            <p:tgtEl>
                                              <p:spTgt spid="2052"/>
                                            </p:tgtEl>
                                            <p:attrNameLst>
                                              <p:attrName>ppt_x</p:attrName>
                                            </p:attrNameLst>
                                          </p:cBhvr>
                                          <p:tavLst>
                                            <p:tav tm="0">
                                              <p:val>
                                                <p:strVal val="0-#ppt_w/2"/>
                                              </p:val>
                                            </p:tav>
                                            <p:tav tm="100000">
                                              <p:val>
                                                <p:strVal val="#ppt_x"/>
                                              </p:val>
                                            </p:tav>
                                          </p:tavLst>
                                        </p:anim>
                                        <p:anim calcmode="lin" valueType="num">
                                          <p:cBhvr additive="base">
                                            <p:cTn id="12" dur="500" fill="hold"/>
                                            <p:tgtEl>
                                              <p:spTgt spid="2052"/>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2054"/>
                                            </p:tgtEl>
                                            <p:attrNameLst>
                                              <p:attrName>style.visibility</p:attrName>
                                            </p:attrNameLst>
                                          </p:cBhvr>
                                          <p:to>
                                            <p:strVal val="visible"/>
                                          </p:to>
                                        </p:set>
                                        <p:anim calcmode="lin" valueType="num">
                                          <p:cBhvr additive="base">
                                            <p:cTn id="15" dur="500" fill="hold"/>
                                            <p:tgtEl>
                                              <p:spTgt spid="2054"/>
                                            </p:tgtEl>
                                            <p:attrNameLst>
                                              <p:attrName>ppt_x</p:attrName>
                                            </p:attrNameLst>
                                          </p:cBhvr>
                                          <p:tavLst>
                                            <p:tav tm="0">
                                              <p:val>
                                                <p:strVal val="#ppt_x"/>
                                              </p:val>
                                            </p:tav>
                                            <p:tav tm="100000">
                                              <p:val>
                                                <p:strVal val="#ppt_x"/>
                                              </p:val>
                                            </p:tav>
                                          </p:tavLst>
                                        </p:anim>
                                        <p:anim calcmode="lin" valueType="num">
                                          <p:cBhvr additive="base">
                                            <p:cTn id="16" dur="500" fill="hold"/>
                                            <p:tgtEl>
                                              <p:spTgt spid="2054"/>
                                            </p:tgtEl>
                                            <p:attrNameLst>
                                              <p:attrName>ppt_y</p:attrName>
                                            </p:attrNameLst>
                                          </p:cBhvr>
                                          <p:tavLst>
                                            <p:tav tm="0">
                                              <p:val>
                                                <p:strVal val="0-#ppt_h/2"/>
                                              </p:val>
                                            </p:tav>
                                            <p:tav tm="100000">
                                              <p:val>
                                                <p:strVal val="#ppt_y"/>
                                              </p:val>
                                            </p:tav>
                                          </p:tavLst>
                                        </p:anim>
                                      </p:childTnLst>
                                    </p:cTn>
                                  </p:par>
                                  <p:par>
                                    <p:cTn id="17" presetID="16" presetClass="entr" presetSubtype="21" fill="hold" grpId="0" nodeType="withEffect">
                                      <p:stCondLst>
                                        <p:cond delay="0"/>
                                      </p:stCondLst>
                                      <p:childTnLst>
                                        <p:set>
                                          <p:cBhvr>
                                            <p:cTn id="18" dur="1" fill="hold">
                                              <p:stCondLst>
                                                <p:cond delay="0"/>
                                              </p:stCondLst>
                                            </p:cTn>
                                            <p:tgtEl>
                                              <p:spTgt spid="342"/>
                                            </p:tgtEl>
                                            <p:attrNameLst>
                                              <p:attrName>style.visibility</p:attrName>
                                            </p:attrNameLst>
                                          </p:cBhvr>
                                          <p:to>
                                            <p:strVal val="visible"/>
                                          </p:to>
                                        </p:set>
                                        <p:animEffect transition="in" filter="barn(inVertical)">
                                          <p:cBhvr>
                                            <p:cTn id="19" dur="500"/>
                                            <p:tgtEl>
                                              <p:spTgt spid="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2"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Shape 336"/>
        <p:cNvGrpSpPr/>
        <p:nvPr/>
      </p:nvGrpSpPr>
      <p:grpSpPr>
        <a:xfrm>
          <a:off x="0" y="0"/>
          <a:ext cx="0" cy="0"/>
          <a:chOff x="0" y="0"/>
          <a:chExt cx="0" cy="0"/>
        </a:xfrm>
      </p:grpSpPr>
      <p:sp>
        <p:nvSpPr>
          <p:cNvPr id="340" name="Google Shape;340;p5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11</a:t>
            </a:fld>
            <a:endParaRPr/>
          </a:p>
        </p:txBody>
      </p:sp>
      <p:sp>
        <p:nvSpPr>
          <p:cNvPr id="342" name="Google Shape;342;p58"/>
          <p:cNvSpPr txBox="1">
            <a:spLocks noGrp="1"/>
          </p:cNvSpPr>
          <p:nvPr>
            <p:ph type="ctrTitle"/>
          </p:nvPr>
        </p:nvSpPr>
        <p:spPr>
          <a:xfrm>
            <a:off x="189017" y="607478"/>
            <a:ext cx="3135479" cy="913800"/>
          </a:xfrm>
          <a:prstGeom prst="rect">
            <a:avLst/>
          </a:prstGeom>
        </p:spPr>
        <p:txBody>
          <a:bodyPr spcFirstLastPara="1" wrap="square" lIns="91425" tIns="91425" rIns="91425" bIns="91425" anchor="t" anchorCtr="0">
            <a:noAutofit/>
          </a:bodyPr>
          <a:lstStyle/>
          <a:p>
            <a:pPr lvl="0"/>
            <a:r>
              <a:rPr lang="en-GB" dirty="0" err="1">
                <a:solidFill>
                  <a:schemeClr val="lt1"/>
                </a:solidFill>
              </a:rPr>
              <a:t>Hình</a:t>
            </a:r>
            <a:r>
              <a:rPr lang="en-GB" dirty="0">
                <a:solidFill>
                  <a:schemeClr val="lt1"/>
                </a:solidFill>
              </a:rPr>
              <a:t> </a:t>
            </a:r>
            <a:r>
              <a:rPr lang="en-GB" dirty="0" err="1">
                <a:solidFill>
                  <a:schemeClr val="lt1"/>
                </a:solidFill>
              </a:rPr>
              <a:t>ảnh</a:t>
            </a:r>
            <a:r>
              <a:rPr lang="en-GB" dirty="0">
                <a:solidFill>
                  <a:schemeClr val="lt1"/>
                </a:solidFill>
              </a:rPr>
              <a:t> </a:t>
            </a:r>
            <a:r>
              <a:rPr lang="en-GB" dirty="0" err="1">
                <a:solidFill>
                  <a:schemeClr val="lt1"/>
                </a:solidFill>
              </a:rPr>
              <a:t>đầu</a:t>
            </a:r>
            <a:r>
              <a:rPr lang="en-GB" dirty="0">
                <a:solidFill>
                  <a:schemeClr val="lt1"/>
                </a:solidFill>
              </a:rPr>
              <a:t> </a:t>
            </a:r>
            <a:r>
              <a:rPr lang="en-GB" dirty="0" err="1">
                <a:solidFill>
                  <a:schemeClr val="lt1"/>
                </a:solidFill>
              </a:rPr>
              <a:t>hàng</a:t>
            </a:r>
            <a:r>
              <a:rPr lang="en-GB" dirty="0">
                <a:solidFill>
                  <a:schemeClr val="lt1"/>
                </a:solidFill>
              </a:rPr>
              <a:t> </a:t>
            </a:r>
            <a:r>
              <a:rPr lang="en-GB" dirty="0" err="1">
                <a:solidFill>
                  <a:schemeClr val="lt1"/>
                </a:solidFill>
              </a:rPr>
              <a:t>của</a:t>
            </a:r>
            <a:r>
              <a:rPr lang="en-GB" dirty="0">
                <a:solidFill>
                  <a:schemeClr val="lt1"/>
                </a:solidFill>
              </a:rPr>
              <a:t> </a:t>
            </a:r>
            <a:r>
              <a:rPr lang="en-GB" dirty="0" err="1">
                <a:solidFill>
                  <a:schemeClr val="lt1"/>
                </a:solidFill>
              </a:rPr>
              <a:t>giai</a:t>
            </a:r>
            <a:r>
              <a:rPr lang="en-GB" dirty="0">
                <a:solidFill>
                  <a:schemeClr val="lt1"/>
                </a:solidFill>
              </a:rPr>
              <a:t> </a:t>
            </a:r>
            <a:r>
              <a:rPr lang="en-GB" dirty="0" err="1">
                <a:solidFill>
                  <a:schemeClr val="lt1"/>
                </a:solidFill>
              </a:rPr>
              <a:t>cấp</a:t>
            </a:r>
            <a:r>
              <a:rPr lang="en-GB" dirty="0">
                <a:solidFill>
                  <a:schemeClr val="lt1"/>
                </a:solidFill>
              </a:rPr>
              <a:t> </a:t>
            </a:r>
            <a:r>
              <a:rPr lang="en-GB" dirty="0" err="1">
                <a:solidFill>
                  <a:schemeClr val="lt1"/>
                </a:solidFill>
              </a:rPr>
              <a:t>tư</a:t>
            </a:r>
            <a:r>
              <a:rPr lang="en-GB" dirty="0">
                <a:solidFill>
                  <a:schemeClr val="lt1"/>
                </a:solidFill>
              </a:rPr>
              <a:t> </a:t>
            </a:r>
            <a:r>
              <a:rPr lang="en-GB" dirty="0" err="1">
                <a:solidFill>
                  <a:schemeClr val="lt1"/>
                </a:solidFill>
              </a:rPr>
              <a:t>sản</a:t>
            </a:r>
            <a:endParaRPr dirty="0">
              <a:latin typeface="Roboto Slab"/>
              <a:ea typeface="Roboto Slab"/>
              <a:cs typeface="Roboto Slab"/>
              <a:sym typeface="Roboto Slab"/>
            </a:endParaRPr>
          </a:p>
        </p:txBody>
      </p:sp>
      <p:pic>
        <p:nvPicPr>
          <p:cNvPr id="4098" name="Picture 2" descr="Histoire : le jour où la Commune de Paris s&amp;#39;est soulevée">
            <a:extLst>
              <a:ext uri="{FF2B5EF4-FFF2-40B4-BE49-F238E27FC236}">
                <a16:creationId xmlns:a16="http://schemas.microsoft.com/office/drawing/2014/main" id="{941D66D2-B762-4844-9C1F-8D943DB337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53" y="1653217"/>
            <a:ext cx="3571424" cy="3416300"/>
          </a:xfrm>
          <a:prstGeom prst="rect">
            <a:avLst/>
          </a:prstGeom>
          <a:noFill/>
          <a:ln w="38100">
            <a:solidFill>
              <a:srgbClr val="FFFF00"/>
            </a:solidFill>
          </a:ln>
          <a:extLst>
            <a:ext uri="{909E8E84-426E-40DD-AFC4-6F175D3DCCD1}">
              <a14:hiddenFill xmlns:a14="http://schemas.microsoft.com/office/drawing/2010/main">
                <a:solidFill>
                  <a:srgbClr val="FFFFFF"/>
                </a:solidFill>
              </a14:hiddenFill>
            </a:ext>
          </a:extLst>
        </p:spPr>
      </p:pic>
      <p:pic>
        <p:nvPicPr>
          <p:cNvPr id="4100" name="Picture 4" descr="La Commune de Paris a associé le droit au travail et le droit du travail |  L&amp;#39;Humanité">
            <a:extLst>
              <a:ext uri="{FF2B5EF4-FFF2-40B4-BE49-F238E27FC236}">
                <a16:creationId xmlns:a16="http://schemas.microsoft.com/office/drawing/2014/main" id="{CF7FAAD2-930D-A54D-8C0F-975BD52D34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9703" y="2421364"/>
            <a:ext cx="5307980" cy="2648153"/>
          </a:xfrm>
          <a:prstGeom prst="rect">
            <a:avLst/>
          </a:prstGeom>
          <a:noFill/>
          <a:ln w="38100">
            <a:solidFill>
              <a:srgbClr val="FFFF00"/>
            </a:solidFill>
          </a:ln>
          <a:extLst>
            <a:ext uri="{909E8E84-426E-40DD-AFC4-6F175D3DCCD1}">
              <a14:hiddenFill xmlns:a14="http://schemas.microsoft.com/office/drawing/2010/main">
                <a:solidFill>
                  <a:srgbClr val="FFFFFF"/>
                </a:solidFill>
              </a14:hiddenFill>
            </a:ext>
          </a:extLst>
        </p:spPr>
      </p:pic>
      <p:pic>
        <p:nvPicPr>
          <p:cNvPr id="4102" name="Picture 6" descr="Il a photographié la Commune de Paris : Bruno Braquehais premier  photo-reporter de l&amp;#39;Histoire de France">
            <a:extLst>
              <a:ext uri="{FF2B5EF4-FFF2-40B4-BE49-F238E27FC236}">
                <a16:creationId xmlns:a16="http://schemas.microsoft.com/office/drawing/2014/main" id="{F64C58B1-9636-A14A-AC42-433F658115E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31837" y="86683"/>
            <a:ext cx="4623146" cy="2251622"/>
          </a:xfrm>
          <a:prstGeom prst="rect">
            <a:avLst/>
          </a:prstGeom>
          <a:noFill/>
          <a:ln w="38100">
            <a:solidFill>
              <a:srgbClr val="FFFF00"/>
            </a:solidFill>
          </a:ln>
          <a:extLst>
            <a:ext uri="{909E8E84-426E-40DD-AFC4-6F175D3DCCD1}">
              <a14:hiddenFill xmlns:a14="http://schemas.microsoft.com/office/drawing/2010/main">
                <a:solidFill>
                  <a:srgbClr val="FFFFFF"/>
                </a:solidFill>
              </a14:hiddenFill>
            </a:ext>
          </a:extLst>
        </p:spPr>
      </p:pic>
      <p:sp>
        <p:nvSpPr>
          <p:cNvPr id="7" name="Rectangle 6" hidden="1">
            <a:extLst>
              <a:ext uri="{FF2B5EF4-FFF2-40B4-BE49-F238E27FC236}">
                <a16:creationId xmlns:a16="http://schemas.microsoft.com/office/drawing/2014/main" id="{5325433C-D1C6-CF4F-9270-F92FA7DC422B}"/>
              </a:ext>
            </a:extLst>
          </p:cNvPr>
          <p:cNvSpPr/>
          <p:nvPr/>
        </p:nvSpPr>
        <p:spPr>
          <a:xfrm>
            <a:off x="4858331" y="480283"/>
            <a:ext cx="796064" cy="101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8" name="!!a">
            <a:extLst>
              <a:ext uri="{FF2B5EF4-FFF2-40B4-BE49-F238E27FC236}">
                <a16:creationId xmlns:a16="http://schemas.microsoft.com/office/drawing/2014/main" id="{F2CFBE24-FF35-C843-B789-848838786930}"/>
              </a:ext>
            </a:extLst>
          </p:cNvPr>
          <p:cNvSpPr/>
          <p:nvPr/>
        </p:nvSpPr>
        <p:spPr>
          <a:xfrm>
            <a:off x="172031" y="200883"/>
            <a:ext cx="796064" cy="101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86210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4102"/>
                                            </p:tgtEl>
                                            <p:attrNameLst>
                                              <p:attrName>style.visibility</p:attrName>
                                            </p:attrNameLst>
                                          </p:cBhvr>
                                          <p:to>
                                            <p:strVal val="visible"/>
                                          </p:to>
                                        </p:set>
                                        <p:anim calcmode="lin" valueType="num" p14:bounceEnd="50000">
                                          <p:cBhvr additive="base">
                                            <p:cTn id="7" dur="500" fill="hold"/>
                                            <p:tgtEl>
                                              <p:spTgt spid="410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4102"/>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14:presetBounceEnd="50000">
                                      <p:stCondLst>
                                        <p:cond delay="0"/>
                                      </p:stCondLst>
                                      <p:childTnLst>
                                        <p:set>
                                          <p:cBhvr>
                                            <p:cTn id="10" dur="1" fill="hold">
                                              <p:stCondLst>
                                                <p:cond delay="0"/>
                                              </p:stCondLst>
                                            </p:cTn>
                                            <p:tgtEl>
                                              <p:spTgt spid="4100"/>
                                            </p:tgtEl>
                                            <p:attrNameLst>
                                              <p:attrName>style.visibility</p:attrName>
                                            </p:attrNameLst>
                                          </p:cBhvr>
                                          <p:to>
                                            <p:strVal val="visible"/>
                                          </p:to>
                                        </p:set>
                                        <p:anim calcmode="lin" valueType="num" p14:bounceEnd="50000">
                                          <p:cBhvr additive="base">
                                            <p:cTn id="11" dur="500" fill="hold"/>
                                            <p:tgtEl>
                                              <p:spTgt spid="4100"/>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4100"/>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4098"/>
                                            </p:tgtEl>
                                            <p:attrNameLst>
                                              <p:attrName>style.visibility</p:attrName>
                                            </p:attrNameLst>
                                          </p:cBhvr>
                                          <p:to>
                                            <p:strVal val="visible"/>
                                          </p:to>
                                        </p:set>
                                        <p:anim calcmode="lin" valueType="num" p14:bounceEnd="50000">
                                          <p:cBhvr additive="base">
                                            <p:cTn id="15" dur="500" fill="hold"/>
                                            <p:tgtEl>
                                              <p:spTgt spid="4098"/>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4098"/>
                                            </p:tgtEl>
                                            <p:attrNameLst>
                                              <p:attrName>ppt_y</p:attrName>
                                            </p:attrNameLst>
                                          </p:cBhvr>
                                          <p:tavLst>
                                            <p:tav tm="0">
                                              <p:val>
                                                <p:strVal val="0-#ppt_h/2"/>
                                              </p:val>
                                            </p:tav>
                                            <p:tav tm="100000">
                                              <p:val>
                                                <p:strVal val="#ppt_y"/>
                                              </p:val>
                                            </p:tav>
                                          </p:tavLst>
                                        </p:anim>
                                      </p:childTnLst>
                                    </p:cTn>
                                  </p:par>
                                  <p:par>
                                    <p:cTn id="17" presetID="16" presetClass="entr" presetSubtype="37" fill="hold" grpId="0" nodeType="withEffect">
                                      <p:stCondLst>
                                        <p:cond delay="0"/>
                                      </p:stCondLst>
                                      <p:childTnLst>
                                        <p:set>
                                          <p:cBhvr>
                                            <p:cTn id="18" dur="1" fill="hold">
                                              <p:stCondLst>
                                                <p:cond delay="0"/>
                                              </p:stCondLst>
                                            </p:cTn>
                                            <p:tgtEl>
                                              <p:spTgt spid="342"/>
                                            </p:tgtEl>
                                            <p:attrNameLst>
                                              <p:attrName>style.visibility</p:attrName>
                                            </p:attrNameLst>
                                          </p:cBhvr>
                                          <p:to>
                                            <p:strVal val="visible"/>
                                          </p:to>
                                        </p:set>
                                        <p:animEffect transition="in" filter="barn(outVertical)">
                                          <p:cBhvr>
                                            <p:cTn id="19" dur="500"/>
                                            <p:tgtEl>
                                              <p:spTgt spid="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102"/>
                                            </p:tgtEl>
                                            <p:attrNameLst>
                                              <p:attrName>style.visibility</p:attrName>
                                            </p:attrNameLst>
                                          </p:cBhvr>
                                          <p:to>
                                            <p:strVal val="visible"/>
                                          </p:to>
                                        </p:set>
                                        <p:anim calcmode="lin" valueType="num">
                                          <p:cBhvr additive="base">
                                            <p:cTn id="7" dur="500" fill="hold"/>
                                            <p:tgtEl>
                                              <p:spTgt spid="4102"/>
                                            </p:tgtEl>
                                            <p:attrNameLst>
                                              <p:attrName>ppt_x</p:attrName>
                                            </p:attrNameLst>
                                          </p:cBhvr>
                                          <p:tavLst>
                                            <p:tav tm="0">
                                              <p:val>
                                                <p:strVal val="#ppt_x"/>
                                              </p:val>
                                            </p:tav>
                                            <p:tav tm="100000">
                                              <p:val>
                                                <p:strVal val="#ppt_x"/>
                                              </p:val>
                                            </p:tav>
                                          </p:tavLst>
                                        </p:anim>
                                        <p:anim calcmode="lin" valueType="num">
                                          <p:cBhvr additive="base">
                                            <p:cTn id="8" dur="500" fill="hold"/>
                                            <p:tgtEl>
                                              <p:spTgt spid="4102"/>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100"/>
                                            </p:tgtEl>
                                            <p:attrNameLst>
                                              <p:attrName>style.visibility</p:attrName>
                                            </p:attrNameLst>
                                          </p:cBhvr>
                                          <p:to>
                                            <p:strVal val="visible"/>
                                          </p:to>
                                        </p:set>
                                        <p:anim calcmode="lin" valueType="num">
                                          <p:cBhvr additive="base">
                                            <p:cTn id="11" dur="500" fill="hold"/>
                                            <p:tgtEl>
                                              <p:spTgt spid="4100"/>
                                            </p:tgtEl>
                                            <p:attrNameLst>
                                              <p:attrName>ppt_x</p:attrName>
                                            </p:attrNameLst>
                                          </p:cBhvr>
                                          <p:tavLst>
                                            <p:tav tm="0">
                                              <p:val>
                                                <p:strVal val="0-#ppt_w/2"/>
                                              </p:val>
                                            </p:tav>
                                            <p:tav tm="100000">
                                              <p:val>
                                                <p:strVal val="#ppt_x"/>
                                              </p:val>
                                            </p:tav>
                                          </p:tavLst>
                                        </p:anim>
                                        <p:anim calcmode="lin" valueType="num">
                                          <p:cBhvr additive="base">
                                            <p:cTn id="12" dur="500" fill="hold"/>
                                            <p:tgtEl>
                                              <p:spTgt spid="4100"/>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4098"/>
                                            </p:tgtEl>
                                            <p:attrNameLst>
                                              <p:attrName>style.visibility</p:attrName>
                                            </p:attrNameLst>
                                          </p:cBhvr>
                                          <p:to>
                                            <p:strVal val="visible"/>
                                          </p:to>
                                        </p:set>
                                        <p:anim calcmode="lin" valueType="num">
                                          <p:cBhvr additive="base">
                                            <p:cTn id="15" dur="500" fill="hold"/>
                                            <p:tgtEl>
                                              <p:spTgt spid="4098"/>
                                            </p:tgtEl>
                                            <p:attrNameLst>
                                              <p:attrName>ppt_x</p:attrName>
                                            </p:attrNameLst>
                                          </p:cBhvr>
                                          <p:tavLst>
                                            <p:tav tm="0">
                                              <p:val>
                                                <p:strVal val="#ppt_x"/>
                                              </p:val>
                                            </p:tav>
                                            <p:tav tm="100000">
                                              <p:val>
                                                <p:strVal val="#ppt_x"/>
                                              </p:val>
                                            </p:tav>
                                          </p:tavLst>
                                        </p:anim>
                                        <p:anim calcmode="lin" valueType="num">
                                          <p:cBhvr additive="base">
                                            <p:cTn id="16" dur="500" fill="hold"/>
                                            <p:tgtEl>
                                              <p:spTgt spid="4098"/>
                                            </p:tgtEl>
                                            <p:attrNameLst>
                                              <p:attrName>ppt_y</p:attrName>
                                            </p:attrNameLst>
                                          </p:cBhvr>
                                          <p:tavLst>
                                            <p:tav tm="0">
                                              <p:val>
                                                <p:strVal val="0-#ppt_h/2"/>
                                              </p:val>
                                            </p:tav>
                                            <p:tav tm="100000">
                                              <p:val>
                                                <p:strVal val="#ppt_y"/>
                                              </p:val>
                                            </p:tav>
                                          </p:tavLst>
                                        </p:anim>
                                      </p:childTnLst>
                                    </p:cTn>
                                  </p:par>
                                  <p:par>
                                    <p:cTn id="17" presetID="16" presetClass="entr" presetSubtype="37" fill="hold" grpId="0" nodeType="withEffect">
                                      <p:stCondLst>
                                        <p:cond delay="0"/>
                                      </p:stCondLst>
                                      <p:childTnLst>
                                        <p:set>
                                          <p:cBhvr>
                                            <p:cTn id="18" dur="1" fill="hold">
                                              <p:stCondLst>
                                                <p:cond delay="0"/>
                                              </p:stCondLst>
                                            </p:cTn>
                                            <p:tgtEl>
                                              <p:spTgt spid="342"/>
                                            </p:tgtEl>
                                            <p:attrNameLst>
                                              <p:attrName>style.visibility</p:attrName>
                                            </p:attrNameLst>
                                          </p:cBhvr>
                                          <p:to>
                                            <p:strVal val="visible"/>
                                          </p:to>
                                        </p:set>
                                        <p:animEffect transition="in" filter="barn(outVertical)">
                                          <p:cBhvr>
                                            <p:cTn id="19" dur="500"/>
                                            <p:tgtEl>
                                              <p:spTgt spid="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2"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Shape 367"/>
        <p:cNvGrpSpPr/>
        <p:nvPr/>
      </p:nvGrpSpPr>
      <p:grpSpPr>
        <a:xfrm>
          <a:off x="0" y="0"/>
          <a:ext cx="0" cy="0"/>
          <a:chOff x="0" y="0"/>
          <a:chExt cx="0" cy="0"/>
        </a:xfrm>
      </p:grpSpPr>
      <p:sp>
        <p:nvSpPr>
          <p:cNvPr id="370" name="Google Shape;370;p6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12</a:t>
            </a:fld>
            <a:endParaRPr/>
          </a:p>
        </p:txBody>
      </p:sp>
      <p:sp>
        <p:nvSpPr>
          <p:cNvPr id="371" name="Google Shape;371;p61"/>
          <p:cNvSpPr txBox="1">
            <a:spLocks noGrp="1"/>
          </p:cNvSpPr>
          <p:nvPr>
            <p:ph type="title"/>
          </p:nvPr>
        </p:nvSpPr>
        <p:spPr>
          <a:xfrm>
            <a:off x="122842" y="423350"/>
            <a:ext cx="5238321" cy="1058700"/>
          </a:xfrm>
          <a:prstGeom prst="rect">
            <a:avLst/>
          </a:prstGeom>
        </p:spPr>
        <p:txBody>
          <a:bodyPr spcFirstLastPara="1" wrap="square" lIns="91425" tIns="91425" rIns="91425" bIns="91425" anchor="t" anchorCtr="0">
            <a:noAutofit/>
          </a:bodyPr>
          <a:lstStyle/>
          <a:p>
            <a:pPr algn="ctr" eaLnBrk="1" hangingPunct="1">
              <a:defRPr/>
            </a:pPr>
            <a:r>
              <a:rPr lang="en-US" i="1" dirty="0" err="1">
                <a:solidFill>
                  <a:schemeClr val="accent6"/>
                </a:solidFill>
                <a:latin typeface="Times New Roman" pitchFamily="18" charset="0"/>
                <a:cs typeface="Times New Roman" pitchFamily="18" charset="0"/>
              </a:rPr>
              <a:t>Tại</a:t>
            </a:r>
            <a:r>
              <a:rPr lang="en-US" i="1" dirty="0">
                <a:solidFill>
                  <a:schemeClr val="accent6"/>
                </a:solidFill>
                <a:latin typeface="Times New Roman" pitchFamily="18" charset="0"/>
                <a:cs typeface="Times New Roman" pitchFamily="18" charset="0"/>
              </a:rPr>
              <a:t> </a:t>
            </a:r>
            <a:r>
              <a:rPr lang="en-US" i="1" dirty="0" err="1">
                <a:solidFill>
                  <a:schemeClr val="accent6"/>
                </a:solidFill>
                <a:latin typeface="Times New Roman" pitchFamily="18" charset="0"/>
                <a:cs typeface="Times New Roman" pitchFamily="18" charset="0"/>
              </a:rPr>
              <a:t>sao</a:t>
            </a:r>
            <a:r>
              <a:rPr lang="en-US" i="1" dirty="0">
                <a:solidFill>
                  <a:schemeClr val="accent6"/>
                </a:solidFill>
                <a:latin typeface="Times New Roman" pitchFamily="18" charset="0"/>
                <a:cs typeface="Times New Roman" pitchFamily="18" charset="0"/>
              </a:rPr>
              <a:t> “</a:t>
            </a:r>
            <a:r>
              <a:rPr lang="en-US" i="1" dirty="0" err="1">
                <a:solidFill>
                  <a:schemeClr val="accent6"/>
                </a:solidFill>
                <a:latin typeface="Times New Roman" pitchFamily="18" charset="0"/>
                <a:cs typeface="Times New Roman" pitchFamily="18" charset="0"/>
              </a:rPr>
              <a:t>chính</a:t>
            </a:r>
            <a:r>
              <a:rPr lang="en-US" i="1" dirty="0">
                <a:solidFill>
                  <a:schemeClr val="accent6"/>
                </a:solidFill>
                <a:latin typeface="Times New Roman" pitchFamily="18" charset="0"/>
                <a:cs typeface="Times New Roman" pitchFamily="18" charset="0"/>
              </a:rPr>
              <a:t> </a:t>
            </a:r>
            <a:r>
              <a:rPr lang="en-US" i="1" dirty="0" err="1">
                <a:solidFill>
                  <a:schemeClr val="accent6"/>
                </a:solidFill>
                <a:latin typeface="Times New Roman" pitchFamily="18" charset="0"/>
                <a:cs typeface="Times New Roman" pitchFamily="18" charset="0"/>
              </a:rPr>
              <a:t>phủ</a:t>
            </a:r>
            <a:r>
              <a:rPr lang="en-US" i="1" dirty="0">
                <a:solidFill>
                  <a:schemeClr val="accent6"/>
                </a:solidFill>
                <a:latin typeface="Times New Roman" pitchFamily="18" charset="0"/>
                <a:cs typeface="Times New Roman" pitchFamily="18" charset="0"/>
              </a:rPr>
              <a:t> </a:t>
            </a:r>
            <a:r>
              <a:rPr lang="en-US" i="1" dirty="0" err="1">
                <a:solidFill>
                  <a:schemeClr val="accent6"/>
                </a:solidFill>
                <a:latin typeface="Times New Roman" pitchFamily="18" charset="0"/>
                <a:cs typeface="Times New Roman" pitchFamily="18" charset="0"/>
              </a:rPr>
              <a:t>vệ</a:t>
            </a:r>
            <a:r>
              <a:rPr lang="en-US" i="1" dirty="0">
                <a:solidFill>
                  <a:schemeClr val="accent6"/>
                </a:solidFill>
                <a:latin typeface="Times New Roman" pitchFamily="18" charset="0"/>
                <a:cs typeface="Times New Roman" pitchFamily="18" charset="0"/>
              </a:rPr>
              <a:t> </a:t>
            </a:r>
            <a:r>
              <a:rPr lang="en-US" i="1" dirty="0" err="1">
                <a:solidFill>
                  <a:schemeClr val="accent6"/>
                </a:solidFill>
                <a:latin typeface="Times New Roman" pitchFamily="18" charset="0"/>
                <a:cs typeface="Times New Roman" pitchFamily="18" charset="0"/>
              </a:rPr>
              <a:t>quốc</a:t>
            </a:r>
            <a:r>
              <a:rPr lang="en-US" i="1" dirty="0">
                <a:solidFill>
                  <a:schemeClr val="accent6"/>
                </a:solidFill>
                <a:latin typeface="Times New Roman" pitchFamily="18" charset="0"/>
                <a:cs typeface="Times New Roman" pitchFamily="18" charset="0"/>
              </a:rPr>
              <a:t>” </a:t>
            </a:r>
            <a:r>
              <a:rPr lang="en-US" i="1" dirty="0" err="1">
                <a:solidFill>
                  <a:schemeClr val="accent6"/>
                </a:solidFill>
                <a:latin typeface="Times New Roman" pitchFamily="18" charset="0"/>
                <a:cs typeface="Times New Roman" pitchFamily="18" charset="0"/>
              </a:rPr>
              <a:t>của</a:t>
            </a:r>
            <a:r>
              <a:rPr lang="en-US" i="1" dirty="0">
                <a:solidFill>
                  <a:schemeClr val="accent6"/>
                </a:solidFill>
                <a:latin typeface="Times New Roman" pitchFamily="18" charset="0"/>
                <a:cs typeface="Times New Roman" pitchFamily="18" charset="0"/>
              </a:rPr>
              <a:t> </a:t>
            </a:r>
            <a:r>
              <a:rPr lang="en-US" i="1" dirty="0" err="1">
                <a:solidFill>
                  <a:schemeClr val="accent6"/>
                </a:solidFill>
                <a:latin typeface="Times New Roman" pitchFamily="18" charset="0"/>
                <a:cs typeface="Times New Roman" pitchFamily="18" charset="0"/>
              </a:rPr>
              <a:t>tư</a:t>
            </a:r>
            <a:r>
              <a:rPr lang="en-US" i="1" dirty="0">
                <a:solidFill>
                  <a:schemeClr val="accent6"/>
                </a:solidFill>
                <a:latin typeface="Times New Roman" pitchFamily="18" charset="0"/>
                <a:cs typeface="Times New Roman" pitchFamily="18" charset="0"/>
              </a:rPr>
              <a:t> </a:t>
            </a:r>
            <a:r>
              <a:rPr lang="en-US" i="1" dirty="0" err="1">
                <a:solidFill>
                  <a:schemeClr val="accent6"/>
                </a:solidFill>
                <a:latin typeface="Times New Roman" pitchFamily="18" charset="0"/>
                <a:cs typeface="Times New Roman" pitchFamily="18" charset="0"/>
              </a:rPr>
              <a:t>sản</a:t>
            </a:r>
            <a:r>
              <a:rPr lang="en-US" i="1" dirty="0">
                <a:solidFill>
                  <a:schemeClr val="accent6"/>
                </a:solidFill>
                <a:latin typeface="Times New Roman" pitchFamily="18" charset="0"/>
                <a:cs typeface="Times New Roman" pitchFamily="18" charset="0"/>
              </a:rPr>
              <a:t> </a:t>
            </a:r>
            <a:r>
              <a:rPr lang="en-US" i="1" dirty="0" err="1">
                <a:solidFill>
                  <a:schemeClr val="accent6"/>
                </a:solidFill>
                <a:latin typeface="Times New Roman" pitchFamily="18" charset="0"/>
                <a:cs typeface="Times New Roman" pitchFamily="18" charset="0"/>
              </a:rPr>
              <a:t>lại</a:t>
            </a:r>
            <a:r>
              <a:rPr lang="en-US" i="1" dirty="0">
                <a:solidFill>
                  <a:schemeClr val="accent6"/>
                </a:solidFill>
                <a:latin typeface="Times New Roman" pitchFamily="18" charset="0"/>
                <a:cs typeface="Times New Roman" pitchFamily="18" charset="0"/>
              </a:rPr>
              <a:t> </a:t>
            </a:r>
            <a:r>
              <a:rPr lang="en-US" i="1" dirty="0" err="1">
                <a:solidFill>
                  <a:schemeClr val="accent6"/>
                </a:solidFill>
                <a:latin typeface="Times New Roman" pitchFamily="18" charset="0"/>
                <a:cs typeface="Times New Roman" pitchFamily="18" charset="0"/>
              </a:rPr>
              <a:t>đầu</a:t>
            </a:r>
            <a:r>
              <a:rPr lang="en-US" i="1" dirty="0">
                <a:solidFill>
                  <a:schemeClr val="accent6"/>
                </a:solidFill>
                <a:latin typeface="Times New Roman" pitchFamily="18" charset="0"/>
                <a:cs typeface="Times New Roman" pitchFamily="18" charset="0"/>
              </a:rPr>
              <a:t> </a:t>
            </a:r>
            <a:r>
              <a:rPr lang="en-US" i="1" dirty="0" err="1">
                <a:solidFill>
                  <a:schemeClr val="accent6"/>
                </a:solidFill>
                <a:latin typeface="Times New Roman" pitchFamily="18" charset="0"/>
                <a:cs typeface="Times New Roman" pitchFamily="18" charset="0"/>
              </a:rPr>
              <a:t>hàng</a:t>
            </a:r>
            <a:r>
              <a:rPr lang="en-US" i="1" dirty="0">
                <a:solidFill>
                  <a:schemeClr val="accent6"/>
                </a:solidFill>
                <a:latin typeface="Times New Roman" pitchFamily="18" charset="0"/>
                <a:cs typeface="Times New Roman" pitchFamily="18" charset="0"/>
              </a:rPr>
              <a:t> </a:t>
            </a:r>
            <a:r>
              <a:rPr lang="en-US" i="1" dirty="0" err="1">
                <a:solidFill>
                  <a:schemeClr val="accent6"/>
                </a:solidFill>
                <a:latin typeface="Times New Roman" pitchFamily="18" charset="0"/>
                <a:cs typeface="Times New Roman" pitchFamily="18" charset="0"/>
              </a:rPr>
              <a:t>quân</a:t>
            </a:r>
            <a:r>
              <a:rPr lang="en-US" i="1" dirty="0">
                <a:solidFill>
                  <a:schemeClr val="accent6"/>
                </a:solidFill>
                <a:latin typeface="Times New Roman" pitchFamily="18" charset="0"/>
                <a:cs typeface="Times New Roman" pitchFamily="18" charset="0"/>
              </a:rPr>
              <a:t> </a:t>
            </a:r>
            <a:r>
              <a:rPr lang="en-US" i="1" dirty="0" err="1">
                <a:solidFill>
                  <a:schemeClr val="accent6"/>
                </a:solidFill>
                <a:latin typeface="Times New Roman" pitchFamily="18" charset="0"/>
                <a:cs typeface="Times New Roman" pitchFamily="18" charset="0"/>
              </a:rPr>
              <a:t>Phổ</a:t>
            </a:r>
            <a:r>
              <a:rPr lang="en-US" i="1" dirty="0">
                <a:solidFill>
                  <a:schemeClr val="accent6"/>
                </a:solidFill>
                <a:latin typeface="Times New Roman" pitchFamily="18" charset="0"/>
                <a:cs typeface="Times New Roman" pitchFamily="18" charset="0"/>
              </a:rPr>
              <a:t>? </a:t>
            </a:r>
          </a:p>
        </p:txBody>
      </p:sp>
      <p:sp>
        <p:nvSpPr>
          <p:cNvPr id="372" name="Google Shape;372;p61"/>
          <p:cNvSpPr txBox="1">
            <a:spLocks noGrp="1"/>
          </p:cNvSpPr>
          <p:nvPr>
            <p:ph type="subTitle" idx="1"/>
          </p:nvPr>
        </p:nvSpPr>
        <p:spPr>
          <a:xfrm>
            <a:off x="265851" y="1673509"/>
            <a:ext cx="4952301" cy="1764300"/>
          </a:xfrm>
          <a:prstGeom prst="rect">
            <a:avLst/>
          </a:prstGeom>
          <a:solidFill>
            <a:schemeClr val="accent6">
              <a:lumMod val="75000"/>
            </a:schemeClr>
          </a:solidFill>
        </p:spPr>
        <p:txBody>
          <a:bodyPr spcFirstLastPara="1" wrap="square" lIns="91425" tIns="91425" rIns="91425" bIns="91425" anchor="t" anchorCtr="0">
            <a:noAutofit/>
          </a:bodyPr>
          <a:lstStyle/>
          <a:p>
            <a:pPr marL="0" lvl="0" indent="0" algn="ctr">
              <a:lnSpc>
                <a:spcPct val="120000"/>
              </a:lnSpc>
              <a:buClr>
                <a:schemeClr val="dk1"/>
              </a:buClr>
              <a:buSzPts val="1100"/>
            </a:pPr>
            <a:r>
              <a:rPr lang="en-US" altLang="vi-VN" sz="1800" b="1" kern="1200" dirty="0" err="1">
                <a:solidFill>
                  <a:schemeClr val="tx1"/>
                </a:solidFill>
                <a:latin typeface="Times New Roman" panose="02020603050405020304" pitchFamily="18" charset="0"/>
                <a:ea typeface="+mn-ea"/>
                <a:cs typeface="Times New Roman" panose="02020603050405020304" pitchFamily="18" charset="0"/>
              </a:rPr>
              <a:t>Chủ</a:t>
            </a:r>
            <a:r>
              <a:rPr lang="en-US" altLang="vi-VN" sz="1800" b="1"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b="1" kern="1200" dirty="0" err="1">
                <a:solidFill>
                  <a:schemeClr val="tx1"/>
                </a:solidFill>
                <a:latin typeface="Times New Roman" panose="02020603050405020304" pitchFamily="18" charset="0"/>
                <a:ea typeface="+mn-ea"/>
                <a:cs typeface="Times New Roman" panose="02020603050405020304" pitchFamily="18" charset="0"/>
              </a:rPr>
              <a:t>tịch</a:t>
            </a:r>
            <a:r>
              <a:rPr lang="en-US" altLang="vi-VN" sz="1800" b="1"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b="1" kern="1200" dirty="0" err="1">
                <a:solidFill>
                  <a:schemeClr val="tx1"/>
                </a:solidFill>
                <a:latin typeface="Times New Roman" panose="02020603050405020304" pitchFamily="18" charset="0"/>
                <a:ea typeface="+mn-ea"/>
                <a:cs typeface="Times New Roman" panose="02020603050405020304" pitchFamily="18" charset="0"/>
              </a:rPr>
              <a:t>Hồ</a:t>
            </a:r>
            <a:r>
              <a:rPr lang="en-US" altLang="vi-VN" sz="1800" b="1"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b="1" kern="1200" dirty="0" err="1">
                <a:solidFill>
                  <a:schemeClr val="tx1"/>
                </a:solidFill>
                <a:latin typeface="Times New Roman" panose="02020603050405020304" pitchFamily="18" charset="0"/>
                <a:ea typeface="+mn-ea"/>
                <a:cs typeface="Times New Roman" panose="02020603050405020304" pitchFamily="18" charset="0"/>
              </a:rPr>
              <a:t>Chí</a:t>
            </a:r>
            <a:r>
              <a:rPr lang="en-US" altLang="vi-VN" sz="1800" b="1" kern="1200" dirty="0">
                <a:solidFill>
                  <a:schemeClr val="tx1"/>
                </a:solidFill>
                <a:latin typeface="Times New Roman" panose="02020603050405020304" pitchFamily="18" charset="0"/>
                <a:ea typeface="+mn-ea"/>
                <a:cs typeface="Times New Roman" panose="02020603050405020304" pitchFamily="18" charset="0"/>
              </a:rPr>
              <a:t> Minh </a:t>
            </a:r>
            <a:r>
              <a:rPr lang="en-US" altLang="vi-VN" sz="1800" b="1" kern="1200" dirty="0" err="1">
                <a:solidFill>
                  <a:schemeClr val="tx1"/>
                </a:solidFill>
                <a:latin typeface="Times New Roman" panose="02020603050405020304" pitchFamily="18" charset="0"/>
                <a:ea typeface="+mn-ea"/>
                <a:cs typeface="Times New Roman" panose="02020603050405020304" pitchFamily="18" charset="0"/>
              </a:rPr>
              <a:t>đã</a:t>
            </a:r>
            <a:r>
              <a:rPr lang="en-US" altLang="vi-VN" sz="1800" b="1"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b="1" kern="1200" dirty="0" err="1">
                <a:solidFill>
                  <a:schemeClr val="tx1"/>
                </a:solidFill>
                <a:latin typeface="Times New Roman" panose="02020603050405020304" pitchFamily="18" charset="0"/>
                <a:ea typeface="+mn-ea"/>
                <a:cs typeface="Times New Roman" panose="02020603050405020304" pitchFamily="18" charset="0"/>
              </a:rPr>
              <a:t>nhận</a:t>
            </a:r>
            <a:r>
              <a:rPr lang="en-US" altLang="vi-VN" sz="1800" b="1"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b="1" kern="1200" dirty="0" err="1">
                <a:solidFill>
                  <a:schemeClr val="tx1"/>
                </a:solidFill>
                <a:latin typeface="Times New Roman" panose="02020603050405020304" pitchFamily="18" charset="0"/>
                <a:ea typeface="+mn-ea"/>
                <a:cs typeface="Times New Roman" panose="02020603050405020304" pitchFamily="18" charset="0"/>
              </a:rPr>
              <a:t>định</a:t>
            </a:r>
            <a:r>
              <a:rPr lang="en-US" altLang="vi-VN" sz="1800" b="1" kern="1200" dirty="0">
                <a:solidFill>
                  <a:schemeClr val="tx1"/>
                </a:solidFill>
                <a:latin typeface="Times New Roman" panose="02020603050405020304" pitchFamily="18" charset="0"/>
                <a:ea typeface="+mn-ea"/>
                <a:cs typeface="Times New Roman" panose="02020603050405020304" pitchFamily="18" charset="0"/>
              </a:rPr>
              <a:t> </a:t>
            </a:r>
          </a:p>
          <a:p>
            <a:pPr marL="0" lvl="0" indent="0" algn="just">
              <a:lnSpc>
                <a:spcPct val="120000"/>
              </a:lnSpc>
              <a:buClr>
                <a:schemeClr val="dk1"/>
              </a:buClr>
              <a:buSzPts val="1100"/>
            </a:pPr>
            <a:r>
              <a:rPr lang="en-US" altLang="vi-VN" sz="1800" kern="1200" dirty="0">
                <a:solidFill>
                  <a:schemeClr val="tx1"/>
                </a:solidFill>
                <a:latin typeface="Times New Roman" panose="02020603050405020304" pitchFamily="18" charset="0"/>
                <a:ea typeface="+mn-ea"/>
                <a:cs typeface="Times New Roman" panose="02020603050405020304" pitchFamily="18" charset="0"/>
              </a:rPr>
              <a:t>“</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Tư</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bản</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Pháp</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khi</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ấy</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như</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lửa</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cháy</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hai</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bên</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bên</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thì</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Đức</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bắt</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chịu</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đầu</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hàng</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bên</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thì</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cách</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mạng</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nổi</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trước</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mắt</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Tư</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bản</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Pháp</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thề</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chịu</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nhục</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với</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Đức</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chứ</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không</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chịu</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hoà</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với</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cách</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 </a:t>
            </a:r>
            <a:r>
              <a:rPr lang="en-US" altLang="vi-VN" sz="1800" kern="1200" dirty="0" err="1">
                <a:solidFill>
                  <a:schemeClr val="tx1"/>
                </a:solidFill>
                <a:latin typeface="Times New Roman" panose="02020603050405020304" pitchFamily="18" charset="0"/>
                <a:ea typeface="+mn-ea"/>
                <a:cs typeface="Times New Roman" panose="02020603050405020304" pitchFamily="18" charset="0"/>
              </a:rPr>
              <a:t>mạng</a:t>
            </a:r>
            <a:r>
              <a:rPr lang="en-US" altLang="vi-VN" sz="1800" kern="1200" dirty="0">
                <a:solidFill>
                  <a:schemeClr val="tx1"/>
                </a:solidFill>
                <a:latin typeface="Times New Roman" panose="02020603050405020304" pitchFamily="18" charset="0"/>
                <a:ea typeface="+mn-ea"/>
                <a:cs typeface="Times New Roman" panose="02020603050405020304" pitchFamily="18" charset="0"/>
              </a:rPr>
              <a:t>”</a:t>
            </a:r>
            <a:endParaRPr dirty="0">
              <a:solidFill>
                <a:schemeClr val="tx1"/>
              </a:solidFill>
            </a:endParaRPr>
          </a:p>
        </p:txBody>
      </p:sp>
      <p:pic>
        <p:nvPicPr>
          <p:cNvPr id="10" name="Picture 9">
            <a:extLst>
              <a:ext uri="{FF2B5EF4-FFF2-40B4-BE49-F238E27FC236}">
                <a16:creationId xmlns:a16="http://schemas.microsoft.com/office/drawing/2014/main" id="{ABED8FC5-3264-1744-9831-F2E64C326D45}"/>
              </a:ext>
            </a:extLst>
          </p:cNvPr>
          <p:cNvPicPr>
            <a:picLocks noChangeAspect="1"/>
          </p:cNvPicPr>
          <p:nvPr/>
        </p:nvPicPr>
        <p:blipFill>
          <a:blip r:embed="rId3"/>
          <a:stretch>
            <a:fillRect/>
          </a:stretch>
        </p:blipFill>
        <p:spPr>
          <a:xfrm flipH="1">
            <a:off x="-333286" y="3583581"/>
            <a:ext cx="1559919" cy="1559919"/>
          </a:xfrm>
          <a:prstGeom prst="rect">
            <a:avLst/>
          </a:prstGeom>
        </p:spPr>
      </p:pic>
      <p:sp>
        <p:nvSpPr>
          <p:cNvPr id="11" name="Rectangle 10">
            <a:extLst>
              <a:ext uri="{FF2B5EF4-FFF2-40B4-BE49-F238E27FC236}">
                <a16:creationId xmlns:a16="http://schemas.microsoft.com/office/drawing/2014/main" id="{C00A8044-CC4C-9C4E-A8B9-6BD21958D27A}"/>
              </a:ext>
            </a:extLst>
          </p:cNvPr>
          <p:cNvSpPr/>
          <p:nvPr/>
        </p:nvSpPr>
        <p:spPr>
          <a:xfrm>
            <a:off x="1333017" y="4014077"/>
            <a:ext cx="4028146" cy="923330"/>
          </a:xfrm>
          <a:prstGeom prst="rect">
            <a:avLst/>
          </a:prstGeom>
          <a:solidFill>
            <a:schemeClr val="accent6">
              <a:lumMod val="75000"/>
            </a:schemeClr>
          </a:solidFill>
        </p:spPr>
        <p:txBody>
          <a:bodyPr wrap="square">
            <a:spAutoFit/>
          </a:bodyPr>
          <a:lstStyle/>
          <a:p>
            <a:pPr algn="just"/>
            <a:r>
              <a:rPr lang="en-US" altLang="vi-VN" sz="1800" u="sng" dirty="0" err="1">
                <a:solidFill>
                  <a:srgbClr val="C00000"/>
                </a:solidFill>
                <a:latin typeface="Times New Roman" panose="02020603050405020304" pitchFamily="18" charset="0"/>
                <a:cs typeface="Times New Roman" panose="02020603050405020304" pitchFamily="18" charset="0"/>
              </a:rPr>
              <a:t>Chứng</a:t>
            </a:r>
            <a:r>
              <a:rPr lang="en-US" altLang="vi-VN" sz="1800" u="sng" dirty="0">
                <a:solidFill>
                  <a:srgbClr val="C00000"/>
                </a:solidFill>
                <a:latin typeface="Times New Roman" panose="02020603050405020304" pitchFamily="18" charset="0"/>
                <a:cs typeface="Times New Roman" panose="02020603050405020304" pitchFamily="18" charset="0"/>
              </a:rPr>
              <a:t> </a:t>
            </a:r>
            <a:r>
              <a:rPr lang="en-US" altLang="vi-VN" sz="1800" u="sng" dirty="0" err="1">
                <a:solidFill>
                  <a:srgbClr val="C00000"/>
                </a:solidFill>
                <a:latin typeface="Times New Roman" panose="02020603050405020304" pitchFamily="18" charset="0"/>
                <a:cs typeface="Times New Roman" panose="02020603050405020304" pitchFamily="18" charset="0"/>
              </a:rPr>
              <a:t>tỏ</a:t>
            </a:r>
            <a:r>
              <a:rPr lang="en-US" altLang="vi-VN" sz="1800" u="sng" dirty="0">
                <a:solidFill>
                  <a:srgbClr val="C00000"/>
                </a:solidFill>
                <a:latin typeface="Times New Roman" panose="02020603050405020304" pitchFamily="18" charset="0"/>
                <a:cs typeface="Times New Roman" panose="02020603050405020304" pitchFamily="18" charset="0"/>
              </a:rPr>
              <a:t>:</a:t>
            </a:r>
            <a:r>
              <a:rPr lang="en-US" altLang="vi-VN" sz="1800" dirty="0">
                <a:solidFill>
                  <a:srgbClr val="C00000"/>
                </a:solidFill>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Tư</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sản</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Pháp</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sợ</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nhân</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dân</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hơn</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sợ</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quân</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Đức</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xâm</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lược</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nên</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đã</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đầu</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hàng</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Đức</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để</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rảnh</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tay</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đối</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phó</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với</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nhân</a:t>
            </a:r>
            <a:r>
              <a:rPr lang="en-US" altLang="vi-VN" sz="1800" dirty="0">
                <a:latin typeface="Times New Roman" panose="02020603050405020304" pitchFamily="18" charset="0"/>
                <a:cs typeface="Times New Roman" panose="02020603050405020304" pitchFamily="18" charset="0"/>
              </a:rPr>
              <a:t> </a:t>
            </a:r>
            <a:r>
              <a:rPr lang="en-US" altLang="vi-VN" sz="1800" dirty="0" err="1">
                <a:latin typeface="Times New Roman" panose="02020603050405020304" pitchFamily="18" charset="0"/>
                <a:cs typeface="Times New Roman" panose="02020603050405020304" pitchFamily="18" charset="0"/>
              </a:rPr>
              <a:t>dân</a:t>
            </a:r>
            <a:endParaRPr lang="en-VN" sz="1800" dirty="0"/>
          </a:p>
        </p:txBody>
      </p:sp>
      <p:sp>
        <p:nvSpPr>
          <p:cNvPr id="8" name="Rectangle 7">
            <a:extLst>
              <a:ext uri="{FF2B5EF4-FFF2-40B4-BE49-F238E27FC236}">
                <a16:creationId xmlns:a16="http://schemas.microsoft.com/office/drawing/2014/main" id="{BF92A1BA-AD24-4C42-82CD-1650DFDCAEE5}"/>
              </a:ext>
            </a:extLst>
          </p:cNvPr>
          <p:cNvSpPr/>
          <p:nvPr/>
        </p:nvSpPr>
        <p:spPr>
          <a:xfrm>
            <a:off x="517921" y="423350"/>
            <a:ext cx="796064" cy="101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 name="!!a">
            <a:extLst>
              <a:ext uri="{FF2B5EF4-FFF2-40B4-BE49-F238E27FC236}">
                <a16:creationId xmlns:a16="http://schemas.microsoft.com/office/drawing/2014/main" id="{E8DC79DA-AE09-6147-B982-132F7F012B49}"/>
              </a:ext>
            </a:extLst>
          </p:cNvPr>
          <p:cNvSpPr/>
          <p:nvPr/>
        </p:nvSpPr>
        <p:spPr>
          <a:xfrm>
            <a:off x="6428509" y="0"/>
            <a:ext cx="2715491" cy="5143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5122" name="!!1" descr="Amazon.fr - Paris insurgé: La Commune de 1871 - Rougerie,Jacques - Livres">
            <a:extLst>
              <a:ext uri="{FF2B5EF4-FFF2-40B4-BE49-F238E27FC236}">
                <a16:creationId xmlns:a16="http://schemas.microsoft.com/office/drawing/2014/main" id="{1436BC22-6795-AF4A-8559-D5A52CFDDA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2557" y="96595"/>
            <a:ext cx="3441443" cy="4962293"/>
          </a:xfrm>
          <a:prstGeom prst="rect">
            <a:avLst/>
          </a:prstGeom>
          <a:noFill/>
          <a:ln w="76200">
            <a:solidFill>
              <a:srgbClr val="FFFF00"/>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par>
                                    <p:cTn id="8" presetID="2" presetClass="entr" presetSubtype="4" fill="hold" nodeType="withEffect" p14:presetBounceEnd="50000">
                                      <p:stCondLst>
                                        <p:cond delay="0"/>
                                      </p:stCondLst>
                                      <p:childTnLst>
                                        <p:set>
                                          <p:cBhvr>
                                            <p:cTn id="9" dur="1" fill="hold">
                                              <p:stCondLst>
                                                <p:cond delay="0"/>
                                              </p:stCondLst>
                                            </p:cTn>
                                            <p:tgtEl>
                                              <p:spTgt spid="5122"/>
                                            </p:tgtEl>
                                            <p:attrNameLst>
                                              <p:attrName>style.visibility</p:attrName>
                                            </p:attrNameLst>
                                          </p:cBhvr>
                                          <p:to>
                                            <p:strVal val="visible"/>
                                          </p:to>
                                        </p:set>
                                        <p:anim calcmode="lin" valueType="num" p14:bounceEnd="50000">
                                          <p:cBhvr additive="base">
                                            <p:cTn id="10" dur="500" fill="hold"/>
                                            <p:tgtEl>
                                              <p:spTgt spid="5122"/>
                                            </p:tgtEl>
                                            <p:attrNameLst>
                                              <p:attrName>ppt_x</p:attrName>
                                            </p:attrNameLst>
                                          </p:cBhvr>
                                          <p:tavLst>
                                            <p:tav tm="0">
                                              <p:val>
                                                <p:strVal val="#ppt_x"/>
                                              </p:val>
                                            </p:tav>
                                            <p:tav tm="100000">
                                              <p:val>
                                                <p:strVal val="#ppt_x"/>
                                              </p:val>
                                            </p:tav>
                                          </p:tavLst>
                                        </p:anim>
                                        <p:anim calcmode="lin" valueType="num" p14:bounceEnd="50000">
                                          <p:cBhvr additive="base">
                                            <p:cTn id="11" dur="500" fill="hold"/>
                                            <p:tgtEl>
                                              <p:spTgt spid="5122"/>
                                            </p:tgtEl>
                                            <p:attrNameLst>
                                              <p:attrName>ppt_y</p:attrName>
                                            </p:attrNameLst>
                                          </p:cBhvr>
                                          <p:tavLst>
                                            <p:tav tm="0">
                                              <p:val>
                                                <p:strVal val="1+#ppt_h/2"/>
                                              </p:val>
                                            </p:tav>
                                            <p:tav tm="100000">
                                              <p:val>
                                                <p:strVal val="#ppt_y"/>
                                              </p:val>
                                            </p:tav>
                                          </p:tavLst>
                                        </p:anim>
                                      </p:childTnLst>
                                    </p:cTn>
                                  </p:par>
                                  <p:par>
                                    <p:cTn id="12" presetID="9"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dissolve">
                                          <p:cBhvr>
                                            <p:cTn id="14" dur="500"/>
                                            <p:tgtEl>
                                              <p:spTgt spid="10"/>
                                            </p:tgtEl>
                                          </p:cBhvr>
                                        </p:animEffect>
                                      </p:childTnLst>
                                    </p:cTn>
                                  </p:par>
                                  <p:par>
                                    <p:cTn id="15" presetID="2" presetClass="entr" presetSubtype="8" fill="hold" grpId="0" nodeType="withEffect" p14:presetBounceEnd="50000">
                                      <p:stCondLst>
                                        <p:cond delay="0"/>
                                      </p:stCondLst>
                                      <p:childTnLst>
                                        <p:set>
                                          <p:cBhvr>
                                            <p:cTn id="16" dur="1" fill="hold">
                                              <p:stCondLst>
                                                <p:cond delay="0"/>
                                              </p:stCondLst>
                                            </p:cTn>
                                            <p:tgtEl>
                                              <p:spTgt spid="371"/>
                                            </p:tgtEl>
                                            <p:attrNameLst>
                                              <p:attrName>style.visibility</p:attrName>
                                            </p:attrNameLst>
                                          </p:cBhvr>
                                          <p:to>
                                            <p:strVal val="visible"/>
                                          </p:to>
                                        </p:set>
                                        <p:anim calcmode="lin" valueType="num" p14:bounceEnd="50000">
                                          <p:cBhvr additive="base">
                                            <p:cTn id="17" dur="500" fill="hold"/>
                                            <p:tgtEl>
                                              <p:spTgt spid="371"/>
                                            </p:tgtEl>
                                            <p:attrNameLst>
                                              <p:attrName>ppt_x</p:attrName>
                                            </p:attrNameLst>
                                          </p:cBhvr>
                                          <p:tavLst>
                                            <p:tav tm="0">
                                              <p:val>
                                                <p:strVal val="0-#ppt_w/2"/>
                                              </p:val>
                                            </p:tav>
                                            <p:tav tm="100000">
                                              <p:val>
                                                <p:strVal val="#ppt_x"/>
                                              </p:val>
                                            </p:tav>
                                          </p:tavLst>
                                        </p:anim>
                                        <p:anim calcmode="lin" valueType="num" p14:bounceEnd="50000">
                                          <p:cBhvr additive="base">
                                            <p:cTn id="18" dur="500" fill="hold"/>
                                            <p:tgtEl>
                                              <p:spTgt spid="371"/>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3" presetClass="entr" presetSubtype="5" fill="hold" grpId="0" nodeType="afterEffect">
                                      <p:stCondLst>
                                        <p:cond delay="0"/>
                                      </p:stCondLst>
                                      <p:childTnLst>
                                        <p:set>
                                          <p:cBhvr>
                                            <p:cTn id="21" dur="1" fill="hold">
                                              <p:stCondLst>
                                                <p:cond delay="0"/>
                                              </p:stCondLst>
                                            </p:cTn>
                                            <p:tgtEl>
                                              <p:spTgt spid="372">
                                                <p:bg/>
                                              </p:spTgt>
                                            </p:tgtEl>
                                            <p:attrNameLst>
                                              <p:attrName>style.visibility</p:attrName>
                                            </p:attrNameLst>
                                          </p:cBhvr>
                                          <p:to>
                                            <p:strVal val="visible"/>
                                          </p:to>
                                        </p:set>
                                        <p:animEffect transition="in" filter="blinds(vertical)">
                                          <p:cBhvr>
                                            <p:cTn id="22" dur="500"/>
                                            <p:tgtEl>
                                              <p:spTgt spid="372">
                                                <p:bg/>
                                              </p:spTgt>
                                            </p:tgtEl>
                                          </p:cBhvr>
                                        </p:animEffect>
                                      </p:childTnLst>
                                    </p:cTn>
                                  </p:par>
                                </p:childTnLst>
                              </p:cTn>
                            </p:par>
                            <p:par>
                              <p:cTn id="23" fill="hold">
                                <p:stCondLst>
                                  <p:cond delay="1000"/>
                                </p:stCondLst>
                                <p:childTnLst>
                                  <p:par>
                                    <p:cTn id="24" presetID="3" presetClass="entr" presetSubtype="5" fill="hold" grpId="0" nodeType="afterEffect">
                                      <p:stCondLst>
                                        <p:cond delay="0"/>
                                      </p:stCondLst>
                                      <p:childTnLst>
                                        <p:set>
                                          <p:cBhvr>
                                            <p:cTn id="25" dur="1" fill="hold">
                                              <p:stCondLst>
                                                <p:cond delay="0"/>
                                              </p:stCondLst>
                                            </p:cTn>
                                            <p:tgtEl>
                                              <p:spTgt spid="372">
                                                <p:txEl>
                                                  <p:pRg st="0" end="0"/>
                                                </p:txEl>
                                              </p:spTgt>
                                            </p:tgtEl>
                                            <p:attrNameLst>
                                              <p:attrName>style.visibility</p:attrName>
                                            </p:attrNameLst>
                                          </p:cBhvr>
                                          <p:to>
                                            <p:strVal val="visible"/>
                                          </p:to>
                                        </p:set>
                                        <p:animEffect transition="in" filter="blinds(vertical)">
                                          <p:cBhvr>
                                            <p:cTn id="26" dur="500"/>
                                            <p:tgtEl>
                                              <p:spTgt spid="372">
                                                <p:txEl>
                                                  <p:pRg st="0" end="0"/>
                                                </p:txEl>
                                              </p:spTgt>
                                            </p:tgtEl>
                                          </p:cBhvr>
                                        </p:animEffect>
                                      </p:childTnLst>
                                    </p:cTn>
                                  </p:par>
                                </p:childTnLst>
                              </p:cTn>
                            </p:par>
                            <p:par>
                              <p:cTn id="27" fill="hold">
                                <p:stCondLst>
                                  <p:cond delay="1500"/>
                                </p:stCondLst>
                                <p:childTnLst>
                                  <p:par>
                                    <p:cTn id="28" presetID="3" presetClass="entr" presetSubtype="5" fill="hold" grpId="0" nodeType="afterEffect">
                                      <p:stCondLst>
                                        <p:cond delay="0"/>
                                      </p:stCondLst>
                                      <p:childTnLst>
                                        <p:set>
                                          <p:cBhvr>
                                            <p:cTn id="29" dur="1" fill="hold">
                                              <p:stCondLst>
                                                <p:cond delay="0"/>
                                              </p:stCondLst>
                                            </p:cTn>
                                            <p:tgtEl>
                                              <p:spTgt spid="372">
                                                <p:txEl>
                                                  <p:pRg st="1" end="1"/>
                                                </p:txEl>
                                              </p:spTgt>
                                            </p:tgtEl>
                                            <p:attrNameLst>
                                              <p:attrName>style.visibility</p:attrName>
                                            </p:attrNameLst>
                                          </p:cBhvr>
                                          <p:to>
                                            <p:strVal val="visible"/>
                                          </p:to>
                                        </p:set>
                                        <p:animEffect transition="in" filter="blinds(vertical)">
                                          <p:cBhvr>
                                            <p:cTn id="30" dur="500"/>
                                            <p:tgtEl>
                                              <p:spTgt spid="372">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1" presetClass="entr" presetSubtype="0" fill="hold" grpId="0" nodeType="clickEffect">
                                      <p:stCondLst>
                                        <p:cond delay="0"/>
                                      </p:stCondLst>
                                      <p:iterate type="lt">
                                        <p:tmPct val="10000"/>
                                      </p:iterate>
                                      <p:childTnLst>
                                        <p:set>
                                          <p:cBhvr>
                                            <p:cTn id="34" dur="1" fill="hold">
                                              <p:stCondLst>
                                                <p:cond delay="0"/>
                                              </p:stCondLst>
                                            </p:cTn>
                                            <p:tgtEl>
                                              <p:spTgt spid="11"/>
                                            </p:tgtEl>
                                            <p:attrNameLst>
                                              <p:attrName>style.visibility</p:attrName>
                                            </p:attrNameLst>
                                          </p:cBhvr>
                                          <p:to>
                                            <p:strVal val="visible"/>
                                          </p:to>
                                        </p:set>
                                        <p:anim calcmode="lin" valueType="num">
                                          <p:cBhvr>
                                            <p:cTn id="35" dur="2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6" dur="250" fill="hold"/>
                                            <p:tgtEl>
                                              <p:spTgt spid="11"/>
                                            </p:tgtEl>
                                            <p:attrNameLst>
                                              <p:attrName>ppt_y</p:attrName>
                                            </p:attrNameLst>
                                          </p:cBhvr>
                                          <p:tavLst>
                                            <p:tav tm="0">
                                              <p:val>
                                                <p:strVal val="#ppt_y"/>
                                              </p:val>
                                            </p:tav>
                                            <p:tav tm="100000">
                                              <p:val>
                                                <p:strVal val="#ppt_y"/>
                                              </p:val>
                                            </p:tav>
                                          </p:tavLst>
                                        </p:anim>
                                        <p:anim calcmode="lin" valueType="num">
                                          <p:cBhvr>
                                            <p:cTn id="37" dur="2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8" dur="2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9" dur="25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1" grpId="0"/>
          <p:bldP spid="372" grpId="0" build="p" animBg="1"/>
          <p:bldP spid="11" grpId="0" animBg="1"/>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par>
                                    <p:cTn id="8" presetID="2" presetClass="entr" presetSubtype="4"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 calcmode="lin" valueType="num">
                                          <p:cBhvr additive="base">
                                            <p:cTn id="10" dur="500" fill="hold"/>
                                            <p:tgtEl>
                                              <p:spTgt spid="5122"/>
                                            </p:tgtEl>
                                            <p:attrNameLst>
                                              <p:attrName>ppt_x</p:attrName>
                                            </p:attrNameLst>
                                          </p:cBhvr>
                                          <p:tavLst>
                                            <p:tav tm="0">
                                              <p:val>
                                                <p:strVal val="#ppt_x"/>
                                              </p:val>
                                            </p:tav>
                                            <p:tav tm="100000">
                                              <p:val>
                                                <p:strVal val="#ppt_x"/>
                                              </p:val>
                                            </p:tav>
                                          </p:tavLst>
                                        </p:anim>
                                        <p:anim calcmode="lin" valueType="num">
                                          <p:cBhvr additive="base">
                                            <p:cTn id="11" dur="500" fill="hold"/>
                                            <p:tgtEl>
                                              <p:spTgt spid="5122"/>
                                            </p:tgtEl>
                                            <p:attrNameLst>
                                              <p:attrName>ppt_y</p:attrName>
                                            </p:attrNameLst>
                                          </p:cBhvr>
                                          <p:tavLst>
                                            <p:tav tm="0">
                                              <p:val>
                                                <p:strVal val="1+#ppt_h/2"/>
                                              </p:val>
                                            </p:tav>
                                            <p:tav tm="100000">
                                              <p:val>
                                                <p:strVal val="#ppt_y"/>
                                              </p:val>
                                            </p:tav>
                                          </p:tavLst>
                                        </p:anim>
                                      </p:childTnLst>
                                    </p:cTn>
                                  </p:par>
                                  <p:par>
                                    <p:cTn id="12" presetID="9"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dissolve">
                                          <p:cBhvr>
                                            <p:cTn id="14" dur="500"/>
                                            <p:tgtEl>
                                              <p:spTgt spid="10"/>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371"/>
                                            </p:tgtEl>
                                            <p:attrNameLst>
                                              <p:attrName>style.visibility</p:attrName>
                                            </p:attrNameLst>
                                          </p:cBhvr>
                                          <p:to>
                                            <p:strVal val="visible"/>
                                          </p:to>
                                        </p:set>
                                        <p:anim calcmode="lin" valueType="num">
                                          <p:cBhvr additive="base">
                                            <p:cTn id="17" dur="500" fill="hold"/>
                                            <p:tgtEl>
                                              <p:spTgt spid="371"/>
                                            </p:tgtEl>
                                            <p:attrNameLst>
                                              <p:attrName>ppt_x</p:attrName>
                                            </p:attrNameLst>
                                          </p:cBhvr>
                                          <p:tavLst>
                                            <p:tav tm="0">
                                              <p:val>
                                                <p:strVal val="0-#ppt_w/2"/>
                                              </p:val>
                                            </p:tav>
                                            <p:tav tm="100000">
                                              <p:val>
                                                <p:strVal val="#ppt_x"/>
                                              </p:val>
                                            </p:tav>
                                          </p:tavLst>
                                        </p:anim>
                                        <p:anim calcmode="lin" valueType="num">
                                          <p:cBhvr additive="base">
                                            <p:cTn id="18" dur="500" fill="hold"/>
                                            <p:tgtEl>
                                              <p:spTgt spid="371"/>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3" presetClass="entr" presetSubtype="5" fill="hold" grpId="0" nodeType="afterEffect">
                                      <p:stCondLst>
                                        <p:cond delay="0"/>
                                      </p:stCondLst>
                                      <p:childTnLst>
                                        <p:set>
                                          <p:cBhvr>
                                            <p:cTn id="21" dur="1" fill="hold">
                                              <p:stCondLst>
                                                <p:cond delay="0"/>
                                              </p:stCondLst>
                                            </p:cTn>
                                            <p:tgtEl>
                                              <p:spTgt spid="372">
                                                <p:bg/>
                                              </p:spTgt>
                                            </p:tgtEl>
                                            <p:attrNameLst>
                                              <p:attrName>style.visibility</p:attrName>
                                            </p:attrNameLst>
                                          </p:cBhvr>
                                          <p:to>
                                            <p:strVal val="visible"/>
                                          </p:to>
                                        </p:set>
                                        <p:animEffect transition="in" filter="blinds(vertical)">
                                          <p:cBhvr>
                                            <p:cTn id="22" dur="500"/>
                                            <p:tgtEl>
                                              <p:spTgt spid="372">
                                                <p:bg/>
                                              </p:spTgt>
                                            </p:tgtEl>
                                          </p:cBhvr>
                                        </p:animEffect>
                                      </p:childTnLst>
                                    </p:cTn>
                                  </p:par>
                                </p:childTnLst>
                              </p:cTn>
                            </p:par>
                            <p:par>
                              <p:cTn id="23" fill="hold">
                                <p:stCondLst>
                                  <p:cond delay="1000"/>
                                </p:stCondLst>
                                <p:childTnLst>
                                  <p:par>
                                    <p:cTn id="24" presetID="3" presetClass="entr" presetSubtype="5" fill="hold" grpId="0" nodeType="afterEffect">
                                      <p:stCondLst>
                                        <p:cond delay="0"/>
                                      </p:stCondLst>
                                      <p:childTnLst>
                                        <p:set>
                                          <p:cBhvr>
                                            <p:cTn id="25" dur="1" fill="hold">
                                              <p:stCondLst>
                                                <p:cond delay="0"/>
                                              </p:stCondLst>
                                            </p:cTn>
                                            <p:tgtEl>
                                              <p:spTgt spid="372">
                                                <p:txEl>
                                                  <p:pRg st="0" end="0"/>
                                                </p:txEl>
                                              </p:spTgt>
                                            </p:tgtEl>
                                            <p:attrNameLst>
                                              <p:attrName>style.visibility</p:attrName>
                                            </p:attrNameLst>
                                          </p:cBhvr>
                                          <p:to>
                                            <p:strVal val="visible"/>
                                          </p:to>
                                        </p:set>
                                        <p:animEffect transition="in" filter="blinds(vertical)">
                                          <p:cBhvr>
                                            <p:cTn id="26" dur="500"/>
                                            <p:tgtEl>
                                              <p:spTgt spid="372">
                                                <p:txEl>
                                                  <p:pRg st="0" end="0"/>
                                                </p:txEl>
                                              </p:spTgt>
                                            </p:tgtEl>
                                          </p:cBhvr>
                                        </p:animEffect>
                                      </p:childTnLst>
                                    </p:cTn>
                                  </p:par>
                                </p:childTnLst>
                              </p:cTn>
                            </p:par>
                            <p:par>
                              <p:cTn id="27" fill="hold">
                                <p:stCondLst>
                                  <p:cond delay="1500"/>
                                </p:stCondLst>
                                <p:childTnLst>
                                  <p:par>
                                    <p:cTn id="28" presetID="3" presetClass="entr" presetSubtype="5" fill="hold" grpId="0" nodeType="afterEffect">
                                      <p:stCondLst>
                                        <p:cond delay="0"/>
                                      </p:stCondLst>
                                      <p:childTnLst>
                                        <p:set>
                                          <p:cBhvr>
                                            <p:cTn id="29" dur="1" fill="hold">
                                              <p:stCondLst>
                                                <p:cond delay="0"/>
                                              </p:stCondLst>
                                            </p:cTn>
                                            <p:tgtEl>
                                              <p:spTgt spid="372">
                                                <p:txEl>
                                                  <p:pRg st="1" end="1"/>
                                                </p:txEl>
                                              </p:spTgt>
                                            </p:tgtEl>
                                            <p:attrNameLst>
                                              <p:attrName>style.visibility</p:attrName>
                                            </p:attrNameLst>
                                          </p:cBhvr>
                                          <p:to>
                                            <p:strVal val="visible"/>
                                          </p:to>
                                        </p:set>
                                        <p:animEffect transition="in" filter="blinds(vertical)">
                                          <p:cBhvr>
                                            <p:cTn id="30" dur="500"/>
                                            <p:tgtEl>
                                              <p:spTgt spid="372">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1" presetClass="entr" presetSubtype="0" fill="hold" grpId="0" nodeType="clickEffect">
                                      <p:stCondLst>
                                        <p:cond delay="0"/>
                                      </p:stCondLst>
                                      <p:iterate type="lt">
                                        <p:tmPct val="10000"/>
                                      </p:iterate>
                                      <p:childTnLst>
                                        <p:set>
                                          <p:cBhvr>
                                            <p:cTn id="34" dur="1" fill="hold">
                                              <p:stCondLst>
                                                <p:cond delay="0"/>
                                              </p:stCondLst>
                                            </p:cTn>
                                            <p:tgtEl>
                                              <p:spTgt spid="11"/>
                                            </p:tgtEl>
                                            <p:attrNameLst>
                                              <p:attrName>style.visibility</p:attrName>
                                            </p:attrNameLst>
                                          </p:cBhvr>
                                          <p:to>
                                            <p:strVal val="visible"/>
                                          </p:to>
                                        </p:set>
                                        <p:anim calcmode="lin" valueType="num">
                                          <p:cBhvr>
                                            <p:cTn id="35" dur="2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6" dur="250" fill="hold"/>
                                            <p:tgtEl>
                                              <p:spTgt spid="11"/>
                                            </p:tgtEl>
                                            <p:attrNameLst>
                                              <p:attrName>ppt_y</p:attrName>
                                            </p:attrNameLst>
                                          </p:cBhvr>
                                          <p:tavLst>
                                            <p:tav tm="0">
                                              <p:val>
                                                <p:strVal val="#ppt_y"/>
                                              </p:val>
                                            </p:tav>
                                            <p:tav tm="100000">
                                              <p:val>
                                                <p:strVal val="#ppt_y"/>
                                              </p:val>
                                            </p:tav>
                                          </p:tavLst>
                                        </p:anim>
                                        <p:anim calcmode="lin" valueType="num">
                                          <p:cBhvr>
                                            <p:cTn id="37" dur="2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8" dur="2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9" dur="25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1" grpId="0"/>
          <p:bldP spid="372" grpId="0" build="p" animBg="1"/>
          <p:bldP spid="11" grpId="0" animBg="1"/>
          <p:bldP spid="8"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Shape 326"/>
        <p:cNvGrpSpPr/>
        <p:nvPr/>
      </p:nvGrpSpPr>
      <p:grpSpPr>
        <a:xfrm>
          <a:off x="0" y="0"/>
          <a:ext cx="0" cy="0"/>
          <a:chOff x="0" y="0"/>
          <a:chExt cx="0" cy="0"/>
        </a:xfrm>
      </p:grpSpPr>
      <p:sp>
        <p:nvSpPr>
          <p:cNvPr id="329" name="Google Shape;329;p5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13</a:t>
            </a:fld>
            <a:endParaRPr/>
          </a:p>
        </p:txBody>
      </p:sp>
      <p:sp>
        <p:nvSpPr>
          <p:cNvPr id="330" name="Google Shape;330;p57"/>
          <p:cNvSpPr txBox="1">
            <a:spLocks noGrp="1"/>
          </p:cNvSpPr>
          <p:nvPr>
            <p:ph type="title"/>
          </p:nvPr>
        </p:nvSpPr>
        <p:spPr>
          <a:xfrm>
            <a:off x="1634991" y="75973"/>
            <a:ext cx="3695438" cy="1058700"/>
          </a:xfrm>
          <a:prstGeom prst="rect">
            <a:avLst/>
          </a:prstGeom>
        </p:spPr>
        <p:txBody>
          <a:bodyPr spcFirstLastPara="1" wrap="square" lIns="91425" tIns="91425" rIns="91425" bIns="91425" anchor="t" anchorCtr="0">
            <a:noAutofit/>
          </a:bodyPr>
          <a:lstStyle/>
          <a:p>
            <a:pPr lvl="0">
              <a:buClr>
                <a:schemeClr val="dk1"/>
              </a:buClr>
              <a:buSzPts val="1100"/>
            </a:pPr>
            <a:r>
              <a:rPr lang="pt-BR" altLang="zh-CN"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1. </a:t>
            </a:r>
            <a:r>
              <a:rPr lang="pt-BR" altLang="zh-CN"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Hoàn</a:t>
            </a:r>
            <a:r>
              <a:rPr lang="pt-BR" altLang="zh-CN"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 </a:t>
            </a:r>
            <a:r>
              <a:rPr lang="pt-BR" altLang="zh-CN"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cảnh</a:t>
            </a:r>
            <a:r>
              <a:rPr lang="pt-BR" altLang="zh-CN"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 </a:t>
            </a:r>
            <a:r>
              <a:rPr lang="pt-BR" altLang="zh-CN"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ra</a:t>
            </a:r>
            <a:r>
              <a:rPr lang="pt-BR" altLang="zh-CN"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 </a:t>
            </a:r>
            <a:r>
              <a:rPr lang="pt-BR" altLang="zh-CN"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đời</a:t>
            </a:r>
            <a:r>
              <a:rPr lang="pt-BR" altLang="zh-CN"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 </a:t>
            </a:r>
            <a:r>
              <a:rPr lang="pt-BR" altLang="zh-CN"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của</a:t>
            </a:r>
            <a:r>
              <a:rPr lang="pt-BR" altLang="zh-CN"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 </a:t>
            </a:r>
            <a:r>
              <a:rPr lang="pt-BR" altLang="zh-CN"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Công</a:t>
            </a:r>
            <a:r>
              <a:rPr lang="pt-BR" altLang="zh-CN"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 </a:t>
            </a:r>
            <a:r>
              <a:rPr lang="pt-BR" altLang="zh-CN"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xã</a:t>
            </a:r>
            <a:endParaRPr sz="2500" dirty="0"/>
          </a:p>
        </p:txBody>
      </p:sp>
      <p:sp>
        <p:nvSpPr>
          <p:cNvPr id="331" name="Google Shape;331;p57"/>
          <p:cNvSpPr txBox="1">
            <a:spLocks noGrp="1"/>
          </p:cNvSpPr>
          <p:nvPr>
            <p:ph type="subTitle" idx="1"/>
          </p:nvPr>
        </p:nvSpPr>
        <p:spPr>
          <a:xfrm>
            <a:off x="40292" y="988391"/>
            <a:ext cx="5349651" cy="792600"/>
          </a:xfrm>
          <a:prstGeom prst="rect">
            <a:avLst/>
          </a:prstGeom>
        </p:spPr>
        <p:txBody>
          <a:bodyPr spcFirstLastPara="1" wrap="square" lIns="91425" tIns="91425" rIns="91425" bIns="91425" anchor="t" anchorCtr="0">
            <a:noAutofit/>
          </a:bodyPr>
          <a:lstStyle/>
          <a:p>
            <a:pPr marL="0" indent="0">
              <a:lnSpc>
                <a:spcPct val="120000"/>
              </a:lnSpc>
            </a:pPr>
            <a:r>
              <a:rPr lang="pt-BR" altLang="zh-CN" sz="1600" dirty="0">
                <a:solidFill>
                  <a:schemeClr val="bg1"/>
                </a:solidFill>
                <a:latin typeface="Times New Roman" panose="02020603050405020304" pitchFamily="18" charset="0"/>
                <a:cs typeface="Times New Roman" panose="02020603050405020304" pitchFamily="18" charset="0"/>
              </a:rPr>
              <a:t>- </a:t>
            </a:r>
            <a:r>
              <a:rPr lang="pt-BR" altLang="zh-CN" sz="1600" dirty="0" err="1">
                <a:solidFill>
                  <a:schemeClr val="bg1"/>
                </a:solidFill>
                <a:latin typeface="Times New Roman" panose="02020603050405020304" pitchFamily="18" charset="0"/>
                <a:cs typeface="Times New Roman" panose="02020603050405020304" pitchFamily="18" charset="0"/>
              </a:rPr>
              <a:t>Năm</a:t>
            </a:r>
            <a:r>
              <a:rPr lang="pt-BR" altLang="zh-CN" sz="1600" dirty="0">
                <a:solidFill>
                  <a:schemeClr val="bg1"/>
                </a:solidFill>
                <a:latin typeface="Times New Roman" panose="02020603050405020304" pitchFamily="18" charset="0"/>
                <a:cs typeface="Times New Roman" panose="02020603050405020304" pitchFamily="18" charset="0"/>
              </a:rPr>
              <a:t> 1870, </a:t>
            </a:r>
            <a:r>
              <a:rPr lang="pt-BR" altLang="zh-CN" sz="1600" dirty="0" err="1">
                <a:solidFill>
                  <a:schemeClr val="bg1"/>
                </a:solidFill>
                <a:latin typeface="Times New Roman" panose="02020603050405020304" pitchFamily="18" charset="0"/>
                <a:cs typeface="Times New Roman" panose="02020603050405020304" pitchFamily="18" charset="0"/>
              </a:rPr>
              <a:t>chiến</a:t>
            </a:r>
            <a:r>
              <a:rPr lang="pt-BR" altLang="zh-CN" sz="1600" dirty="0">
                <a:solidFill>
                  <a:schemeClr val="bg1"/>
                </a:solidFill>
                <a:latin typeface="Times New Roman" panose="02020603050405020304" pitchFamily="18" charset="0"/>
                <a:cs typeface="Times New Roman" panose="02020603050405020304" pitchFamily="18" charset="0"/>
              </a:rPr>
              <a:t> </a:t>
            </a:r>
            <a:r>
              <a:rPr lang="pt-BR" altLang="zh-CN" sz="1600" dirty="0" err="1">
                <a:solidFill>
                  <a:schemeClr val="bg1"/>
                </a:solidFill>
                <a:latin typeface="Times New Roman" panose="02020603050405020304" pitchFamily="18" charset="0"/>
                <a:cs typeface="Times New Roman" panose="02020603050405020304" pitchFamily="18" charset="0"/>
              </a:rPr>
              <a:t>tranh</a:t>
            </a:r>
            <a:r>
              <a:rPr lang="pt-BR" altLang="zh-CN" sz="1600" dirty="0">
                <a:solidFill>
                  <a:schemeClr val="bg1"/>
                </a:solidFill>
                <a:latin typeface="Times New Roman" panose="02020603050405020304" pitchFamily="18" charset="0"/>
                <a:cs typeface="Times New Roman" panose="02020603050405020304" pitchFamily="18" charset="0"/>
              </a:rPr>
              <a:t> </a:t>
            </a:r>
            <a:r>
              <a:rPr lang="pt-BR" altLang="zh-CN" sz="1600" dirty="0" err="1">
                <a:solidFill>
                  <a:schemeClr val="bg1"/>
                </a:solidFill>
                <a:latin typeface="Times New Roman" panose="02020603050405020304" pitchFamily="18" charset="0"/>
                <a:cs typeface="Times New Roman" panose="02020603050405020304" pitchFamily="18" charset="0"/>
              </a:rPr>
              <a:t>Pháp</a:t>
            </a:r>
            <a:r>
              <a:rPr lang="pt-BR" altLang="zh-CN" sz="1600" dirty="0">
                <a:solidFill>
                  <a:schemeClr val="bg1"/>
                </a:solidFill>
                <a:latin typeface="Times New Roman" panose="02020603050405020304" pitchFamily="18" charset="0"/>
                <a:cs typeface="Times New Roman" panose="02020603050405020304" pitchFamily="18" charset="0"/>
              </a:rPr>
              <a:t> – </a:t>
            </a:r>
            <a:r>
              <a:rPr lang="pt-BR" altLang="zh-CN" sz="1600" dirty="0" err="1">
                <a:solidFill>
                  <a:schemeClr val="bg1"/>
                </a:solidFill>
                <a:latin typeface="Times New Roman" panose="02020603050405020304" pitchFamily="18" charset="0"/>
                <a:cs typeface="Times New Roman" panose="02020603050405020304" pitchFamily="18" charset="0"/>
              </a:rPr>
              <a:t>Phổ</a:t>
            </a:r>
            <a:r>
              <a:rPr lang="pt-BR" altLang="zh-CN" sz="1600" dirty="0">
                <a:solidFill>
                  <a:schemeClr val="bg1"/>
                </a:solidFill>
                <a:latin typeface="Times New Roman" panose="02020603050405020304" pitchFamily="18" charset="0"/>
                <a:cs typeface="Times New Roman" panose="02020603050405020304" pitchFamily="18" charset="0"/>
              </a:rPr>
              <a:t> </a:t>
            </a:r>
            <a:r>
              <a:rPr lang="pt-BR" altLang="zh-CN" sz="1600" dirty="0" err="1">
                <a:solidFill>
                  <a:schemeClr val="bg1"/>
                </a:solidFill>
                <a:latin typeface="Times New Roman" panose="02020603050405020304" pitchFamily="18" charset="0"/>
                <a:cs typeface="Times New Roman" panose="02020603050405020304" pitchFamily="18" charset="0"/>
              </a:rPr>
              <a:t>bùng</a:t>
            </a:r>
            <a:r>
              <a:rPr lang="pt-BR" altLang="zh-CN" sz="1600" dirty="0">
                <a:solidFill>
                  <a:schemeClr val="bg1"/>
                </a:solidFill>
                <a:latin typeface="Times New Roman" panose="02020603050405020304" pitchFamily="18" charset="0"/>
                <a:cs typeface="Times New Roman" panose="02020603050405020304" pitchFamily="18" charset="0"/>
              </a:rPr>
              <a:t> </a:t>
            </a:r>
            <a:r>
              <a:rPr lang="pt-BR" altLang="zh-CN" sz="1600" dirty="0" err="1">
                <a:solidFill>
                  <a:schemeClr val="bg1"/>
                </a:solidFill>
                <a:latin typeface="Times New Roman" panose="02020603050405020304" pitchFamily="18" charset="0"/>
                <a:cs typeface="Times New Roman" panose="02020603050405020304" pitchFamily="18" charset="0"/>
              </a:rPr>
              <a:t>nổ</a:t>
            </a:r>
            <a:r>
              <a:rPr lang="pt-BR" altLang="zh-CN" sz="1600" dirty="0">
                <a:solidFill>
                  <a:schemeClr val="bg1"/>
                </a:solidFill>
                <a:latin typeface="Times New Roman" panose="02020603050405020304" pitchFamily="18" charset="0"/>
                <a:cs typeface="Times New Roman" panose="02020603050405020304" pitchFamily="18" charset="0"/>
              </a:rPr>
              <a:t> =&gt; </a:t>
            </a:r>
            <a:r>
              <a:rPr lang="pt-BR" altLang="zh-CN" sz="1600" dirty="0" err="1">
                <a:solidFill>
                  <a:schemeClr val="bg1"/>
                </a:solidFill>
                <a:latin typeface="Times New Roman" panose="02020603050405020304" pitchFamily="18" charset="0"/>
                <a:cs typeface="Times New Roman" panose="02020603050405020304" pitchFamily="18" charset="0"/>
              </a:rPr>
              <a:t>Pháp</a:t>
            </a:r>
            <a:r>
              <a:rPr lang="pt-BR" altLang="zh-CN" sz="1600" dirty="0">
                <a:solidFill>
                  <a:schemeClr val="bg1"/>
                </a:solidFill>
                <a:latin typeface="Times New Roman" panose="02020603050405020304" pitchFamily="18" charset="0"/>
                <a:cs typeface="Times New Roman" panose="02020603050405020304" pitchFamily="18" charset="0"/>
              </a:rPr>
              <a:t> </a:t>
            </a:r>
            <a:r>
              <a:rPr lang="pt-BR" altLang="zh-CN" sz="1600" dirty="0" err="1">
                <a:solidFill>
                  <a:schemeClr val="bg1"/>
                </a:solidFill>
                <a:latin typeface="Times New Roman" panose="02020603050405020304" pitchFamily="18" charset="0"/>
                <a:cs typeface="Times New Roman" panose="02020603050405020304" pitchFamily="18" charset="0"/>
              </a:rPr>
              <a:t>thất</a:t>
            </a:r>
            <a:r>
              <a:rPr lang="pt-BR" altLang="zh-CN" sz="1600" dirty="0">
                <a:solidFill>
                  <a:schemeClr val="bg1"/>
                </a:solidFill>
                <a:latin typeface="Times New Roman" panose="02020603050405020304" pitchFamily="18" charset="0"/>
                <a:cs typeface="Times New Roman" panose="02020603050405020304" pitchFamily="18" charset="0"/>
              </a:rPr>
              <a:t> </a:t>
            </a:r>
            <a:r>
              <a:rPr lang="pt-BR" altLang="zh-CN" sz="1600" dirty="0" err="1">
                <a:solidFill>
                  <a:schemeClr val="bg1"/>
                </a:solidFill>
                <a:latin typeface="Times New Roman" panose="02020603050405020304" pitchFamily="18" charset="0"/>
                <a:cs typeface="Times New Roman" panose="02020603050405020304" pitchFamily="18" charset="0"/>
              </a:rPr>
              <a:t>bại</a:t>
            </a:r>
            <a:endParaRPr lang="en-US" altLang="zh-CN" sz="1600" dirty="0">
              <a:solidFill>
                <a:schemeClr val="bg1"/>
              </a:solidFill>
              <a:latin typeface="Arial" panose="020B0604020202020204" pitchFamily="34" charset="0"/>
              <a:cs typeface="Times New Roman" panose="02020603050405020304" pitchFamily="18" charset="0"/>
            </a:endParaRPr>
          </a:p>
        </p:txBody>
      </p:sp>
      <p:sp>
        <p:nvSpPr>
          <p:cNvPr id="332" name="Google Shape;332;p57"/>
          <p:cNvSpPr txBox="1">
            <a:spLocks noGrp="1"/>
          </p:cNvSpPr>
          <p:nvPr>
            <p:ph type="subTitle" idx="2"/>
          </p:nvPr>
        </p:nvSpPr>
        <p:spPr>
          <a:xfrm>
            <a:off x="166896" y="1384691"/>
            <a:ext cx="5163533" cy="585128"/>
          </a:xfrm>
          <a:prstGeom prst="rect">
            <a:avLst/>
          </a:prstGeom>
        </p:spPr>
        <p:txBody>
          <a:bodyPr spcFirstLastPara="1" wrap="square" lIns="91425" tIns="91425" rIns="91425" bIns="91425" anchor="t" anchorCtr="0">
            <a:noAutofit/>
          </a:bodyPr>
          <a:lstStyle/>
          <a:p>
            <a:pPr marL="0" lvl="0" indent="0" eaLnBrk="0" fontAlgn="base" hangingPunct="0">
              <a:spcBef>
                <a:spcPct val="0"/>
              </a:spcBef>
              <a:spcAft>
                <a:spcPct val="0"/>
              </a:spcAft>
              <a:buClrTx/>
              <a:buSzTx/>
            </a:pPr>
            <a:r>
              <a:rPr lang="pt-BR" altLang="zh-CN" sz="14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pt-BR" altLang="zh-CN" sz="14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Ngày</a:t>
            </a:r>
            <a:r>
              <a:rPr lang="pt-BR" altLang="zh-CN" sz="14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4 – 9 – 1870, </a:t>
            </a:r>
            <a:r>
              <a:rPr lang="pt-BR" altLang="zh-CN" sz="14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nhân</a:t>
            </a:r>
            <a:r>
              <a:rPr lang="pt-BR" altLang="zh-CN" sz="14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pt-BR" altLang="zh-CN" sz="14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dân</a:t>
            </a:r>
            <a:r>
              <a:rPr lang="pt-BR" altLang="zh-CN" sz="14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pt-BR" altLang="zh-CN" sz="14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Pa-ri</a:t>
            </a:r>
            <a:r>
              <a:rPr lang="pt-BR" altLang="zh-CN" sz="14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pt-BR" altLang="zh-CN" sz="14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khởi</a:t>
            </a:r>
            <a:r>
              <a:rPr lang="pt-BR" altLang="zh-CN" sz="14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pt-BR" altLang="zh-CN" sz="14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nghĩa</a:t>
            </a:r>
            <a:r>
              <a:rPr lang="pt-BR" altLang="zh-CN" sz="14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pt-BR" altLang="zh-CN" sz="14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lật</a:t>
            </a:r>
            <a:r>
              <a:rPr lang="pt-BR" altLang="zh-CN" sz="14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pt-BR" altLang="zh-CN" sz="14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đổ</a:t>
            </a:r>
            <a:r>
              <a:rPr lang="en-US" altLang="zh-CN" sz="14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pt-BR" altLang="zh-CN" sz="14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chính</a:t>
            </a:r>
            <a:r>
              <a:rPr lang="pt-BR" altLang="zh-CN" sz="14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pt-BR" altLang="zh-CN" sz="14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quyền</a:t>
            </a:r>
            <a:r>
              <a:rPr lang="pt-BR" altLang="zh-CN" sz="14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Na-pô-lê-</a:t>
            </a:r>
            <a:r>
              <a:rPr lang="pt-BR" altLang="zh-CN" sz="14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ông</a:t>
            </a:r>
            <a:r>
              <a:rPr lang="pt-BR" altLang="zh-CN" sz="14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III</a:t>
            </a:r>
          </a:p>
        </p:txBody>
      </p:sp>
      <p:sp>
        <p:nvSpPr>
          <p:cNvPr id="2" name="Rectangle 1">
            <a:extLst>
              <a:ext uri="{FF2B5EF4-FFF2-40B4-BE49-F238E27FC236}">
                <a16:creationId xmlns:a16="http://schemas.microsoft.com/office/drawing/2014/main" id="{06A8A3CF-F333-8847-8C5A-D34B77ADFED5}"/>
              </a:ext>
            </a:extLst>
          </p:cNvPr>
          <p:cNvSpPr/>
          <p:nvPr/>
        </p:nvSpPr>
        <p:spPr>
          <a:xfrm>
            <a:off x="127" y="2016581"/>
            <a:ext cx="4571873" cy="369332"/>
          </a:xfrm>
          <a:prstGeom prst="rect">
            <a:avLst/>
          </a:prstGeom>
        </p:spPr>
        <p:txBody>
          <a:bodyPr wrap="square">
            <a:spAutoFit/>
          </a:bodyPr>
          <a:lstStyle/>
          <a:p>
            <a:pPr>
              <a:spcBef>
                <a:spcPct val="0"/>
              </a:spcBef>
              <a:buFontTx/>
              <a:buNone/>
            </a:pPr>
            <a:r>
              <a:rPr lang="pt-BR" altLang="zh-CN" sz="1800" i="1" dirty="0">
                <a:solidFill>
                  <a:schemeClr val="bg1"/>
                </a:solidFill>
                <a:latin typeface="Times New Roman" panose="02020603050405020304" pitchFamily="18" charset="0"/>
                <a:sym typeface="Wingdings" pitchFamily="2" charset="2"/>
              </a:rPr>
              <a:t></a:t>
            </a:r>
            <a:r>
              <a:rPr lang="pt-BR" altLang="zh-CN" sz="1800" i="1" dirty="0">
                <a:solidFill>
                  <a:schemeClr val="bg1"/>
                </a:solidFill>
                <a:latin typeface="Times New Roman" panose="02020603050405020304" pitchFamily="18" charset="0"/>
              </a:rPr>
              <a:t> </a:t>
            </a:r>
            <a:r>
              <a:rPr lang="pt-BR" altLang="zh-CN" sz="1800" i="1" dirty="0" err="1">
                <a:solidFill>
                  <a:schemeClr val="bg1"/>
                </a:solidFill>
                <a:latin typeface="Times New Roman" panose="02020603050405020304" pitchFamily="18" charset="0"/>
              </a:rPr>
              <a:t>Chính</a:t>
            </a:r>
            <a:r>
              <a:rPr lang="pt-BR" altLang="zh-CN" sz="1800" i="1" dirty="0">
                <a:solidFill>
                  <a:schemeClr val="bg1"/>
                </a:solidFill>
                <a:latin typeface="Times New Roman" panose="02020603050405020304" pitchFamily="18" charset="0"/>
              </a:rPr>
              <a:t> </a:t>
            </a:r>
            <a:r>
              <a:rPr lang="pt-BR" altLang="zh-CN" sz="1800" i="1" dirty="0" err="1">
                <a:solidFill>
                  <a:schemeClr val="bg1"/>
                </a:solidFill>
                <a:latin typeface="Times New Roman" panose="02020603050405020304" pitchFamily="18" charset="0"/>
              </a:rPr>
              <a:t>phủ</a:t>
            </a:r>
            <a:r>
              <a:rPr lang="pt-BR" altLang="zh-CN" sz="1800" i="1" dirty="0">
                <a:solidFill>
                  <a:schemeClr val="bg1"/>
                </a:solidFill>
                <a:latin typeface="Times New Roman" panose="02020603050405020304" pitchFamily="18" charset="0"/>
              </a:rPr>
              <a:t> </a:t>
            </a:r>
            <a:r>
              <a:rPr lang="pt-BR" altLang="zh-CN" sz="1800" i="1" dirty="0" err="1">
                <a:solidFill>
                  <a:schemeClr val="bg1"/>
                </a:solidFill>
                <a:latin typeface="Times New Roman" panose="02020603050405020304" pitchFamily="18" charset="0"/>
              </a:rPr>
              <a:t>lâm</a:t>
            </a:r>
            <a:r>
              <a:rPr lang="pt-BR" altLang="zh-CN" sz="1800" i="1" dirty="0">
                <a:solidFill>
                  <a:schemeClr val="bg1"/>
                </a:solidFill>
                <a:latin typeface="Times New Roman" panose="02020603050405020304" pitchFamily="18" charset="0"/>
              </a:rPr>
              <a:t>  </a:t>
            </a:r>
            <a:r>
              <a:rPr lang="pt-BR" altLang="zh-CN" sz="1800" i="1" dirty="0" err="1">
                <a:solidFill>
                  <a:schemeClr val="bg1"/>
                </a:solidFill>
                <a:latin typeface="Times New Roman" panose="02020603050405020304" pitchFamily="18" charset="0"/>
              </a:rPr>
              <a:t>thời</a:t>
            </a:r>
            <a:r>
              <a:rPr lang="pt-BR" altLang="zh-CN" sz="1800" i="1" dirty="0">
                <a:solidFill>
                  <a:schemeClr val="bg1"/>
                </a:solidFill>
                <a:latin typeface="Times New Roman" panose="02020603050405020304" pitchFamily="18" charset="0"/>
              </a:rPr>
              <a:t> </a:t>
            </a:r>
            <a:r>
              <a:rPr lang="pt-BR" altLang="zh-CN" sz="1800" i="1" dirty="0" err="1">
                <a:solidFill>
                  <a:schemeClr val="bg1"/>
                </a:solidFill>
                <a:latin typeface="Times New Roman" panose="02020603050405020304" pitchFamily="18" charset="0"/>
              </a:rPr>
              <a:t>tư</a:t>
            </a:r>
            <a:r>
              <a:rPr lang="pt-BR" altLang="zh-CN" sz="1800" i="1" dirty="0">
                <a:solidFill>
                  <a:schemeClr val="bg1"/>
                </a:solidFill>
                <a:latin typeface="Times New Roman" panose="02020603050405020304" pitchFamily="18" charset="0"/>
              </a:rPr>
              <a:t> </a:t>
            </a:r>
            <a:r>
              <a:rPr lang="pt-BR" altLang="zh-CN" sz="1800" i="1" dirty="0" err="1">
                <a:solidFill>
                  <a:schemeClr val="bg1"/>
                </a:solidFill>
                <a:latin typeface="Times New Roman" panose="02020603050405020304" pitchFamily="18" charset="0"/>
              </a:rPr>
              <a:t>sản</a:t>
            </a:r>
            <a:r>
              <a:rPr lang="pt-BR" altLang="zh-CN" sz="1800" i="1" dirty="0">
                <a:solidFill>
                  <a:schemeClr val="bg1"/>
                </a:solidFill>
                <a:latin typeface="Times New Roman" panose="02020603050405020304" pitchFamily="18" charset="0"/>
              </a:rPr>
              <a:t> </a:t>
            </a:r>
            <a:r>
              <a:rPr lang="pt-BR" altLang="zh-CN" sz="1800" i="1" dirty="0" err="1">
                <a:solidFill>
                  <a:schemeClr val="bg1"/>
                </a:solidFill>
                <a:latin typeface="Times New Roman" panose="02020603050405020304" pitchFamily="18" charset="0"/>
                <a:sym typeface="Wingdings" pitchFamily="2" charset="2"/>
              </a:rPr>
              <a:t>được</a:t>
            </a:r>
            <a:r>
              <a:rPr lang="pt-BR" altLang="zh-CN" sz="1800" i="1" dirty="0">
                <a:solidFill>
                  <a:schemeClr val="bg1"/>
                </a:solidFill>
                <a:latin typeface="Times New Roman" panose="02020603050405020304" pitchFamily="18" charset="0"/>
                <a:sym typeface="Wingdings" pitchFamily="2" charset="2"/>
              </a:rPr>
              <a:t> </a:t>
            </a:r>
            <a:r>
              <a:rPr lang="pt-BR" altLang="zh-CN" sz="1800" i="1" dirty="0" err="1">
                <a:solidFill>
                  <a:schemeClr val="bg1"/>
                </a:solidFill>
                <a:latin typeface="Times New Roman" panose="02020603050405020304" pitchFamily="18" charset="0"/>
                <a:sym typeface="Wingdings" pitchFamily="2" charset="2"/>
              </a:rPr>
              <a:t>thành</a:t>
            </a:r>
            <a:r>
              <a:rPr lang="pt-BR" altLang="zh-CN" sz="1800" i="1" dirty="0">
                <a:solidFill>
                  <a:schemeClr val="bg1"/>
                </a:solidFill>
                <a:latin typeface="Times New Roman" panose="02020603050405020304" pitchFamily="18" charset="0"/>
                <a:sym typeface="Wingdings" pitchFamily="2" charset="2"/>
              </a:rPr>
              <a:t> </a:t>
            </a:r>
            <a:r>
              <a:rPr lang="pt-BR" altLang="zh-CN" sz="1800" i="1" dirty="0" err="1">
                <a:solidFill>
                  <a:schemeClr val="bg1"/>
                </a:solidFill>
                <a:latin typeface="Times New Roman" panose="02020603050405020304" pitchFamily="18" charset="0"/>
                <a:sym typeface="Wingdings" pitchFamily="2" charset="2"/>
              </a:rPr>
              <a:t>lập</a:t>
            </a:r>
            <a:endParaRPr lang="en-US" altLang="zh-CN" sz="1800" dirty="0">
              <a:solidFill>
                <a:schemeClr val="bg1"/>
              </a:solidFill>
              <a:latin typeface="Arial" panose="020B0604020202020204" pitchFamily="34" charset="0"/>
              <a:sym typeface="Wingdings" pitchFamily="2" charset="2"/>
            </a:endParaRPr>
          </a:p>
        </p:txBody>
      </p:sp>
      <p:pic>
        <p:nvPicPr>
          <p:cNvPr id="1028" name="Picture 4" descr="Tinh thần và giá trị lịch sử của Công xã Pa-ri 1871">
            <a:extLst>
              <a:ext uri="{FF2B5EF4-FFF2-40B4-BE49-F238E27FC236}">
                <a16:creationId xmlns:a16="http://schemas.microsoft.com/office/drawing/2014/main" id="{DDB07458-D0F9-AA4C-9C59-72E7207F13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2124" y="152537"/>
            <a:ext cx="3449033" cy="4904280"/>
          </a:xfrm>
          <a:prstGeom prst="rect">
            <a:avLst/>
          </a:prstGeom>
          <a:noFill/>
          <a:ln w="57150">
            <a:solidFill>
              <a:schemeClr val="tx2"/>
            </a:solidFill>
          </a:ln>
          <a:effectLst>
            <a:outerShdw blurRad="50800" dist="38100" dir="5400000" algn="t" rotWithShape="0">
              <a:prstClr val="black">
                <a:alpha val="40000"/>
              </a:prstClr>
            </a:outerShdw>
            <a:reflection blurRad="6350" stA="30862" endPos="31855" dir="5400000" sy="-100000" algn="bl" rotWithShape="0"/>
          </a:effectLst>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C03A8F98-EF07-E841-AE36-69EDE603A0E1}"/>
              </a:ext>
            </a:extLst>
          </p:cNvPr>
          <p:cNvSpPr/>
          <p:nvPr/>
        </p:nvSpPr>
        <p:spPr>
          <a:xfrm>
            <a:off x="122842" y="2777465"/>
            <a:ext cx="5207587" cy="1569660"/>
          </a:xfrm>
          <a:prstGeom prst="rect">
            <a:avLst/>
          </a:prstGeom>
        </p:spPr>
        <p:txBody>
          <a:bodyPr wrap="square">
            <a:spAutoFit/>
          </a:bodyPr>
          <a:lstStyle/>
          <a:p>
            <a:pPr algn="just">
              <a:spcBef>
                <a:spcPct val="0"/>
              </a:spcBef>
              <a:buFontTx/>
              <a:buNone/>
            </a:pPr>
            <a:r>
              <a:rPr lang="pt-BR" altLang="zh-CN" sz="2400" dirty="0">
                <a:solidFill>
                  <a:schemeClr val="accent6"/>
                </a:solidFill>
                <a:latin typeface="Times New Roman" panose="02020603050405020304" pitchFamily="18" charset="0"/>
                <a:cs typeface="Times New Roman" panose="02020603050405020304" pitchFamily="18" charset="0"/>
                <a:sym typeface="Wingdings" pitchFamily="2" charset="2"/>
              </a:rPr>
              <a:t>- </a:t>
            </a:r>
            <a:r>
              <a:rPr lang="pt-BR" altLang="zh-CN" sz="2400" dirty="0" err="1">
                <a:solidFill>
                  <a:schemeClr val="accent6"/>
                </a:solidFill>
                <a:latin typeface="Times New Roman" panose="02020603050405020304" pitchFamily="18" charset="0"/>
                <a:cs typeface="Times New Roman" panose="02020603050405020304" pitchFamily="18" charset="0"/>
                <a:sym typeface="Wingdings" pitchFamily="2" charset="2"/>
              </a:rPr>
              <a:t>Quân</a:t>
            </a:r>
            <a:r>
              <a:rPr lang="pt-BR" altLang="zh-CN" sz="2400" dirty="0">
                <a:solidFill>
                  <a:schemeClr val="accent6"/>
                </a:solidFill>
                <a:latin typeface="Times New Roman" panose="02020603050405020304" pitchFamily="18" charset="0"/>
                <a:cs typeface="Times New Roman" panose="02020603050405020304" pitchFamily="18" charset="0"/>
                <a:sym typeface="Wingdings" pitchFamily="2" charset="2"/>
              </a:rPr>
              <a:t> </a:t>
            </a:r>
            <a:r>
              <a:rPr lang="pt-BR" altLang="zh-CN" sz="2400" dirty="0" err="1">
                <a:solidFill>
                  <a:schemeClr val="accent6"/>
                </a:solidFill>
                <a:latin typeface="Times New Roman" panose="02020603050405020304" pitchFamily="18" charset="0"/>
                <a:cs typeface="Times New Roman" panose="02020603050405020304" pitchFamily="18" charset="0"/>
                <a:sym typeface="Wingdings" pitchFamily="2" charset="2"/>
              </a:rPr>
              <a:t>Phổ</a:t>
            </a:r>
            <a:r>
              <a:rPr lang="pt-BR" altLang="zh-CN" sz="2400" dirty="0">
                <a:solidFill>
                  <a:schemeClr val="accent6"/>
                </a:solidFill>
                <a:latin typeface="Times New Roman" panose="02020603050405020304" pitchFamily="18" charset="0"/>
                <a:cs typeface="Times New Roman" panose="02020603050405020304" pitchFamily="18" charset="0"/>
                <a:sym typeface="Wingdings" pitchFamily="2" charset="2"/>
              </a:rPr>
              <a:t> </a:t>
            </a:r>
            <a:r>
              <a:rPr lang="pt-BR" altLang="zh-CN" sz="2400" dirty="0" err="1">
                <a:solidFill>
                  <a:schemeClr val="accent6"/>
                </a:solidFill>
                <a:latin typeface="Times New Roman" panose="02020603050405020304" pitchFamily="18" charset="0"/>
                <a:cs typeface="Times New Roman" panose="02020603050405020304" pitchFamily="18" charset="0"/>
                <a:sym typeface="Wingdings" pitchFamily="2" charset="2"/>
              </a:rPr>
              <a:t>tràn</a:t>
            </a:r>
            <a:r>
              <a:rPr lang="pt-BR" altLang="zh-CN" sz="2400" dirty="0">
                <a:solidFill>
                  <a:schemeClr val="accent6"/>
                </a:solidFill>
                <a:latin typeface="Times New Roman" panose="02020603050405020304" pitchFamily="18" charset="0"/>
                <a:cs typeface="Times New Roman" panose="02020603050405020304" pitchFamily="18" charset="0"/>
                <a:sym typeface="Wingdings" pitchFamily="2" charset="2"/>
              </a:rPr>
              <a:t> </a:t>
            </a:r>
            <a:r>
              <a:rPr lang="pt-BR" altLang="zh-CN" sz="2400" dirty="0" err="1">
                <a:solidFill>
                  <a:schemeClr val="accent6"/>
                </a:solidFill>
                <a:latin typeface="Times New Roman" panose="02020603050405020304" pitchFamily="18" charset="0"/>
                <a:cs typeface="Times New Roman" panose="02020603050405020304" pitchFamily="18" charset="0"/>
                <a:sym typeface="Wingdings" pitchFamily="2" charset="2"/>
              </a:rPr>
              <a:t>vào</a:t>
            </a:r>
            <a:r>
              <a:rPr lang="pt-BR" altLang="zh-CN" sz="2400" dirty="0">
                <a:solidFill>
                  <a:schemeClr val="accent6"/>
                </a:solidFill>
                <a:latin typeface="Times New Roman" panose="02020603050405020304" pitchFamily="18" charset="0"/>
                <a:cs typeface="Times New Roman" panose="02020603050405020304" pitchFamily="18" charset="0"/>
              </a:rPr>
              <a:t> </a:t>
            </a:r>
            <a:r>
              <a:rPr lang="pt-BR" altLang="zh-CN" sz="2400" dirty="0" err="1">
                <a:solidFill>
                  <a:schemeClr val="accent6"/>
                </a:solidFill>
                <a:latin typeface="Times New Roman" panose="02020603050405020304" pitchFamily="18" charset="0"/>
                <a:cs typeface="Times New Roman" panose="02020603050405020304" pitchFamily="18" charset="0"/>
              </a:rPr>
              <a:t>nước</a:t>
            </a:r>
            <a:r>
              <a:rPr lang="pt-BR" altLang="zh-CN" sz="2400" dirty="0">
                <a:solidFill>
                  <a:schemeClr val="accent6"/>
                </a:solidFill>
                <a:latin typeface="Times New Roman" panose="02020603050405020304" pitchFamily="18" charset="0"/>
                <a:cs typeface="Times New Roman" panose="02020603050405020304" pitchFamily="18" charset="0"/>
              </a:rPr>
              <a:t> </a:t>
            </a:r>
            <a:r>
              <a:rPr lang="pt-BR" altLang="zh-CN" sz="2400" dirty="0" err="1">
                <a:solidFill>
                  <a:schemeClr val="accent6"/>
                </a:solidFill>
                <a:latin typeface="Times New Roman" panose="02020603050405020304" pitchFamily="18" charset="0"/>
                <a:cs typeface="Times New Roman" panose="02020603050405020304" pitchFamily="18" charset="0"/>
              </a:rPr>
              <a:t>Pháp</a:t>
            </a:r>
            <a:r>
              <a:rPr lang="pt-BR" altLang="zh-CN" sz="2400" dirty="0">
                <a:solidFill>
                  <a:schemeClr val="accent6"/>
                </a:solidFill>
                <a:latin typeface="Times New Roman" panose="02020603050405020304" pitchFamily="18" charset="0"/>
                <a:cs typeface="Times New Roman" panose="02020603050405020304" pitchFamily="18" charset="0"/>
              </a:rPr>
              <a:t>.</a:t>
            </a:r>
            <a:endParaRPr lang="en-US" altLang="zh-CN" sz="2400" dirty="0">
              <a:solidFill>
                <a:schemeClr val="accent6"/>
              </a:solidFill>
              <a:latin typeface="Arial" panose="020B0604020202020204" pitchFamily="34" charset="0"/>
              <a:cs typeface="Times New Roman" panose="02020603050405020304" pitchFamily="18" charset="0"/>
              <a:sym typeface="Wingdings 3" pitchFamily="2" charset="2"/>
            </a:endParaRPr>
          </a:p>
          <a:p>
            <a:pPr algn="just">
              <a:spcBef>
                <a:spcPct val="0"/>
              </a:spcBef>
              <a:buFontTx/>
              <a:buNone/>
            </a:pPr>
            <a:r>
              <a:rPr lang="pt-BR" altLang="zh-CN" sz="2400" dirty="0">
                <a:solidFill>
                  <a:schemeClr val="accent6"/>
                </a:solidFill>
                <a:latin typeface="Times New Roman" panose="02020603050405020304" pitchFamily="18" charset="0"/>
                <a:cs typeface="Times New Roman" panose="02020603050405020304" pitchFamily="18" charset="0"/>
                <a:sym typeface="Wingdings 3" pitchFamily="2" charset="2"/>
              </a:rPr>
              <a:t>+ </a:t>
            </a:r>
            <a:r>
              <a:rPr lang="pt-BR" altLang="zh-CN" sz="2400" dirty="0" err="1">
                <a:solidFill>
                  <a:schemeClr val="accent6"/>
                </a:solidFill>
                <a:latin typeface="Times New Roman" panose="02020603050405020304" pitchFamily="18" charset="0"/>
                <a:cs typeface="Times New Roman" panose="02020603050405020304" pitchFamily="18" charset="0"/>
                <a:sym typeface="Wingdings 3" pitchFamily="2" charset="2"/>
              </a:rPr>
              <a:t>Chính</a:t>
            </a:r>
            <a:r>
              <a:rPr lang="pt-BR" altLang="zh-CN" sz="2400" dirty="0">
                <a:solidFill>
                  <a:schemeClr val="accent6"/>
                </a:solidFill>
                <a:latin typeface="Times New Roman" panose="02020603050405020304" pitchFamily="18" charset="0"/>
                <a:cs typeface="Times New Roman" panose="02020603050405020304" pitchFamily="18" charset="0"/>
                <a:sym typeface="Wingdings 3" pitchFamily="2" charset="2"/>
              </a:rPr>
              <a:t> </a:t>
            </a:r>
            <a:r>
              <a:rPr lang="pt-BR" altLang="zh-CN" sz="2400" dirty="0" err="1">
                <a:solidFill>
                  <a:schemeClr val="accent6"/>
                </a:solidFill>
                <a:latin typeface="Times New Roman" panose="02020603050405020304" pitchFamily="18" charset="0"/>
                <a:cs typeface="Times New Roman" panose="02020603050405020304" pitchFamily="18" charset="0"/>
                <a:sym typeface="Wingdings 3" pitchFamily="2" charset="2"/>
              </a:rPr>
              <a:t>phủ</a:t>
            </a:r>
            <a:r>
              <a:rPr lang="pt-BR" altLang="zh-CN" sz="2400" dirty="0">
                <a:solidFill>
                  <a:schemeClr val="accent6"/>
                </a:solidFill>
                <a:latin typeface="Times New Roman" panose="02020603050405020304" pitchFamily="18" charset="0"/>
                <a:cs typeface="Times New Roman" panose="02020603050405020304" pitchFamily="18" charset="0"/>
                <a:sym typeface="Wingdings 3" pitchFamily="2" charset="2"/>
              </a:rPr>
              <a:t> </a:t>
            </a:r>
            <a:r>
              <a:rPr lang="pt-BR" altLang="zh-CN" sz="2400" dirty="0" err="1">
                <a:solidFill>
                  <a:schemeClr val="accent6"/>
                </a:solidFill>
                <a:latin typeface="Times New Roman" panose="02020603050405020304" pitchFamily="18" charset="0"/>
                <a:cs typeface="Times New Roman" panose="02020603050405020304" pitchFamily="18" charset="0"/>
                <a:sym typeface="Wingdings 3" pitchFamily="2" charset="2"/>
              </a:rPr>
              <a:t>tư</a:t>
            </a:r>
            <a:r>
              <a:rPr lang="pt-BR" altLang="zh-CN" sz="2400" dirty="0">
                <a:solidFill>
                  <a:schemeClr val="accent6"/>
                </a:solidFill>
                <a:latin typeface="Times New Roman" panose="02020603050405020304" pitchFamily="18" charset="0"/>
                <a:cs typeface="Times New Roman" panose="02020603050405020304" pitchFamily="18" charset="0"/>
                <a:sym typeface="Wingdings 3" pitchFamily="2" charset="2"/>
              </a:rPr>
              <a:t> </a:t>
            </a:r>
            <a:r>
              <a:rPr lang="pt-BR" altLang="zh-CN" sz="2400" dirty="0" err="1">
                <a:solidFill>
                  <a:schemeClr val="accent6"/>
                </a:solidFill>
                <a:latin typeface="Times New Roman" panose="02020603050405020304" pitchFamily="18" charset="0"/>
                <a:cs typeface="Times New Roman" panose="02020603050405020304" pitchFamily="18" charset="0"/>
                <a:sym typeface="Wingdings 3" pitchFamily="2" charset="2"/>
              </a:rPr>
              <a:t>sản</a:t>
            </a:r>
            <a:r>
              <a:rPr lang="pt-BR" altLang="zh-CN" sz="2400" dirty="0">
                <a:solidFill>
                  <a:schemeClr val="accent6"/>
                </a:solidFill>
                <a:latin typeface="Times New Roman" panose="02020603050405020304" pitchFamily="18" charset="0"/>
                <a:cs typeface="Times New Roman" panose="02020603050405020304" pitchFamily="18" charset="0"/>
                <a:sym typeface="Wingdings 3" pitchFamily="2" charset="2"/>
              </a:rPr>
              <a:t> </a:t>
            </a:r>
            <a:r>
              <a:rPr lang="pt-BR" altLang="zh-CN" sz="2400" dirty="0" err="1">
                <a:solidFill>
                  <a:schemeClr val="accent6"/>
                </a:solidFill>
                <a:latin typeface="Times New Roman" panose="02020603050405020304" pitchFamily="18" charset="0"/>
                <a:cs typeface="Times New Roman" panose="02020603050405020304" pitchFamily="18" charset="0"/>
                <a:sym typeface="Wingdings 3" pitchFamily="2" charset="2"/>
              </a:rPr>
              <a:t>vội</a:t>
            </a:r>
            <a:r>
              <a:rPr lang="pt-BR" altLang="zh-CN" sz="2400" dirty="0">
                <a:solidFill>
                  <a:schemeClr val="accent6"/>
                </a:solidFill>
                <a:latin typeface="Times New Roman" panose="02020603050405020304" pitchFamily="18" charset="0"/>
                <a:cs typeface="Times New Roman" panose="02020603050405020304" pitchFamily="18" charset="0"/>
                <a:sym typeface="Wingdings 3" pitchFamily="2" charset="2"/>
              </a:rPr>
              <a:t> vã </a:t>
            </a:r>
            <a:r>
              <a:rPr lang="pt-BR" altLang="zh-CN" sz="2400" dirty="0" err="1">
                <a:solidFill>
                  <a:schemeClr val="accent6"/>
                </a:solidFill>
                <a:latin typeface="Times New Roman" panose="02020603050405020304" pitchFamily="18" charset="0"/>
                <a:cs typeface="Times New Roman" panose="02020603050405020304" pitchFamily="18" charset="0"/>
                <a:sym typeface="Wingdings 3" pitchFamily="2" charset="2"/>
              </a:rPr>
              <a:t>đình</a:t>
            </a:r>
            <a:r>
              <a:rPr lang="pt-BR" altLang="zh-CN" sz="2400" dirty="0">
                <a:solidFill>
                  <a:schemeClr val="accent6"/>
                </a:solidFill>
                <a:latin typeface="Times New Roman" panose="02020603050405020304" pitchFamily="18" charset="0"/>
                <a:cs typeface="Times New Roman" panose="02020603050405020304" pitchFamily="18" charset="0"/>
                <a:sym typeface="Wingdings 3" pitchFamily="2" charset="2"/>
              </a:rPr>
              <a:t> </a:t>
            </a:r>
            <a:r>
              <a:rPr lang="pt-BR" altLang="zh-CN" sz="2400" dirty="0" err="1">
                <a:solidFill>
                  <a:schemeClr val="accent6"/>
                </a:solidFill>
                <a:latin typeface="Times New Roman" panose="02020603050405020304" pitchFamily="18" charset="0"/>
                <a:cs typeface="Times New Roman" panose="02020603050405020304" pitchFamily="18" charset="0"/>
                <a:sym typeface="Wingdings 3" pitchFamily="2" charset="2"/>
              </a:rPr>
              <a:t>chiến</a:t>
            </a:r>
            <a:r>
              <a:rPr lang="pt-BR" altLang="zh-CN" sz="2400" dirty="0">
                <a:solidFill>
                  <a:schemeClr val="accent6"/>
                </a:solidFill>
                <a:latin typeface="Times New Roman" panose="02020603050405020304" pitchFamily="18" charset="0"/>
                <a:cs typeface="Times New Roman" panose="02020603050405020304" pitchFamily="18" charset="0"/>
                <a:sym typeface="Wingdings 3" pitchFamily="2" charset="2"/>
              </a:rPr>
              <a:t>.</a:t>
            </a:r>
            <a:endParaRPr lang="en-US" altLang="zh-CN" sz="2400" dirty="0">
              <a:solidFill>
                <a:schemeClr val="accent6"/>
              </a:solidFill>
              <a:latin typeface="Arial" panose="020B0604020202020204" pitchFamily="34" charset="0"/>
              <a:sym typeface="Wingdings 3" pitchFamily="2" charset="2"/>
            </a:endParaRPr>
          </a:p>
          <a:p>
            <a:pPr algn="just">
              <a:spcBef>
                <a:spcPct val="0"/>
              </a:spcBef>
              <a:buFontTx/>
              <a:buNone/>
            </a:pPr>
            <a:r>
              <a:rPr lang="pt-BR" altLang="zh-CN" sz="2400" dirty="0">
                <a:solidFill>
                  <a:schemeClr val="accent6"/>
                </a:solidFill>
                <a:latin typeface="Times New Roman" panose="02020603050405020304" pitchFamily="18" charset="0"/>
                <a:sym typeface="Wingdings 3" pitchFamily="2" charset="2"/>
              </a:rPr>
              <a:t>+ </a:t>
            </a:r>
            <a:r>
              <a:rPr lang="pt-BR" altLang="zh-CN" sz="2400" dirty="0" err="1">
                <a:solidFill>
                  <a:schemeClr val="accent6"/>
                </a:solidFill>
                <a:latin typeface="Times New Roman" panose="02020603050405020304" pitchFamily="18" charset="0"/>
                <a:sym typeface="Wingdings 3" pitchFamily="2" charset="2"/>
              </a:rPr>
              <a:t>Nhân</a:t>
            </a:r>
            <a:r>
              <a:rPr lang="pt-BR" altLang="zh-CN" sz="2400" dirty="0">
                <a:solidFill>
                  <a:schemeClr val="accent6"/>
                </a:solidFill>
                <a:latin typeface="Times New Roman" panose="02020603050405020304" pitchFamily="18" charset="0"/>
                <a:sym typeface="Wingdings 3" pitchFamily="2" charset="2"/>
              </a:rPr>
              <a:t> </a:t>
            </a:r>
            <a:r>
              <a:rPr lang="pt-BR" altLang="zh-CN" sz="2400" dirty="0" err="1">
                <a:solidFill>
                  <a:schemeClr val="accent6"/>
                </a:solidFill>
                <a:latin typeface="Times New Roman" panose="02020603050405020304" pitchFamily="18" charset="0"/>
                <a:sym typeface="Wingdings 3" pitchFamily="2" charset="2"/>
              </a:rPr>
              <a:t>dân</a:t>
            </a:r>
            <a:r>
              <a:rPr lang="pt-BR" altLang="zh-CN" sz="2400" dirty="0">
                <a:solidFill>
                  <a:schemeClr val="accent6"/>
                </a:solidFill>
                <a:latin typeface="Times New Roman" panose="02020603050405020304" pitchFamily="18" charset="0"/>
                <a:sym typeface="Wingdings 3" pitchFamily="2" charset="2"/>
              </a:rPr>
              <a:t> </a:t>
            </a:r>
            <a:r>
              <a:rPr lang="pt-BR" altLang="zh-CN" sz="2400" dirty="0" err="1">
                <a:solidFill>
                  <a:schemeClr val="accent6"/>
                </a:solidFill>
                <a:latin typeface="Times New Roman" panose="02020603050405020304" pitchFamily="18" charset="0"/>
                <a:sym typeface="Wingdings 3" pitchFamily="2" charset="2"/>
              </a:rPr>
              <a:t>Pa-ri</a:t>
            </a:r>
            <a:r>
              <a:rPr lang="pt-BR" altLang="zh-CN" sz="2400" dirty="0">
                <a:solidFill>
                  <a:schemeClr val="accent6"/>
                </a:solidFill>
                <a:latin typeface="Times New Roman" panose="02020603050405020304" pitchFamily="18" charset="0"/>
                <a:sym typeface="Wingdings 3" pitchFamily="2" charset="2"/>
              </a:rPr>
              <a:t> </a:t>
            </a:r>
            <a:r>
              <a:rPr lang="pt-BR" altLang="zh-CN" sz="2400" dirty="0" err="1">
                <a:solidFill>
                  <a:schemeClr val="accent6"/>
                </a:solidFill>
                <a:latin typeface="Times New Roman" panose="02020603050405020304" pitchFamily="18" charset="0"/>
                <a:sym typeface="Wingdings 3" pitchFamily="2" charset="2"/>
              </a:rPr>
              <a:t>kiên</a:t>
            </a:r>
            <a:r>
              <a:rPr lang="pt-BR" altLang="zh-CN" sz="2400" dirty="0">
                <a:solidFill>
                  <a:schemeClr val="accent6"/>
                </a:solidFill>
                <a:latin typeface="Times New Roman" panose="02020603050405020304" pitchFamily="18" charset="0"/>
                <a:sym typeface="Wingdings 3" pitchFamily="2" charset="2"/>
              </a:rPr>
              <a:t> </a:t>
            </a:r>
            <a:r>
              <a:rPr lang="pt-BR" altLang="zh-CN" sz="2400" dirty="0" err="1">
                <a:solidFill>
                  <a:schemeClr val="accent6"/>
                </a:solidFill>
                <a:latin typeface="Times New Roman" panose="02020603050405020304" pitchFamily="18" charset="0"/>
                <a:sym typeface="Wingdings 3" pitchFamily="2" charset="2"/>
              </a:rPr>
              <a:t>quyết</a:t>
            </a:r>
            <a:r>
              <a:rPr lang="pt-BR" altLang="zh-CN" sz="2400" dirty="0">
                <a:solidFill>
                  <a:schemeClr val="accent6"/>
                </a:solidFill>
                <a:latin typeface="Times New Roman" panose="02020603050405020304" pitchFamily="18" charset="0"/>
                <a:sym typeface="Wingdings 3" pitchFamily="2" charset="2"/>
              </a:rPr>
              <a:t> </a:t>
            </a:r>
            <a:r>
              <a:rPr lang="pt-BR" altLang="zh-CN" sz="2400" dirty="0" err="1">
                <a:solidFill>
                  <a:schemeClr val="accent6"/>
                </a:solidFill>
                <a:latin typeface="Times New Roman" panose="02020603050405020304" pitchFamily="18" charset="0"/>
                <a:sym typeface="Wingdings 3" pitchFamily="2" charset="2"/>
              </a:rPr>
              <a:t>chiến</a:t>
            </a:r>
            <a:r>
              <a:rPr lang="pt-BR" altLang="zh-CN" sz="2400" dirty="0">
                <a:solidFill>
                  <a:schemeClr val="accent6"/>
                </a:solidFill>
                <a:latin typeface="Times New Roman" panose="02020603050405020304" pitchFamily="18" charset="0"/>
                <a:sym typeface="Wingdings 3" pitchFamily="2" charset="2"/>
              </a:rPr>
              <a:t> </a:t>
            </a:r>
            <a:r>
              <a:rPr lang="pt-BR" altLang="zh-CN" sz="2400" dirty="0" err="1">
                <a:solidFill>
                  <a:schemeClr val="accent6"/>
                </a:solidFill>
                <a:latin typeface="Times New Roman" panose="02020603050405020304" pitchFamily="18" charset="0"/>
                <a:sym typeface="Wingdings 3" pitchFamily="2" charset="2"/>
              </a:rPr>
              <a:t>đấu</a:t>
            </a:r>
            <a:r>
              <a:rPr lang="pt-BR" altLang="zh-CN" sz="2400" dirty="0">
                <a:solidFill>
                  <a:schemeClr val="accent6"/>
                </a:solidFill>
                <a:latin typeface="Times New Roman" panose="02020603050405020304" pitchFamily="18" charset="0"/>
                <a:sym typeface="Wingdings 3" pitchFamily="2" charset="2"/>
              </a:rPr>
              <a:t> </a:t>
            </a:r>
            <a:r>
              <a:rPr lang="pt-BR" altLang="zh-CN" sz="2400" dirty="0" err="1">
                <a:solidFill>
                  <a:schemeClr val="accent6"/>
                </a:solidFill>
                <a:latin typeface="Times New Roman" panose="02020603050405020304" pitchFamily="18" charset="0"/>
                <a:sym typeface="Wingdings 3" pitchFamily="2" charset="2"/>
              </a:rPr>
              <a:t>bảo</a:t>
            </a:r>
            <a:r>
              <a:rPr lang="pt-BR" altLang="zh-CN" sz="2400" dirty="0">
                <a:solidFill>
                  <a:schemeClr val="accent6"/>
                </a:solidFill>
                <a:latin typeface="Times New Roman" panose="02020603050405020304" pitchFamily="18" charset="0"/>
                <a:sym typeface="Wingdings 3" pitchFamily="2" charset="2"/>
              </a:rPr>
              <a:t> </a:t>
            </a:r>
            <a:r>
              <a:rPr lang="pt-BR" altLang="zh-CN" sz="2400" dirty="0" err="1">
                <a:solidFill>
                  <a:schemeClr val="accent6"/>
                </a:solidFill>
                <a:latin typeface="Times New Roman" panose="02020603050405020304" pitchFamily="18" charset="0"/>
                <a:sym typeface="Wingdings 3" pitchFamily="2" charset="2"/>
              </a:rPr>
              <a:t>vệ</a:t>
            </a:r>
            <a:r>
              <a:rPr lang="pt-BR" altLang="zh-CN" sz="2400" dirty="0">
                <a:solidFill>
                  <a:schemeClr val="accent6"/>
                </a:solidFill>
                <a:latin typeface="Times New Roman" panose="02020603050405020304" pitchFamily="18" charset="0"/>
                <a:sym typeface="Wingdings 3" pitchFamily="2" charset="2"/>
              </a:rPr>
              <a:t> </a:t>
            </a:r>
            <a:r>
              <a:rPr lang="pt-BR" altLang="zh-CN" sz="2400" dirty="0" err="1">
                <a:solidFill>
                  <a:schemeClr val="accent6"/>
                </a:solidFill>
                <a:latin typeface="Times New Roman" panose="02020603050405020304" pitchFamily="18" charset="0"/>
                <a:sym typeface="Wingdings 3" pitchFamily="2" charset="2"/>
              </a:rPr>
              <a:t>Tổ</a:t>
            </a:r>
            <a:r>
              <a:rPr lang="pt-BR" altLang="zh-CN" sz="2400" dirty="0">
                <a:solidFill>
                  <a:schemeClr val="accent6"/>
                </a:solidFill>
                <a:latin typeface="Times New Roman" panose="02020603050405020304" pitchFamily="18" charset="0"/>
                <a:sym typeface="Wingdings 3" pitchFamily="2" charset="2"/>
              </a:rPr>
              <a:t> </a:t>
            </a:r>
            <a:r>
              <a:rPr lang="pt-BR" altLang="zh-CN" sz="2400" dirty="0" err="1">
                <a:solidFill>
                  <a:schemeClr val="accent6"/>
                </a:solidFill>
                <a:latin typeface="Times New Roman" panose="02020603050405020304" pitchFamily="18" charset="0"/>
                <a:sym typeface="Wingdings 3" pitchFamily="2" charset="2"/>
              </a:rPr>
              <a:t>quốc</a:t>
            </a:r>
            <a:r>
              <a:rPr lang="pt-BR" altLang="zh-CN" sz="2400" dirty="0">
                <a:solidFill>
                  <a:schemeClr val="accent6"/>
                </a:solidFill>
                <a:latin typeface="Times New Roman" panose="02020603050405020304" pitchFamily="18" charset="0"/>
                <a:sym typeface="Wingdings 3" pitchFamily="2" charset="2"/>
              </a:rPr>
              <a:t> .</a:t>
            </a:r>
          </a:p>
        </p:txBody>
      </p:sp>
      <p:pic>
        <p:nvPicPr>
          <p:cNvPr id="5" name="Graphic 4" descr="Farmer">
            <a:extLst>
              <a:ext uri="{FF2B5EF4-FFF2-40B4-BE49-F238E27FC236}">
                <a16:creationId xmlns:a16="http://schemas.microsoft.com/office/drawing/2014/main" id="{BADC0585-8221-3B44-80F5-36B679EEBE0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1183" y="4519809"/>
            <a:ext cx="676067" cy="676067"/>
          </a:xfrm>
          <a:prstGeom prst="rect">
            <a:avLst/>
          </a:prstGeom>
        </p:spPr>
      </p:pic>
      <p:pic>
        <p:nvPicPr>
          <p:cNvPr id="12" name="Graphic 11" descr="Farmer">
            <a:extLst>
              <a:ext uri="{FF2B5EF4-FFF2-40B4-BE49-F238E27FC236}">
                <a16:creationId xmlns:a16="http://schemas.microsoft.com/office/drawing/2014/main" id="{8532A81A-5B20-3946-96BD-1FC2B79E048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20839" y="4519809"/>
            <a:ext cx="676067" cy="676067"/>
          </a:xfrm>
          <a:prstGeom prst="rect">
            <a:avLst/>
          </a:prstGeom>
        </p:spPr>
      </p:pic>
      <p:pic>
        <p:nvPicPr>
          <p:cNvPr id="13" name="Graphic 12" descr="Farmer">
            <a:extLst>
              <a:ext uri="{FF2B5EF4-FFF2-40B4-BE49-F238E27FC236}">
                <a16:creationId xmlns:a16="http://schemas.microsoft.com/office/drawing/2014/main" id="{C0AE13B0-2AE1-7C4B-A965-35A4E13B7C9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60495" y="4519809"/>
            <a:ext cx="676067" cy="676067"/>
          </a:xfrm>
          <a:prstGeom prst="rect">
            <a:avLst/>
          </a:prstGeom>
        </p:spPr>
      </p:pic>
      <p:pic>
        <p:nvPicPr>
          <p:cNvPr id="14" name="Graphic 13" descr="Farmer">
            <a:extLst>
              <a:ext uri="{FF2B5EF4-FFF2-40B4-BE49-F238E27FC236}">
                <a16:creationId xmlns:a16="http://schemas.microsoft.com/office/drawing/2014/main" id="{858E4FFE-E4DD-AD47-B9CD-FC98DFC1595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900151" y="4519809"/>
            <a:ext cx="676067" cy="676067"/>
          </a:xfrm>
          <a:prstGeom prst="rect">
            <a:avLst/>
          </a:prstGeom>
        </p:spPr>
      </p:pic>
      <p:sp>
        <p:nvSpPr>
          <p:cNvPr id="15" name="!!a">
            <a:extLst>
              <a:ext uri="{FF2B5EF4-FFF2-40B4-BE49-F238E27FC236}">
                <a16:creationId xmlns:a16="http://schemas.microsoft.com/office/drawing/2014/main" id="{004E3043-53A0-3C46-A606-9D3255E27C59}"/>
              </a:ext>
            </a:extLst>
          </p:cNvPr>
          <p:cNvSpPr/>
          <p:nvPr/>
        </p:nvSpPr>
        <p:spPr>
          <a:xfrm>
            <a:off x="519216" y="475445"/>
            <a:ext cx="796064" cy="101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42654443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3"/>
                                        </p:tgtEl>
                                        <p:attrNameLst>
                                          <p:attrName>ppt_y</p:attrName>
                                        </p:attrNameLst>
                                      </p:cBhvr>
                                      <p:tavLst>
                                        <p:tav tm="0">
                                          <p:val>
                                            <p:strVal val="#ppt_y"/>
                                          </p:val>
                                        </p:tav>
                                        <p:tav tm="100000">
                                          <p:val>
                                            <p:strVal val="#ppt_y"/>
                                          </p:val>
                                        </p:tav>
                                      </p:tavLst>
                                    </p:anim>
                                    <p:anim calcmode="lin" valueType="num">
                                      <p:cBhvr>
                                        <p:cTn id="9"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11"/>
        <p:cNvGrpSpPr/>
        <p:nvPr/>
      </p:nvGrpSpPr>
      <p:grpSpPr>
        <a:xfrm>
          <a:off x="0" y="0"/>
          <a:ext cx="0" cy="0"/>
          <a:chOff x="0" y="0"/>
          <a:chExt cx="0" cy="0"/>
        </a:xfrm>
      </p:grpSpPr>
      <p:sp>
        <p:nvSpPr>
          <p:cNvPr id="112" name="!!a"/>
          <p:cNvSpPr txBox="1">
            <a:spLocks noGrp="1"/>
          </p:cNvSpPr>
          <p:nvPr>
            <p:ph type="ctrTitle" idx="4294967295"/>
          </p:nvPr>
        </p:nvSpPr>
        <p:spPr>
          <a:xfrm>
            <a:off x="1166431" y="1966456"/>
            <a:ext cx="6811138" cy="1395084"/>
          </a:xfrm>
          <a:prstGeom prst="rect">
            <a:avLst/>
          </a:prstGeom>
          <a:ln w="57150">
            <a:solidFill>
              <a:srgbClr val="FFFF00"/>
            </a:solidFill>
          </a:ln>
        </p:spPr>
        <p:txBody>
          <a:bodyPr spcFirstLastPara="1" wrap="square" lIns="91425" tIns="91425" rIns="91425" bIns="91425" anchor="t" anchorCtr="0">
            <a:noAutofit/>
          </a:bodyPr>
          <a:lstStyle/>
          <a:p>
            <a:pPr algn="ctr">
              <a:spcBef>
                <a:spcPct val="50000"/>
              </a:spcBef>
            </a:pPr>
            <a:r>
              <a:rPr lang="en-US" altLang="vi-VN" dirty="0">
                <a:solidFill>
                  <a:schemeClr val="accent6"/>
                </a:solidFill>
                <a:latin typeface="Times New Roman" panose="02020603050405020304" pitchFamily="18" charset="0"/>
                <a:cs typeface="Times New Roman" panose="02020603050405020304" pitchFamily="18" charset="0"/>
              </a:rPr>
              <a:t>2. CUỘC KHỞI NGHĨA NGÀY 18-3-1871. SỰ THÀNH LẬP CÔNG XÃ.</a:t>
            </a:r>
          </a:p>
        </p:txBody>
      </p:sp>
      <p:sp>
        <p:nvSpPr>
          <p:cNvPr id="113" name="Google Shape;113;p19"/>
          <p:cNvSpPr txBox="1">
            <a:spLocks noGrp="1"/>
          </p:cNvSpPr>
          <p:nvPr>
            <p:ph type="subTitle" idx="4294967295"/>
          </p:nvPr>
        </p:nvSpPr>
        <p:spPr>
          <a:xfrm>
            <a:off x="2237364" y="3622361"/>
            <a:ext cx="5001301" cy="1297252"/>
          </a:xfrm>
          <a:prstGeom prst="rect">
            <a:avLst/>
          </a:prstGeom>
        </p:spPr>
        <p:txBody>
          <a:bodyPr spcFirstLastPara="1" wrap="square" lIns="91425" tIns="91425" rIns="91425" bIns="91425" anchor="t" anchorCtr="0">
            <a:noAutofit/>
          </a:bodyPr>
          <a:lstStyle/>
          <a:p>
            <a:pPr marL="0" lvl="0" indent="0" algn="ctr">
              <a:spcBef>
                <a:spcPts val="600"/>
              </a:spcBef>
              <a:buNone/>
            </a:pPr>
            <a:r>
              <a:rPr lang="vi-VN" dirty="0">
                <a:solidFill>
                  <a:srgbClr val="FFFFFF"/>
                </a:solidFill>
              </a:rPr>
              <a:t>Đây là cuộc cách mạng vô sản đầu tiên trên thế giới đã lật đổ giai cấp tư sản, đưa nhân dân lao động làm chủ Pa-ri</a:t>
            </a:r>
            <a:endParaRPr sz="1800" dirty="0">
              <a:solidFill>
                <a:srgbClr val="FFFFFF"/>
              </a:solidFill>
            </a:endParaRPr>
          </a:p>
        </p:txBody>
      </p:sp>
      <p:grpSp>
        <p:nvGrpSpPr>
          <p:cNvPr id="114" name="Google Shape;114;p19"/>
          <p:cNvGrpSpPr/>
          <p:nvPr/>
        </p:nvGrpSpPr>
        <p:grpSpPr>
          <a:xfrm>
            <a:off x="4189881" y="324364"/>
            <a:ext cx="1457296" cy="1457426"/>
            <a:chOff x="6654650" y="3665275"/>
            <a:chExt cx="409100" cy="409125"/>
          </a:xfrm>
        </p:grpSpPr>
        <p:sp>
          <p:nvSpPr>
            <p:cNvPr id="115" name="Google Shape;115;p19"/>
            <p:cNvSpPr/>
            <p:nvPr/>
          </p:nvSpPr>
          <p:spPr>
            <a:xfrm>
              <a:off x="6808525" y="3819150"/>
              <a:ext cx="211875" cy="211900"/>
            </a:xfrm>
            <a:custGeom>
              <a:avLst/>
              <a:gdLst/>
              <a:ahLst/>
              <a:cxnLst/>
              <a:rect l="l" t="t" r="r" b="b"/>
              <a:pathLst>
                <a:path w="8475" h="8476" extrusionOk="0">
                  <a:moveTo>
                    <a:pt x="8157" y="0"/>
                  </a:moveTo>
                  <a:lnTo>
                    <a:pt x="7327" y="1075"/>
                  </a:lnTo>
                  <a:lnTo>
                    <a:pt x="6399" y="2150"/>
                  </a:lnTo>
                  <a:lnTo>
                    <a:pt x="5422" y="3249"/>
                  </a:lnTo>
                  <a:lnTo>
                    <a:pt x="4347" y="4348"/>
                  </a:lnTo>
                  <a:lnTo>
                    <a:pt x="3248" y="5422"/>
                  </a:lnTo>
                  <a:lnTo>
                    <a:pt x="2149" y="6399"/>
                  </a:lnTo>
                  <a:lnTo>
                    <a:pt x="1075" y="7327"/>
                  </a:lnTo>
                  <a:lnTo>
                    <a:pt x="0" y="8158"/>
                  </a:lnTo>
                  <a:lnTo>
                    <a:pt x="440" y="8280"/>
                  </a:lnTo>
                  <a:lnTo>
                    <a:pt x="855" y="8377"/>
                  </a:lnTo>
                  <a:lnTo>
                    <a:pt x="1294" y="8426"/>
                  </a:lnTo>
                  <a:lnTo>
                    <a:pt x="1734" y="8475"/>
                  </a:lnTo>
                  <a:lnTo>
                    <a:pt x="2174" y="8475"/>
                  </a:lnTo>
                  <a:lnTo>
                    <a:pt x="2613" y="8451"/>
                  </a:lnTo>
                  <a:lnTo>
                    <a:pt x="3028" y="8402"/>
                  </a:lnTo>
                  <a:lnTo>
                    <a:pt x="3468" y="8304"/>
                  </a:lnTo>
                  <a:lnTo>
                    <a:pt x="3883" y="8207"/>
                  </a:lnTo>
                  <a:lnTo>
                    <a:pt x="4323" y="8060"/>
                  </a:lnTo>
                  <a:lnTo>
                    <a:pt x="4714" y="7889"/>
                  </a:lnTo>
                  <a:lnTo>
                    <a:pt x="5129" y="7694"/>
                  </a:lnTo>
                  <a:lnTo>
                    <a:pt x="5520" y="7449"/>
                  </a:lnTo>
                  <a:lnTo>
                    <a:pt x="5886" y="7205"/>
                  </a:lnTo>
                  <a:lnTo>
                    <a:pt x="6252" y="6912"/>
                  </a:lnTo>
                  <a:lnTo>
                    <a:pt x="6594" y="6595"/>
                  </a:lnTo>
                  <a:lnTo>
                    <a:pt x="6912" y="6253"/>
                  </a:lnTo>
                  <a:lnTo>
                    <a:pt x="7205" y="5886"/>
                  </a:lnTo>
                  <a:lnTo>
                    <a:pt x="7449" y="5520"/>
                  </a:lnTo>
                  <a:lnTo>
                    <a:pt x="7693" y="5129"/>
                  </a:lnTo>
                  <a:lnTo>
                    <a:pt x="7889" y="4714"/>
                  </a:lnTo>
                  <a:lnTo>
                    <a:pt x="8060" y="4323"/>
                  </a:lnTo>
                  <a:lnTo>
                    <a:pt x="8206" y="3884"/>
                  </a:lnTo>
                  <a:lnTo>
                    <a:pt x="8304" y="3468"/>
                  </a:lnTo>
                  <a:lnTo>
                    <a:pt x="8402" y="3029"/>
                  </a:lnTo>
                  <a:lnTo>
                    <a:pt x="8450" y="2614"/>
                  </a:lnTo>
                  <a:lnTo>
                    <a:pt x="8475" y="2174"/>
                  </a:lnTo>
                  <a:lnTo>
                    <a:pt x="8475" y="1734"/>
                  </a:lnTo>
                  <a:lnTo>
                    <a:pt x="8426" y="1295"/>
                  </a:lnTo>
                  <a:lnTo>
                    <a:pt x="8377" y="855"/>
                  </a:lnTo>
                  <a:lnTo>
                    <a:pt x="8279" y="440"/>
                  </a:lnTo>
                  <a:lnTo>
                    <a:pt x="8157"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19"/>
            <p:cNvSpPr/>
            <p:nvPr/>
          </p:nvSpPr>
          <p:spPr>
            <a:xfrm>
              <a:off x="6654650" y="3665275"/>
              <a:ext cx="409100" cy="409125"/>
            </a:xfrm>
            <a:custGeom>
              <a:avLst/>
              <a:gdLst/>
              <a:ahLst/>
              <a:cxnLst/>
              <a:rect l="l" t="t" r="r" b="b"/>
              <a:pathLst>
                <a:path w="16364" h="16365" extrusionOk="0">
                  <a:moveTo>
                    <a:pt x="13580" y="1686"/>
                  </a:moveTo>
                  <a:lnTo>
                    <a:pt x="13677" y="1735"/>
                  </a:lnTo>
                  <a:lnTo>
                    <a:pt x="13775" y="1759"/>
                  </a:lnTo>
                  <a:lnTo>
                    <a:pt x="13848" y="1832"/>
                  </a:lnTo>
                  <a:lnTo>
                    <a:pt x="13897" y="1906"/>
                  </a:lnTo>
                  <a:lnTo>
                    <a:pt x="13946" y="1979"/>
                  </a:lnTo>
                  <a:lnTo>
                    <a:pt x="13970" y="2077"/>
                  </a:lnTo>
                  <a:lnTo>
                    <a:pt x="13995" y="2174"/>
                  </a:lnTo>
                  <a:lnTo>
                    <a:pt x="13995" y="2419"/>
                  </a:lnTo>
                  <a:lnTo>
                    <a:pt x="13922" y="2687"/>
                  </a:lnTo>
                  <a:lnTo>
                    <a:pt x="13824" y="3029"/>
                  </a:lnTo>
                  <a:lnTo>
                    <a:pt x="13677" y="3371"/>
                  </a:lnTo>
                  <a:lnTo>
                    <a:pt x="13482" y="3762"/>
                  </a:lnTo>
                  <a:lnTo>
                    <a:pt x="13238" y="4177"/>
                  </a:lnTo>
                  <a:lnTo>
                    <a:pt x="12993" y="3908"/>
                  </a:lnTo>
                  <a:lnTo>
                    <a:pt x="12749" y="3615"/>
                  </a:lnTo>
                  <a:lnTo>
                    <a:pt x="12407" y="3298"/>
                  </a:lnTo>
                  <a:lnTo>
                    <a:pt x="12041" y="3029"/>
                  </a:lnTo>
                  <a:lnTo>
                    <a:pt x="11675" y="2761"/>
                  </a:lnTo>
                  <a:lnTo>
                    <a:pt x="11308" y="2541"/>
                  </a:lnTo>
                  <a:lnTo>
                    <a:pt x="11748" y="2272"/>
                  </a:lnTo>
                  <a:lnTo>
                    <a:pt x="12187" y="2052"/>
                  </a:lnTo>
                  <a:lnTo>
                    <a:pt x="12554" y="1881"/>
                  </a:lnTo>
                  <a:lnTo>
                    <a:pt x="12920" y="1759"/>
                  </a:lnTo>
                  <a:lnTo>
                    <a:pt x="13213" y="1686"/>
                  </a:lnTo>
                  <a:close/>
                  <a:moveTo>
                    <a:pt x="9721" y="3591"/>
                  </a:moveTo>
                  <a:lnTo>
                    <a:pt x="9794" y="3615"/>
                  </a:lnTo>
                  <a:lnTo>
                    <a:pt x="9916" y="3713"/>
                  </a:lnTo>
                  <a:lnTo>
                    <a:pt x="10014" y="3835"/>
                  </a:lnTo>
                  <a:lnTo>
                    <a:pt x="10038" y="3908"/>
                  </a:lnTo>
                  <a:lnTo>
                    <a:pt x="10038" y="3982"/>
                  </a:lnTo>
                  <a:lnTo>
                    <a:pt x="10038" y="4055"/>
                  </a:lnTo>
                  <a:lnTo>
                    <a:pt x="10014" y="4128"/>
                  </a:lnTo>
                  <a:lnTo>
                    <a:pt x="9916" y="4250"/>
                  </a:lnTo>
                  <a:lnTo>
                    <a:pt x="9794" y="4348"/>
                  </a:lnTo>
                  <a:lnTo>
                    <a:pt x="9721" y="4372"/>
                  </a:lnTo>
                  <a:lnTo>
                    <a:pt x="9574" y="4372"/>
                  </a:lnTo>
                  <a:lnTo>
                    <a:pt x="9501" y="4348"/>
                  </a:lnTo>
                  <a:lnTo>
                    <a:pt x="9379" y="4250"/>
                  </a:lnTo>
                  <a:lnTo>
                    <a:pt x="9281" y="4128"/>
                  </a:lnTo>
                  <a:lnTo>
                    <a:pt x="9257" y="4055"/>
                  </a:lnTo>
                  <a:lnTo>
                    <a:pt x="9257" y="3982"/>
                  </a:lnTo>
                  <a:lnTo>
                    <a:pt x="9257" y="3908"/>
                  </a:lnTo>
                  <a:lnTo>
                    <a:pt x="9281" y="3835"/>
                  </a:lnTo>
                  <a:lnTo>
                    <a:pt x="9379" y="3713"/>
                  </a:lnTo>
                  <a:lnTo>
                    <a:pt x="9501" y="3615"/>
                  </a:lnTo>
                  <a:lnTo>
                    <a:pt x="9574" y="3591"/>
                  </a:lnTo>
                  <a:close/>
                  <a:moveTo>
                    <a:pt x="8182" y="3322"/>
                  </a:moveTo>
                  <a:lnTo>
                    <a:pt x="8304" y="3347"/>
                  </a:lnTo>
                  <a:lnTo>
                    <a:pt x="8402" y="3371"/>
                  </a:lnTo>
                  <a:lnTo>
                    <a:pt x="8500" y="3420"/>
                  </a:lnTo>
                  <a:lnTo>
                    <a:pt x="8597" y="3493"/>
                  </a:lnTo>
                  <a:lnTo>
                    <a:pt x="8671" y="3591"/>
                  </a:lnTo>
                  <a:lnTo>
                    <a:pt x="8719" y="3689"/>
                  </a:lnTo>
                  <a:lnTo>
                    <a:pt x="8768" y="3786"/>
                  </a:lnTo>
                  <a:lnTo>
                    <a:pt x="8768" y="3908"/>
                  </a:lnTo>
                  <a:lnTo>
                    <a:pt x="8768" y="4031"/>
                  </a:lnTo>
                  <a:lnTo>
                    <a:pt x="8719" y="4153"/>
                  </a:lnTo>
                  <a:lnTo>
                    <a:pt x="8671" y="4250"/>
                  </a:lnTo>
                  <a:lnTo>
                    <a:pt x="8597" y="4324"/>
                  </a:lnTo>
                  <a:lnTo>
                    <a:pt x="8500" y="4397"/>
                  </a:lnTo>
                  <a:lnTo>
                    <a:pt x="8402" y="4446"/>
                  </a:lnTo>
                  <a:lnTo>
                    <a:pt x="8304" y="4495"/>
                  </a:lnTo>
                  <a:lnTo>
                    <a:pt x="8060" y="4495"/>
                  </a:lnTo>
                  <a:lnTo>
                    <a:pt x="7962" y="4446"/>
                  </a:lnTo>
                  <a:lnTo>
                    <a:pt x="7865" y="4397"/>
                  </a:lnTo>
                  <a:lnTo>
                    <a:pt x="7767" y="4324"/>
                  </a:lnTo>
                  <a:lnTo>
                    <a:pt x="7694" y="4250"/>
                  </a:lnTo>
                  <a:lnTo>
                    <a:pt x="7645" y="4153"/>
                  </a:lnTo>
                  <a:lnTo>
                    <a:pt x="7596" y="4031"/>
                  </a:lnTo>
                  <a:lnTo>
                    <a:pt x="7596" y="3908"/>
                  </a:lnTo>
                  <a:lnTo>
                    <a:pt x="7596" y="3786"/>
                  </a:lnTo>
                  <a:lnTo>
                    <a:pt x="7645" y="3689"/>
                  </a:lnTo>
                  <a:lnTo>
                    <a:pt x="7694" y="3591"/>
                  </a:lnTo>
                  <a:lnTo>
                    <a:pt x="7767" y="3493"/>
                  </a:lnTo>
                  <a:lnTo>
                    <a:pt x="7865" y="3420"/>
                  </a:lnTo>
                  <a:lnTo>
                    <a:pt x="7962" y="3371"/>
                  </a:lnTo>
                  <a:lnTo>
                    <a:pt x="8060" y="3347"/>
                  </a:lnTo>
                  <a:lnTo>
                    <a:pt x="8182" y="3322"/>
                  </a:lnTo>
                  <a:close/>
                  <a:moveTo>
                    <a:pt x="9086" y="4763"/>
                  </a:moveTo>
                  <a:lnTo>
                    <a:pt x="9159" y="4788"/>
                  </a:lnTo>
                  <a:lnTo>
                    <a:pt x="9281" y="4885"/>
                  </a:lnTo>
                  <a:lnTo>
                    <a:pt x="9354" y="5007"/>
                  </a:lnTo>
                  <a:lnTo>
                    <a:pt x="9379" y="5081"/>
                  </a:lnTo>
                  <a:lnTo>
                    <a:pt x="9379" y="5154"/>
                  </a:lnTo>
                  <a:lnTo>
                    <a:pt x="9379" y="5227"/>
                  </a:lnTo>
                  <a:lnTo>
                    <a:pt x="9354" y="5301"/>
                  </a:lnTo>
                  <a:lnTo>
                    <a:pt x="9281" y="5423"/>
                  </a:lnTo>
                  <a:lnTo>
                    <a:pt x="9159" y="5520"/>
                  </a:lnTo>
                  <a:lnTo>
                    <a:pt x="9086" y="5545"/>
                  </a:lnTo>
                  <a:lnTo>
                    <a:pt x="8915" y="5545"/>
                  </a:lnTo>
                  <a:lnTo>
                    <a:pt x="8842" y="5520"/>
                  </a:lnTo>
                  <a:lnTo>
                    <a:pt x="8719" y="5423"/>
                  </a:lnTo>
                  <a:lnTo>
                    <a:pt x="8646" y="5301"/>
                  </a:lnTo>
                  <a:lnTo>
                    <a:pt x="8622" y="5227"/>
                  </a:lnTo>
                  <a:lnTo>
                    <a:pt x="8597" y="5154"/>
                  </a:lnTo>
                  <a:lnTo>
                    <a:pt x="8622" y="5081"/>
                  </a:lnTo>
                  <a:lnTo>
                    <a:pt x="8646" y="5007"/>
                  </a:lnTo>
                  <a:lnTo>
                    <a:pt x="8719" y="4885"/>
                  </a:lnTo>
                  <a:lnTo>
                    <a:pt x="8842" y="4788"/>
                  </a:lnTo>
                  <a:lnTo>
                    <a:pt x="8915" y="4763"/>
                  </a:lnTo>
                  <a:close/>
                  <a:moveTo>
                    <a:pt x="2540" y="11309"/>
                  </a:moveTo>
                  <a:lnTo>
                    <a:pt x="2760" y="11675"/>
                  </a:lnTo>
                  <a:lnTo>
                    <a:pt x="3029" y="12041"/>
                  </a:lnTo>
                  <a:lnTo>
                    <a:pt x="3298" y="12408"/>
                  </a:lnTo>
                  <a:lnTo>
                    <a:pt x="3615" y="12750"/>
                  </a:lnTo>
                  <a:lnTo>
                    <a:pt x="3908" y="12994"/>
                  </a:lnTo>
                  <a:lnTo>
                    <a:pt x="4177" y="13238"/>
                  </a:lnTo>
                  <a:lnTo>
                    <a:pt x="3762" y="13482"/>
                  </a:lnTo>
                  <a:lnTo>
                    <a:pt x="3371" y="13678"/>
                  </a:lnTo>
                  <a:lnTo>
                    <a:pt x="3029" y="13824"/>
                  </a:lnTo>
                  <a:lnTo>
                    <a:pt x="2687" y="13922"/>
                  </a:lnTo>
                  <a:lnTo>
                    <a:pt x="2418" y="13995"/>
                  </a:lnTo>
                  <a:lnTo>
                    <a:pt x="2174" y="13995"/>
                  </a:lnTo>
                  <a:lnTo>
                    <a:pt x="2076" y="13971"/>
                  </a:lnTo>
                  <a:lnTo>
                    <a:pt x="1979" y="13946"/>
                  </a:lnTo>
                  <a:lnTo>
                    <a:pt x="1905" y="13897"/>
                  </a:lnTo>
                  <a:lnTo>
                    <a:pt x="1832" y="13849"/>
                  </a:lnTo>
                  <a:lnTo>
                    <a:pt x="1759" y="13775"/>
                  </a:lnTo>
                  <a:lnTo>
                    <a:pt x="1734" y="13678"/>
                  </a:lnTo>
                  <a:lnTo>
                    <a:pt x="1686" y="13580"/>
                  </a:lnTo>
                  <a:lnTo>
                    <a:pt x="1686" y="13482"/>
                  </a:lnTo>
                  <a:lnTo>
                    <a:pt x="1686" y="13214"/>
                  </a:lnTo>
                  <a:lnTo>
                    <a:pt x="1759" y="12921"/>
                  </a:lnTo>
                  <a:lnTo>
                    <a:pt x="1881" y="12554"/>
                  </a:lnTo>
                  <a:lnTo>
                    <a:pt x="2052" y="12188"/>
                  </a:lnTo>
                  <a:lnTo>
                    <a:pt x="2272" y="11748"/>
                  </a:lnTo>
                  <a:lnTo>
                    <a:pt x="2540" y="11309"/>
                  </a:lnTo>
                  <a:close/>
                  <a:moveTo>
                    <a:pt x="15362" y="1"/>
                  </a:moveTo>
                  <a:lnTo>
                    <a:pt x="15094" y="25"/>
                  </a:lnTo>
                  <a:lnTo>
                    <a:pt x="14801" y="74"/>
                  </a:lnTo>
                  <a:lnTo>
                    <a:pt x="14483" y="172"/>
                  </a:lnTo>
                  <a:lnTo>
                    <a:pt x="14141" y="294"/>
                  </a:lnTo>
                  <a:lnTo>
                    <a:pt x="13775" y="440"/>
                  </a:lnTo>
                  <a:lnTo>
                    <a:pt x="13384" y="611"/>
                  </a:lnTo>
                  <a:lnTo>
                    <a:pt x="12993" y="831"/>
                  </a:lnTo>
                  <a:lnTo>
                    <a:pt x="12578" y="1051"/>
                  </a:lnTo>
                  <a:lnTo>
                    <a:pt x="11699" y="1613"/>
                  </a:lnTo>
                  <a:lnTo>
                    <a:pt x="10747" y="2272"/>
                  </a:lnTo>
                  <a:lnTo>
                    <a:pt x="10307" y="2101"/>
                  </a:lnTo>
                  <a:lnTo>
                    <a:pt x="9843" y="1955"/>
                  </a:lnTo>
                  <a:lnTo>
                    <a:pt x="9379" y="1857"/>
                  </a:lnTo>
                  <a:lnTo>
                    <a:pt x="8915" y="1784"/>
                  </a:lnTo>
                  <a:lnTo>
                    <a:pt x="8451" y="1735"/>
                  </a:lnTo>
                  <a:lnTo>
                    <a:pt x="7962" y="1735"/>
                  </a:lnTo>
                  <a:lnTo>
                    <a:pt x="7498" y="1784"/>
                  </a:lnTo>
                  <a:lnTo>
                    <a:pt x="7034" y="1832"/>
                  </a:lnTo>
                  <a:lnTo>
                    <a:pt x="6570" y="1930"/>
                  </a:lnTo>
                  <a:lnTo>
                    <a:pt x="6106" y="2077"/>
                  </a:lnTo>
                  <a:lnTo>
                    <a:pt x="5667" y="2248"/>
                  </a:lnTo>
                  <a:lnTo>
                    <a:pt x="5227" y="2443"/>
                  </a:lnTo>
                  <a:lnTo>
                    <a:pt x="4787" y="2687"/>
                  </a:lnTo>
                  <a:lnTo>
                    <a:pt x="4397" y="2980"/>
                  </a:lnTo>
                  <a:lnTo>
                    <a:pt x="4006" y="3273"/>
                  </a:lnTo>
                  <a:lnTo>
                    <a:pt x="3615" y="3615"/>
                  </a:lnTo>
                  <a:lnTo>
                    <a:pt x="3273" y="4006"/>
                  </a:lnTo>
                  <a:lnTo>
                    <a:pt x="2980" y="4397"/>
                  </a:lnTo>
                  <a:lnTo>
                    <a:pt x="2687" y="4788"/>
                  </a:lnTo>
                  <a:lnTo>
                    <a:pt x="2443" y="5227"/>
                  </a:lnTo>
                  <a:lnTo>
                    <a:pt x="2247" y="5667"/>
                  </a:lnTo>
                  <a:lnTo>
                    <a:pt x="2076" y="6107"/>
                  </a:lnTo>
                  <a:lnTo>
                    <a:pt x="1930" y="6571"/>
                  </a:lnTo>
                  <a:lnTo>
                    <a:pt x="1832" y="7035"/>
                  </a:lnTo>
                  <a:lnTo>
                    <a:pt x="1783" y="7499"/>
                  </a:lnTo>
                  <a:lnTo>
                    <a:pt x="1734" y="7963"/>
                  </a:lnTo>
                  <a:lnTo>
                    <a:pt x="1734" y="8451"/>
                  </a:lnTo>
                  <a:lnTo>
                    <a:pt x="1783" y="8915"/>
                  </a:lnTo>
                  <a:lnTo>
                    <a:pt x="1857" y="9379"/>
                  </a:lnTo>
                  <a:lnTo>
                    <a:pt x="1954" y="9843"/>
                  </a:lnTo>
                  <a:lnTo>
                    <a:pt x="2101" y="10307"/>
                  </a:lnTo>
                  <a:lnTo>
                    <a:pt x="2272" y="10747"/>
                  </a:lnTo>
                  <a:lnTo>
                    <a:pt x="1612" y="11699"/>
                  </a:lnTo>
                  <a:lnTo>
                    <a:pt x="1051" y="12579"/>
                  </a:lnTo>
                  <a:lnTo>
                    <a:pt x="831" y="12994"/>
                  </a:lnTo>
                  <a:lnTo>
                    <a:pt x="611" y="13385"/>
                  </a:lnTo>
                  <a:lnTo>
                    <a:pt x="440" y="13775"/>
                  </a:lnTo>
                  <a:lnTo>
                    <a:pt x="293" y="14142"/>
                  </a:lnTo>
                  <a:lnTo>
                    <a:pt x="171" y="14484"/>
                  </a:lnTo>
                  <a:lnTo>
                    <a:pt x="74" y="14801"/>
                  </a:lnTo>
                  <a:lnTo>
                    <a:pt x="25" y="15094"/>
                  </a:lnTo>
                  <a:lnTo>
                    <a:pt x="0" y="15363"/>
                  </a:lnTo>
                  <a:lnTo>
                    <a:pt x="0" y="15583"/>
                  </a:lnTo>
                  <a:lnTo>
                    <a:pt x="49" y="15802"/>
                  </a:lnTo>
                  <a:lnTo>
                    <a:pt x="123" y="15973"/>
                  </a:lnTo>
                  <a:lnTo>
                    <a:pt x="245" y="16120"/>
                  </a:lnTo>
                  <a:lnTo>
                    <a:pt x="342" y="16218"/>
                  </a:lnTo>
                  <a:lnTo>
                    <a:pt x="489" y="16291"/>
                  </a:lnTo>
                  <a:lnTo>
                    <a:pt x="635" y="16340"/>
                  </a:lnTo>
                  <a:lnTo>
                    <a:pt x="806" y="16364"/>
                  </a:lnTo>
                  <a:lnTo>
                    <a:pt x="1173" y="16364"/>
                  </a:lnTo>
                  <a:lnTo>
                    <a:pt x="1393" y="16315"/>
                  </a:lnTo>
                  <a:lnTo>
                    <a:pt x="1637" y="16267"/>
                  </a:lnTo>
                  <a:lnTo>
                    <a:pt x="2150" y="16120"/>
                  </a:lnTo>
                  <a:lnTo>
                    <a:pt x="2711" y="15876"/>
                  </a:lnTo>
                  <a:lnTo>
                    <a:pt x="3322" y="15583"/>
                  </a:lnTo>
                  <a:lnTo>
                    <a:pt x="3957" y="15192"/>
                  </a:lnTo>
                  <a:lnTo>
                    <a:pt x="4665" y="14752"/>
                  </a:lnTo>
                  <a:lnTo>
                    <a:pt x="5373" y="14264"/>
                  </a:lnTo>
                  <a:lnTo>
                    <a:pt x="6131" y="13702"/>
                  </a:lnTo>
                  <a:lnTo>
                    <a:pt x="6912" y="13092"/>
                  </a:lnTo>
                  <a:lnTo>
                    <a:pt x="7718" y="12432"/>
                  </a:lnTo>
                  <a:lnTo>
                    <a:pt x="8524" y="11724"/>
                  </a:lnTo>
                  <a:lnTo>
                    <a:pt x="9330" y="10967"/>
                  </a:lnTo>
                  <a:lnTo>
                    <a:pt x="10160" y="10161"/>
                  </a:lnTo>
                  <a:lnTo>
                    <a:pt x="10966" y="9330"/>
                  </a:lnTo>
                  <a:lnTo>
                    <a:pt x="11723" y="8524"/>
                  </a:lnTo>
                  <a:lnTo>
                    <a:pt x="12432" y="7718"/>
                  </a:lnTo>
                  <a:lnTo>
                    <a:pt x="13091" y="6912"/>
                  </a:lnTo>
                  <a:lnTo>
                    <a:pt x="13702" y="6131"/>
                  </a:lnTo>
                  <a:lnTo>
                    <a:pt x="14263" y="5374"/>
                  </a:lnTo>
                  <a:lnTo>
                    <a:pt x="14752" y="4666"/>
                  </a:lnTo>
                  <a:lnTo>
                    <a:pt x="15192" y="3957"/>
                  </a:lnTo>
                  <a:lnTo>
                    <a:pt x="15582" y="3322"/>
                  </a:lnTo>
                  <a:lnTo>
                    <a:pt x="15875" y="2712"/>
                  </a:lnTo>
                  <a:lnTo>
                    <a:pt x="16120" y="2150"/>
                  </a:lnTo>
                  <a:lnTo>
                    <a:pt x="16266" y="1637"/>
                  </a:lnTo>
                  <a:lnTo>
                    <a:pt x="16315" y="1393"/>
                  </a:lnTo>
                  <a:lnTo>
                    <a:pt x="16364" y="1173"/>
                  </a:lnTo>
                  <a:lnTo>
                    <a:pt x="16364" y="978"/>
                  </a:lnTo>
                  <a:lnTo>
                    <a:pt x="16364" y="807"/>
                  </a:lnTo>
                  <a:lnTo>
                    <a:pt x="16339" y="636"/>
                  </a:lnTo>
                  <a:lnTo>
                    <a:pt x="16291" y="489"/>
                  </a:lnTo>
                  <a:lnTo>
                    <a:pt x="16217" y="343"/>
                  </a:lnTo>
                  <a:lnTo>
                    <a:pt x="16120" y="245"/>
                  </a:lnTo>
                  <a:lnTo>
                    <a:pt x="15973" y="123"/>
                  </a:lnTo>
                  <a:lnTo>
                    <a:pt x="15802" y="50"/>
                  </a:lnTo>
                  <a:lnTo>
                    <a:pt x="15582"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7" name="Google Shape;117;p19"/>
          <p:cNvGrpSpPr/>
          <p:nvPr/>
        </p:nvGrpSpPr>
        <p:grpSpPr>
          <a:xfrm rot="1868784">
            <a:off x="3161586" y="850242"/>
            <a:ext cx="779849" cy="779855"/>
            <a:chOff x="570875" y="4322250"/>
            <a:chExt cx="443300" cy="443325"/>
          </a:xfrm>
        </p:grpSpPr>
        <p:sp>
          <p:nvSpPr>
            <p:cNvPr id="118" name="Google Shape;118;p19"/>
            <p:cNvSpPr/>
            <p:nvPr/>
          </p:nvSpPr>
          <p:spPr>
            <a:xfrm>
              <a:off x="570875" y="4322250"/>
              <a:ext cx="443300" cy="443325"/>
            </a:xfrm>
            <a:custGeom>
              <a:avLst/>
              <a:gdLst/>
              <a:ahLst/>
              <a:cxnLst/>
              <a:rect l="l" t="t" r="r" b="b"/>
              <a:pathLst>
                <a:path w="17732" h="17733" extrusionOk="0">
                  <a:moveTo>
                    <a:pt x="13091" y="2712"/>
                  </a:moveTo>
                  <a:lnTo>
                    <a:pt x="13286" y="2736"/>
                  </a:lnTo>
                  <a:lnTo>
                    <a:pt x="13506" y="2785"/>
                  </a:lnTo>
                  <a:lnTo>
                    <a:pt x="13702" y="2858"/>
                  </a:lnTo>
                  <a:lnTo>
                    <a:pt x="13873" y="2956"/>
                  </a:lnTo>
                  <a:lnTo>
                    <a:pt x="14068" y="3054"/>
                  </a:lnTo>
                  <a:lnTo>
                    <a:pt x="14239" y="3176"/>
                  </a:lnTo>
                  <a:lnTo>
                    <a:pt x="14410" y="3323"/>
                  </a:lnTo>
                  <a:lnTo>
                    <a:pt x="14556" y="3493"/>
                  </a:lnTo>
                  <a:lnTo>
                    <a:pt x="14679" y="3664"/>
                  </a:lnTo>
                  <a:lnTo>
                    <a:pt x="14776" y="3860"/>
                  </a:lnTo>
                  <a:lnTo>
                    <a:pt x="14874" y="4031"/>
                  </a:lnTo>
                  <a:lnTo>
                    <a:pt x="14947" y="4226"/>
                  </a:lnTo>
                  <a:lnTo>
                    <a:pt x="14996" y="4446"/>
                  </a:lnTo>
                  <a:lnTo>
                    <a:pt x="15021" y="4641"/>
                  </a:lnTo>
                  <a:lnTo>
                    <a:pt x="15021" y="4861"/>
                  </a:lnTo>
                  <a:lnTo>
                    <a:pt x="15021" y="5057"/>
                  </a:lnTo>
                  <a:lnTo>
                    <a:pt x="14996" y="5252"/>
                  </a:lnTo>
                  <a:lnTo>
                    <a:pt x="14947" y="5472"/>
                  </a:lnTo>
                  <a:lnTo>
                    <a:pt x="14874" y="5667"/>
                  </a:lnTo>
                  <a:lnTo>
                    <a:pt x="14776" y="5838"/>
                  </a:lnTo>
                  <a:lnTo>
                    <a:pt x="14679" y="6033"/>
                  </a:lnTo>
                  <a:lnTo>
                    <a:pt x="14556" y="6204"/>
                  </a:lnTo>
                  <a:lnTo>
                    <a:pt x="14410" y="6375"/>
                  </a:lnTo>
                  <a:lnTo>
                    <a:pt x="13433" y="7328"/>
                  </a:lnTo>
                  <a:lnTo>
                    <a:pt x="13311" y="7426"/>
                  </a:lnTo>
                  <a:lnTo>
                    <a:pt x="13189" y="7499"/>
                  </a:lnTo>
                  <a:lnTo>
                    <a:pt x="13042" y="7548"/>
                  </a:lnTo>
                  <a:lnTo>
                    <a:pt x="12871" y="7572"/>
                  </a:lnTo>
                  <a:lnTo>
                    <a:pt x="12725" y="7548"/>
                  </a:lnTo>
                  <a:lnTo>
                    <a:pt x="12578" y="7499"/>
                  </a:lnTo>
                  <a:lnTo>
                    <a:pt x="12456" y="7426"/>
                  </a:lnTo>
                  <a:lnTo>
                    <a:pt x="12334" y="7328"/>
                  </a:lnTo>
                  <a:lnTo>
                    <a:pt x="10405" y="5398"/>
                  </a:lnTo>
                  <a:lnTo>
                    <a:pt x="10307" y="5276"/>
                  </a:lnTo>
                  <a:lnTo>
                    <a:pt x="10234" y="5154"/>
                  </a:lnTo>
                  <a:lnTo>
                    <a:pt x="10185" y="5008"/>
                  </a:lnTo>
                  <a:lnTo>
                    <a:pt x="10160" y="4861"/>
                  </a:lnTo>
                  <a:lnTo>
                    <a:pt x="10185" y="4690"/>
                  </a:lnTo>
                  <a:lnTo>
                    <a:pt x="10234" y="4544"/>
                  </a:lnTo>
                  <a:lnTo>
                    <a:pt x="10307" y="4422"/>
                  </a:lnTo>
                  <a:lnTo>
                    <a:pt x="10405" y="4299"/>
                  </a:lnTo>
                  <a:lnTo>
                    <a:pt x="11357" y="3323"/>
                  </a:lnTo>
                  <a:lnTo>
                    <a:pt x="11528" y="3176"/>
                  </a:lnTo>
                  <a:lnTo>
                    <a:pt x="11699" y="3054"/>
                  </a:lnTo>
                  <a:lnTo>
                    <a:pt x="11894" y="2956"/>
                  </a:lnTo>
                  <a:lnTo>
                    <a:pt x="12065" y="2858"/>
                  </a:lnTo>
                  <a:lnTo>
                    <a:pt x="12261" y="2785"/>
                  </a:lnTo>
                  <a:lnTo>
                    <a:pt x="12481" y="2736"/>
                  </a:lnTo>
                  <a:lnTo>
                    <a:pt x="12676" y="2712"/>
                  </a:lnTo>
                  <a:close/>
                  <a:moveTo>
                    <a:pt x="8377" y="8867"/>
                  </a:moveTo>
                  <a:lnTo>
                    <a:pt x="8475" y="8891"/>
                  </a:lnTo>
                  <a:lnTo>
                    <a:pt x="8548" y="8915"/>
                  </a:lnTo>
                  <a:lnTo>
                    <a:pt x="8646" y="8964"/>
                  </a:lnTo>
                  <a:lnTo>
                    <a:pt x="8719" y="9013"/>
                  </a:lnTo>
                  <a:lnTo>
                    <a:pt x="8768" y="9086"/>
                  </a:lnTo>
                  <a:lnTo>
                    <a:pt x="8817" y="9184"/>
                  </a:lnTo>
                  <a:lnTo>
                    <a:pt x="8841" y="9257"/>
                  </a:lnTo>
                  <a:lnTo>
                    <a:pt x="8866" y="9355"/>
                  </a:lnTo>
                  <a:lnTo>
                    <a:pt x="8841" y="9453"/>
                  </a:lnTo>
                  <a:lnTo>
                    <a:pt x="8817" y="9550"/>
                  </a:lnTo>
                  <a:lnTo>
                    <a:pt x="8768" y="9624"/>
                  </a:lnTo>
                  <a:lnTo>
                    <a:pt x="8719" y="9697"/>
                  </a:lnTo>
                  <a:lnTo>
                    <a:pt x="6179" y="12237"/>
                  </a:lnTo>
                  <a:lnTo>
                    <a:pt x="6106" y="12310"/>
                  </a:lnTo>
                  <a:lnTo>
                    <a:pt x="6033" y="12359"/>
                  </a:lnTo>
                  <a:lnTo>
                    <a:pt x="5935" y="12383"/>
                  </a:lnTo>
                  <a:lnTo>
                    <a:pt x="5740" y="12383"/>
                  </a:lnTo>
                  <a:lnTo>
                    <a:pt x="5642" y="12359"/>
                  </a:lnTo>
                  <a:lnTo>
                    <a:pt x="5569" y="12310"/>
                  </a:lnTo>
                  <a:lnTo>
                    <a:pt x="5496" y="12237"/>
                  </a:lnTo>
                  <a:lnTo>
                    <a:pt x="5422" y="12164"/>
                  </a:lnTo>
                  <a:lnTo>
                    <a:pt x="5373" y="12090"/>
                  </a:lnTo>
                  <a:lnTo>
                    <a:pt x="5349" y="11993"/>
                  </a:lnTo>
                  <a:lnTo>
                    <a:pt x="5349" y="11895"/>
                  </a:lnTo>
                  <a:lnTo>
                    <a:pt x="5349" y="11797"/>
                  </a:lnTo>
                  <a:lnTo>
                    <a:pt x="5373" y="11700"/>
                  </a:lnTo>
                  <a:lnTo>
                    <a:pt x="5422" y="11626"/>
                  </a:lnTo>
                  <a:lnTo>
                    <a:pt x="5496" y="11553"/>
                  </a:lnTo>
                  <a:lnTo>
                    <a:pt x="8036" y="9013"/>
                  </a:lnTo>
                  <a:lnTo>
                    <a:pt x="8109" y="8964"/>
                  </a:lnTo>
                  <a:lnTo>
                    <a:pt x="8182" y="8915"/>
                  </a:lnTo>
                  <a:lnTo>
                    <a:pt x="8280" y="8891"/>
                  </a:lnTo>
                  <a:lnTo>
                    <a:pt x="8377" y="8867"/>
                  </a:lnTo>
                  <a:close/>
                  <a:moveTo>
                    <a:pt x="14825" y="1"/>
                  </a:moveTo>
                  <a:lnTo>
                    <a:pt x="14288" y="25"/>
                  </a:lnTo>
                  <a:lnTo>
                    <a:pt x="13751" y="50"/>
                  </a:lnTo>
                  <a:lnTo>
                    <a:pt x="13213" y="123"/>
                  </a:lnTo>
                  <a:lnTo>
                    <a:pt x="12676" y="245"/>
                  </a:lnTo>
                  <a:lnTo>
                    <a:pt x="12163" y="367"/>
                  </a:lnTo>
                  <a:lnTo>
                    <a:pt x="11675" y="538"/>
                  </a:lnTo>
                  <a:lnTo>
                    <a:pt x="11235" y="758"/>
                  </a:lnTo>
                  <a:lnTo>
                    <a:pt x="11015" y="856"/>
                  </a:lnTo>
                  <a:lnTo>
                    <a:pt x="10844" y="1002"/>
                  </a:lnTo>
                  <a:lnTo>
                    <a:pt x="10649" y="1124"/>
                  </a:lnTo>
                  <a:lnTo>
                    <a:pt x="10502" y="1271"/>
                  </a:lnTo>
                  <a:lnTo>
                    <a:pt x="5544" y="6229"/>
                  </a:lnTo>
                  <a:lnTo>
                    <a:pt x="391" y="6229"/>
                  </a:lnTo>
                  <a:lnTo>
                    <a:pt x="245" y="6253"/>
                  </a:lnTo>
                  <a:lnTo>
                    <a:pt x="147" y="6278"/>
                  </a:lnTo>
                  <a:lnTo>
                    <a:pt x="49" y="6327"/>
                  </a:lnTo>
                  <a:lnTo>
                    <a:pt x="0" y="6400"/>
                  </a:lnTo>
                  <a:lnTo>
                    <a:pt x="0" y="6473"/>
                  </a:lnTo>
                  <a:lnTo>
                    <a:pt x="25" y="6571"/>
                  </a:lnTo>
                  <a:lnTo>
                    <a:pt x="74" y="6668"/>
                  </a:lnTo>
                  <a:lnTo>
                    <a:pt x="171" y="6791"/>
                  </a:lnTo>
                  <a:lnTo>
                    <a:pt x="2589" y="9184"/>
                  </a:lnTo>
                  <a:lnTo>
                    <a:pt x="2272" y="9502"/>
                  </a:lnTo>
                  <a:lnTo>
                    <a:pt x="953" y="9746"/>
                  </a:lnTo>
                  <a:lnTo>
                    <a:pt x="806" y="9795"/>
                  </a:lnTo>
                  <a:lnTo>
                    <a:pt x="684" y="9843"/>
                  </a:lnTo>
                  <a:lnTo>
                    <a:pt x="611" y="9941"/>
                  </a:lnTo>
                  <a:lnTo>
                    <a:pt x="562" y="10014"/>
                  </a:lnTo>
                  <a:lnTo>
                    <a:pt x="562" y="10112"/>
                  </a:lnTo>
                  <a:lnTo>
                    <a:pt x="586" y="10234"/>
                  </a:lnTo>
                  <a:lnTo>
                    <a:pt x="635" y="10332"/>
                  </a:lnTo>
                  <a:lnTo>
                    <a:pt x="733" y="10454"/>
                  </a:lnTo>
                  <a:lnTo>
                    <a:pt x="7278" y="16999"/>
                  </a:lnTo>
                  <a:lnTo>
                    <a:pt x="7401" y="17097"/>
                  </a:lnTo>
                  <a:lnTo>
                    <a:pt x="7498" y="17146"/>
                  </a:lnTo>
                  <a:lnTo>
                    <a:pt x="7620" y="17170"/>
                  </a:lnTo>
                  <a:lnTo>
                    <a:pt x="7718" y="17170"/>
                  </a:lnTo>
                  <a:lnTo>
                    <a:pt x="7791" y="17122"/>
                  </a:lnTo>
                  <a:lnTo>
                    <a:pt x="7889" y="17048"/>
                  </a:lnTo>
                  <a:lnTo>
                    <a:pt x="7938" y="16926"/>
                  </a:lnTo>
                  <a:lnTo>
                    <a:pt x="7987" y="16780"/>
                  </a:lnTo>
                  <a:lnTo>
                    <a:pt x="8231" y="15461"/>
                  </a:lnTo>
                  <a:lnTo>
                    <a:pt x="8548" y="15143"/>
                  </a:lnTo>
                  <a:lnTo>
                    <a:pt x="10942" y="17561"/>
                  </a:lnTo>
                  <a:lnTo>
                    <a:pt x="11064" y="17659"/>
                  </a:lnTo>
                  <a:lnTo>
                    <a:pt x="11162" y="17708"/>
                  </a:lnTo>
                  <a:lnTo>
                    <a:pt x="11259" y="17732"/>
                  </a:lnTo>
                  <a:lnTo>
                    <a:pt x="11333" y="17732"/>
                  </a:lnTo>
                  <a:lnTo>
                    <a:pt x="11406" y="17683"/>
                  </a:lnTo>
                  <a:lnTo>
                    <a:pt x="11455" y="17586"/>
                  </a:lnTo>
                  <a:lnTo>
                    <a:pt x="11479" y="17488"/>
                  </a:lnTo>
                  <a:lnTo>
                    <a:pt x="11504" y="17341"/>
                  </a:lnTo>
                  <a:lnTo>
                    <a:pt x="11504" y="12188"/>
                  </a:lnTo>
                  <a:lnTo>
                    <a:pt x="16461" y="7230"/>
                  </a:lnTo>
                  <a:lnTo>
                    <a:pt x="16608" y="7084"/>
                  </a:lnTo>
                  <a:lnTo>
                    <a:pt x="16730" y="6888"/>
                  </a:lnTo>
                  <a:lnTo>
                    <a:pt x="16877" y="6693"/>
                  </a:lnTo>
                  <a:lnTo>
                    <a:pt x="16974" y="6498"/>
                  </a:lnTo>
                  <a:lnTo>
                    <a:pt x="17194" y="6058"/>
                  </a:lnTo>
                  <a:lnTo>
                    <a:pt x="17365" y="5569"/>
                  </a:lnTo>
                  <a:lnTo>
                    <a:pt x="17487" y="5057"/>
                  </a:lnTo>
                  <a:lnTo>
                    <a:pt x="17609" y="4519"/>
                  </a:lnTo>
                  <a:lnTo>
                    <a:pt x="17683" y="3982"/>
                  </a:lnTo>
                  <a:lnTo>
                    <a:pt x="17707" y="3445"/>
                  </a:lnTo>
                  <a:lnTo>
                    <a:pt x="17731" y="2907"/>
                  </a:lnTo>
                  <a:lnTo>
                    <a:pt x="17731" y="2419"/>
                  </a:lnTo>
                  <a:lnTo>
                    <a:pt x="17707" y="1955"/>
                  </a:lnTo>
                  <a:lnTo>
                    <a:pt x="17658" y="1515"/>
                  </a:lnTo>
                  <a:lnTo>
                    <a:pt x="17585" y="1149"/>
                  </a:lnTo>
                  <a:lnTo>
                    <a:pt x="17512" y="831"/>
                  </a:lnTo>
                  <a:lnTo>
                    <a:pt x="17414" y="587"/>
                  </a:lnTo>
                  <a:lnTo>
                    <a:pt x="17341" y="489"/>
                  </a:lnTo>
                  <a:lnTo>
                    <a:pt x="17292" y="441"/>
                  </a:lnTo>
                  <a:lnTo>
                    <a:pt x="17243" y="392"/>
                  </a:lnTo>
                  <a:lnTo>
                    <a:pt x="17145" y="318"/>
                  </a:lnTo>
                  <a:lnTo>
                    <a:pt x="16901" y="221"/>
                  </a:lnTo>
                  <a:lnTo>
                    <a:pt x="16584" y="148"/>
                  </a:lnTo>
                  <a:lnTo>
                    <a:pt x="16217" y="74"/>
                  </a:lnTo>
                  <a:lnTo>
                    <a:pt x="15778" y="25"/>
                  </a:lnTo>
                  <a:lnTo>
                    <a:pt x="1531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9"/>
            <p:cNvSpPr/>
            <p:nvPr/>
          </p:nvSpPr>
          <p:spPr>
            <a:xfrm>
              <a:off x="597725" y="4665400"/>
              <a:ext cx="73300" cy="73300"/>
            </a:xfrm>
            <a:custGeom>
              <a:avLst/>
              <a:gdLst/>
              <a:ahLst/>
              <a:cxnLst/>
              <a:rect l="l" t="t" r="r" b="b"/>
              <a:pathLst>
                <a:path w="2932" h="2932" extrusionOk="0">
                  <a:moveTo>
                    <a:pt x="2028" y="1"/>
                  </a:moveTo>
                  <a:lnTo>
                    <a:pt x="1857" y="25"/>
                  </a:lnTo>
                  <a:lnTo>
                    <a:pt x="1686" y="74"/>
                  </a:lnTo>
                  <a:lnTo>
                    <a:pt x="1515" y="147"/>
                  </a:lnTo>
                  <a:lnTo>
                    <a:pt x="1369" y="269"/>
                  </a:lnTo>
                  <a:lnTo>
                    <a:pt x="1222" y="489"/>
                  </a:lnTo>
                  <a:lnTo>
                    <a:pt x="1002" y="831"/>
                  </a:lnTo>
                  <a:lnTo>
                    <a:pt x="563" y="1735"/>
                  </a:lnTo>
                  <a:lnTo>
                    <a:pt x="172" y="2565"/>
                  </a:lnTo>
                  <a:lnTo>
                    <a:pt x="1" y="2932"/>
                  </a:lnTo>
                  <a:lnTo>
                    <a:pt x="1" y="2932"/>
                  </a:lnTo>
                  <a:lnTo>
                    <a:pt x="367" y="2761"/>
                  </a:lnTo>
                  <a:lnTo>
                    <a:pt x="1198" y="2370"/>
                  </a:lnTo>
                  <a:lnTo>
                    <a:pt x="2101" y="1930"/>
                  </a:lnTo>
                  <a:lnTo>
                    <a:pt x="2443" y="1710"/>
                  </a:lnTo>
                  <a:lnTo>
                    <a:pt x="2663" y="1564"/>
                  </a:lnTo>
                  <a:lnTo>
                    <a:pt x="2785" y="1417"/>
                  </a:lnTo>
                  <a:lnTo>
                    <a:pt x="2858" y="1246"/>
                  </a:lnTo>
                  <a:lnTo>
                    <a:pt x="2907" y="1075"/>
                  </a:lnTo>
                  <a:lnTo>
                    <a:pt x="2932" y="904"/>
                  </a:lnTo>
                  <a:lnTo>
                    <a:pt x="2907" y="733"/>
                  </a:lnTo>
                  <a:lnTo>
                    <a:pt x="2858" y="562"/>
                  </a:lnTo>
                  <a:lnTo>
                    <a:pt x="2785" y="416"/>
                  </a:lnTo>
                  <a:lnTo>
                    <a:pt x="2663" y="269"/>
                  </a:lnTo>
                  <a:lnTo>
                    <a:pt x="2517" y="147"/>
                  </a:lnTo>
                  <a:lnTo>
                    <a:pt x="2370" y="74"/>
                  </a:lnTo>
                  <a:lnTo>
                    <a:pt x="2199" y="25"/>
                  </a:lnTo>
                  <a:lnTo>
                    <a:pt x="20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19"/>
            <p:cNvSpPr/>
            <p:nvPr/>
          </p:nvSpPr>
          <p:spPr>
            <a:xfrm>
              <a:off x="654525" y="4708150"/>
              <a:ext cx="47025" cy="47025"/>
            </a:xfrm>
            <a:custGeom>
              <a:avLst/>
              <a:gdLst/>
              <a:ahLst/>
              <a:cxnLst/>
              <a:rect l="l" t="t" r="r" b="b"/>
              <a:pathLst>
                <a:path w="1881" h="1881" extrusionOk="0">
                  <a:moveTo>
                    <a:pt x="1124" y="0"/>
                  </a:moveTo>
                  <a:lnTo>
                    <a:pt x="977" y="25"/>
                  </a:lnTo>
                  <a:lnTo>
                    <a:pt x="831" y="74"/>
                  </a:lnTo>
                  <a:lnTo>
                    <a:pt x="709" y="147"/>
                  </a:lnTo>
                  <a:lnTo>
                    <a:pt x="586" y="245"/>
                  </a:lnTo>
                  <a:lnTo>
                    <a:pt x="464" y="391"/>
                  </a:lnTo>
                  <a:lnTo>
                    <a:pt x="367" y="611"/>
                  </a:lnTo>
                  <a:lnTo>
                    <a:pt x="269" y="880"/>
                  </a:lnTo>
                  <a:lnTo>
                    <a:pt x="171" y="1173"/>
                  </a:lnTo>
                  <a:lnTo>
                    <a:pt x="49" y="1686"/>
                  </a:lnTo>
                  <a:lnTo>
                    <a:pt x="0" y="1881"/>
                  </a:lnTo>
                  <a:lnTo>
                    <a:pt x="0" y="1881"/>
                  </a:lnTo>
                  <a:lnTo>
                    <a:pt x="220" y="1857"/>
                  </a:lnTo>
                  <a:lnTo>
                    <a:pt x="733" y="1710"/>
                  </a:lnTo>
                  <a:lnTo>
                    <a:pt x="1002" y="1637"/>
                  </a:lnTo>
                  <a:lnTo>
                    <a:pt x="1270" y="1539"/>
                  </a:lnTo>
                  <a:lnTo>
                    <a:pt x="1515" y="1417"/>
                  </a:lnTo>
                  <a:lnTo>
                    <a:pt x="1661" y="1319"/>
                  </a:lnTo>
                  <a:lnTo>
                    <a:pt x="1759" y="1197"/>
                  </a:lnTo>
                  <a:lnTo>
                    <a:pt x="1832" y="1051"/>
                  </a:lnTo>
                  <a:lnTo>
                    <a:pt x="1881" y="928"/>
                  </a:lnTo>
                  <a:lnTo>
                    <a:pt x="1881" y="782"/>
                  </a:lnTo>
                  <a:lnTo>
                    <a:pt x="1881" y="635"/>
                  </a:lnTo>
                  <a:lnTo>
                    <a:pt x="1832" y="489"/>
                  </a:lnTo>
                  <a:lnTo>
                    <a:pt x="1759" y="367"/>
                  </a:lnTo>
                  <a:lnTo>
                    <a:pt x="1661" y="245"/>
                  </a:lnTo>
                  <a:lnTo>
                    <a:pt x="1539" y="147"/>
                  </a:lnTo>
                  <a:lnTo>
                    <a:pt x="1417" y="74"/>
                  </a:lnTo>
                  <a:lnTo>
                    <a:pt x="1270" y="25"/>
                  </a:lnTo>
                  <a:lnTo>
                    <a:pt x="112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19"/>
            <p:cNvSpPr/>
            <p:nvPr/>
          </p:nvSpPr>
          <p:spPr>
            <a:xfrm>
              <a:off x="581250" y="4634875"/>
              <a:ext cx="47050" cy="47050"/>
            </a:xfrm>
            <a:custGeom>
              <a:avLst/>
              <a:gdLst/>
              <a:ahLst/>
              <a:cxnLst/>
              <a:rect l="l" t="t" r="r" b="b"/>
              <a:pathLst>
                <a:path w="1882" h="1882" extrusionOk="0">
                  <a:moveTo>
                    <a:pt x="953" y="1"/>
                  </a:moveTo>
                  <a:lnTo>
                    <a:pt x="831" y="49"/>
                  </a:lnTo>
                  <a:lnTo>
                    <a:pt x="684" y="123"/>
                  </a:lnTo>
                  <a:lnTo>
                    <a:pt x="562" y="220"/>
                  </a:lnTo>
                  <a:lnTo>
                    <a:pt x="465" y="367"/>
                  </a:lnTo>
                  <a:lnTo>
                    <a:pt x="342" y="611"/>
                  </a:lnTo>
                  <a:lnTo>
                    <a:pt x="245" y="880"/>
                  </a:lnTo>
                  <a:lnTo>
                    <a:pt x="171" y="1148"/>
                  </a:lnTo>
                  <a:lnTo>
                    <a:pt x="25" y="1661"/>
                  </a:lnTo>
                  <a:lnTo>
                    <a:pt x="1" y="1881"/>
                  </a:lnTo>
                  <a:lnTo>
                    <a:pt x="196" y="1832"/>
                  </a:lnTo>
                  <a:lnTo>
                    <a:pt x="709" y="1710"/>
                  </a:lnTo>
                  <a:lnTo>
                    <a:pt x="1002" y="1613"/>
                  </a:lnTo>
                  <a:lnTo>
                    <a:pt x="1271" y="1515"/>
                  </a:lnTo>
                  <a:lnTo>
                    <a:pt x="1490" y="1417"/>
                  </a:lnTo>
                  <a:lnTo>
                    <a:pt x="1637" y="1295"/>
                  </a:lnTo>
                  <a:lnTo>
                    <a:pt x="1735" y="1173"/>
                  </a:lnTo>
                  <a:lnTo>
                    <a:pt x="1808" y="1051"/>
                  </a:lnTo>
                  <a:lnTo>
                    <a:pt x="1857" y="904"/>
                  </a:lnTo>
                  <a:lnTo>
                    <a:pt x="1881" y="758"/>
                  </a:lnTo>
                  <a:lnTo>
                    <a:pt x="1857" y="611"/>
                  </a:lnTo>
                  <a:lnTo>
                    <a:pt x="1808" y="465"/>
                  </a:lnTo>
                  <a:lnTo>
                    <a:pt x="1735" y="343"/>
                  </a:lnTo>
                  <a:lnTo>
                    <a:pt x="1637" y="220"/>
                  </a:lnTo>
                  <a:lnTo>
                    <a:pt x="1515" y="123"/>
                  </a:lnTo>
                  <a:lnTo>
                    <a:pt x="1393" y="49"/>
                  </a:lnTo>
                  <a:lnTo>
                    <a:pt x="124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2" name="Google Shape;122;p19"/>
          <p:cNvSpPr/>
          <p:nvPr/>
        </p:nvSpPr>
        <p:spPr>
          <a:xfrm>
            <a:off x="3696931" y="324366"/>
            <a:ext cx="316510" cy="302214"/>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19"/>
          <p:cNvSpPr/>
          <p:nvPr/>
        </p:nvSpPr>
        <p:spPr>
          <a:xfrm rot="1799983">
            <a:off x="5689069" y="987281"/>
            <a:ext cx="243896" cy="232880"/>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Graphic 2" descr="Power">
            <a:extLst>
              <a:ext uri="{FF2B5EF4-FFF2-40B4-BE49-F238E27FC236}">
                <a16:creationId xmlns:a16="http://schemas.microsoft.com/office/drawing/2014/main" id="{6F4BD1DE-D080-A148-9917-ED9B26C8842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60379" y="3744392"/>
            <a:ext cx="914400" cy="914400"/>
          </a:xfrm>
          <a:prstGeom prst="rect">
            <a:avLst/>
          </a:prstGeom>
        </p:spPr>
      </p:pic>
      <p:pic>
        <p:nvPicPr>
          <p:cNvPr id="5" name="Graphic 4" descr="Bubbles">
            <a:extLst>
              <a:ext uri="{FF2B5EF4-FFF2-40B4-BE49-F238E27FC236}">
                <a16:creationId xmlns:a16="http://schemas.microsoft.com/office/drawing/2014/main" id="{78D5029F-AA3D-9D44-823F-5C600B6B9A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472362" y="-44274"/>
            <a:ext cx="1671638" cy="1671638"/>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3">
                                            <p:txEl>
                                              <p:pRg st="0" end="0"/>
                                            </p:txEl>
                                          </p:spTgt>
                                        </p:tgtEl>
                                        <p:attrNameLst>
                                          <p:attrName>style.visibility</p:attrName>
                                        </p:attrNameLst>
                                      </p:cBhvr>
                                      <p:to>
                                        <p:strVal val="visible"/>
                                      </p:to>
                                    </p:set>
                                    <p:anim calcmode="lin" valueType="num">
                                      <p:cBhvr>
                                        <p:cTn id="7" dur="500" fill="hold"/>
                                        <p:tgtEl>
                                          <p:spTgt spid="11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Shape 410"/>
        <p:cNvGrpSpPr/>
        <p:nvPr/>
      </p:nvGrpSpPr>
      <p:grpSpPr>
        <a:xfrm>
          <a:off x="0" y="0"/>
          <a:ext cx="0" cy="0"/>
          <a:chOff x="0" y="0"/>
          <a:chExt cx="0" cy="0"/>
        </a:xfrm>
      </p:grpSpPr>
      <p:sp>
        <p:nvSpPr>
          <p:cNvPr id="435" name="Google Shape;435;p6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15</a:t>
            </a:fld>
            <a:endParaRPr/>
          </a:p>
        </p:txBody>
      </p:sp>
      <p:sp>
        <p:nvSpPr>
          <p:cNvPr id="436" name="Google Shape;436;p64"/>
          <p:cNvSpPr txBox="1">
            <a:spLocks noGrp="1"/>
          </p:cNvSpPr>
          <p:nvPr>
            <p:ph type="title"/>
          </p:nvPr>
        </p:nvSpPr>
        <p:spPr>
          <a:xfrm>
            <a:off x="1423487" y="79322"/>
            <a:ext cx="6516091" cy="1131836"/>
          </a:xfrm>
          <a:prstGeom prst="rect">
            <a:avLst/>
          </a:prstGeom>
        </p:spPr>
        <p:txBody>
          <a:bodyPr spcFirstLastPara="1" wrap="square" lIns="91425" tIns="91425" rIns="91425" bIns="91425" anchor="t" anchorCtr="0">
            <a:noAutofit/>
          </a:bodyPr>
          <a:lstStyle/>
          <a:p>
            <a:pPr lvl="0"/>
            <a:r>
              <a:rPr lang="en-US" altLang="vi-VN" sz="3200" dirty="0">
                <a:solidFill>
                  <a:schemeClr val="accent6"/>
                </a:solidFill>
                <a:latin typeface="Times New Roman" panose="02020603050405020304" pitchFamily="18" charset="0"/>
                <a:cs typeface="Times New Roman" panose="02020603050405020304" pitchFamily="18" charset="0"/>
              </a:rPr>
              <a:t>2. </a:t>
            </a:r>
            <a:r>
              <a:rPr lang="en-US" altLang="vi-VN" sz="3200" dirty="0" err="1">
                <a:solidFill>
                  <a:schemeClr val="accent6"/>
                </a:solidFill>
                <a:latin typeface="Times New Roman" panose="02020603050405020304" pitchFamily="18" charset="0"/>
                <a:cs typeface="Times New Roman" panose="02020603050405020304" pitchFamily="18" charset="0"/>
              </a:rPr>
              <a:t>Cuộc</a:t>
            </a:r>
            <a:r>
              <a:rPr lang="en-US" altLang="vi-VN" sz="3200" dirty="0">
                <a:solidFill>
                  <a:schemeClr val="accent6"/>
                </a:solidFill>
                <a:latin typeface="Times New Roman" panose="02020603050405020304" pitchFamily="18" charset="0"/>
                <a:cs typeface="Times New Roman" panose="02020603050405020304" pitchFamily="18" charset="0"/>
              </a:rPr>
              <a:t> </a:t>
            </a:r>
            <a:r>
              <a:rPr lang="en-US" altLang="vi-VN" sz="3200" dirty="0" err="1">
                <a:solidFill>
                  <a:schemeClr val="accent6"/>
                </a:solidFill>
                <a:latin typeface="Times New Roman" panose="02020603050405020304" pitchFamily="18" charset="0"/>
                <a:cs typeface="Times New Roman" panose="02020603050405020304" pitchFamily="18" charset="0"/>
              </a:rPr>
              <a:t>khởi</a:t>
            </a:r>
            <a:r>
              <a:rPr lang="en-US" altLang="vi-VN" sz="3200" dirty="0">
                <a:solidFill>
                  <a:schemeClr val="accent6"/>
                </a:solidFill>
                <a:latin typeface="Times New Roman" panose="02020603050405020304" pitchFamily="18" charset="0"/>
                <a:cs typeface="Times New Roman" panose="02020603050405020304" pitchFamily="18" charset="0"/>
              </a:rPr>
              <a:t> </a:t>
            </a:r>
            <a:r>
              <a:rPr lang="en-US" altLang="vi-VN" sz="3200" dirty="0" err="1">
                <a:solidFill>
                  <a:schemeClr val="accent6"/>
                </a:solidFill>
                <a:latin typeface="Times New Roman" panose="02020603050405020304" pitchFamily="18" charset="0"/>
                <a:cs typeface="Times New Roman" panose="02020603050405020304" pitchFamily="18" charset="0"/>
              </a:rPr>
              <a:t>nghĩa</a:t>
            </a:r>
            <a:r>
              <a:rPr lang="en-US" altLang="vi-VN" sz="3200" dirty="0">
                <a:solidFill>
                  <a:schemeClr val="accent6"/>
                </a:solidFill>
                <a:latin typeface="Times New Roman" panose="02020603050405020304" pitchFamily="18" charset="0"/>
                <a:cs typeface="Times New Roman" panose="02020603050405020304" pitchFamily="18" charset="0"/>
              </a:rPr>
              <a:t> </a:t>
            </a:r>
            <a:r>
              <a:rPr lang="en-US" altLang="vi-VN" sz="3200" dirty="0" err="1">
                <a:solidFill>
                  <a:schemeClr val="accent6"/>
                </a:solidFill>
                <a:latin typeface="Times New Roman" panose="02020603050405020304" pitchFamily="18" charset="0"/>
                <a:cs typeface="Times New Roman" panose="02020603050405020304" pitchFamily="18" charset="0"/>
              </a:rPr>
              <a:t>ngày</a:t>
            </a:r>
            <a:r>
              <a:rPr lang="en-US" altLang="vi-VN" sz="3200" dirty="0">
                <a:solidFill>
                  <a:schemeClr val="accent6"/>
                </a:solidFill>
                <a:latin typeface="Times New Roman" panose="02020603050405020304" pitchFamily="18" charset="0"/>
                <a:cs typeface="Times New Roman" panose="02020603050405020304" pitchFamily="18" charset="0"/>
              </a:rPr>
              <a:t> 18-3-1871. </a:t>
            </a:r>
            <a:r>
              <a:rPr lang="en-US" altLang="vi-VN" sz="3200" dirty="0" err="1">
                <a:solidFill>
                  <a:schemeClr val="accent6"/>
                </a:solidFill>
                <a:latin typeface="Times New Roman" panose="02020603050405020304" pitchFamily="18" charset="0"/>
                <a:cs typeface="Times New Roman" panose="02020603050405020304" pitchFamily="18" charset="0"/>
              </a:rPr>
              <a:t>Sự</a:t>
            </a:r>
            <a:r>
              <a:rPr lang="en-US" altLang="vi-VN" sz="3200" dirty="0">
                <a:solidFill>
                  <a:schemeClr val="accent6"/>
                </a:solidFill>
                <a:latin typeface="Times New Roman" panose="02020603050405020304" pitchFamily="18" charset="0"/>
                <a:cs typeface="Times New Roman" panose="02020603050405020304" pitchFamily="18" charset="0"/>
              </a:rPr>
              <a:t> </a:t>
            </a:r>
            <a:r>
              <a:rPr lang="en-US" altLang="vi-VN" sz="3200" dirty="0" err="1">
                <a:solidFill>
                  <a:schemeClr val="accent6"/>
                </a:solidFill>
                <a:latin typeface="Times New Roman" panose="02020603050405020304" pitchFamily="18" charset="0"/>
                <a:cs typeface="Times New Roman" panose="02020603050405020304" pitchFamily="18" charset="0"/>
              </a:rPr>
              <a:t>thành</a:t>
            </a:r>
            <a:r>
              <a:rPr lang="en-US" altLang="vi-VN" sz="3200" dirty="0">
                <a:solidFill>
                  <a:schemeClr val="accent6"/>
                </a:solidFill>
                <a:latin typeface="Times New Roman" panose="02020603050405020304" pitchFamily="18" charset="0"/>
                <a:cs typeface="Times New Roman" panose="02020603050405020304" pitchFamily="18" charset="0"/>
              </a:rPr>
              <a:t> </a:t>
            </a:r>
            <a:r>
              <a:rPr lang="en-US" altLang="vi-VN" sz="3200" dirty="0" err="1">
                <a:solidFill>
                  <a:schemeClr val="accent6"/>
                </a:solidFill>
                <a:latin typeface="Times New Roman" panose="02020603050405020304" pitchFamily="18" charset="0"/>
                <a:cs typeface="Times New Roman" panose="02020603050405020304" pitchFamily="18" charset="0"/>
              </a:rPr>
              <a:t>lập</a:t>
            </a:r>
            <a:r>
              <a:rPr lang="en-US" altLang="vi-VN" sz="3200" dirty="0">
                <a:solidFill>
                  <a:schemeClr val="accent6"/>
                </a:solidFill>
                <a:latin typeface="Times New Roman" panose="02020603050405020304" pitchFamily="18" charset="0"/>
                <a:cs typeface="Times New Roman" panose="02020603050405020304" pitchFamily="18" charset="0"/>
              </a:rPr>
              <a:t> </a:t>
            </a:r>
            <a:r>
              <a:rPr lang="en-US" altLang="vi-VN" sz="3200" dirty="0" err="1">
                <a:solidFill>
                  <a:schemeClr val="accent6"/>
                </a:solidFill>
                <a:latin typeface="Times New Roman" panose="02020603050405020304" pitchFamily="18" charset="0"/>
                <a:cs typeface="Times New Roman" panose="02020603050405020304" pitchFamily="18" charset="0"/>
              </a:rPr>
              <a:t>công</a:t>
            </a:r>
            <a:r>
              <a:rPr lang="en-US" altLang="vi-VN" sz="3200" dirty="0">
                <a:solidFill>
                  <a:schemeClr val="accent6"/>
                </a:solidFill>
                <a:latin typeface="Times New Roman" panose="02020603050405020304" pitchFamily="18" charset="0"/>
                <a:cs typeface="Times New Roman" panose="02020603050405020304" pitchFamily="18" charset="0"/>
              </a:rPr>
              <a:t> </a:t>
            </a:r>
            <a:r>
              <a:rPr lang="en-US" altLang="vi-VN" sz="3200" dirty="0" err="1">
                <a:solidFill>
                  <a:schemeClr val="accent6"/>
                </a:solidFill>
                <a:latin typeface="Times New Roman" panose="02020603050405020304" pitchFamily="18" charset="0"/>
                <a:cs typeface="Times New Roman" panose="02020603050405020304" pitchFamily="18" charset="0"/>
              </a:rPr>
              <a:t>xã</a:t>
            </a:r>
            <a:r>
              <a:rPr lang="en-US" altLang="vi-VN" sz="3200" dirty="0">
                <a:solidFill>
                  <a:schemeClr val="accent6"/>
                </a:solidFill>
                <a:latin typeface="Times New Roman" panose="02020603050405020304" pitchFamily="18" charset="0"/>
                <a:cs typeface="Times New Roman" panose="02020603050405020304" pitchFamily="18" charset="0"/>
              </a:rPr>
              <a:t>.</a:t>
            </a:r>
            <a:endParaRPr lang="en-US" sz="3200" dirty="0"/>
          </a:p>
        </p:txBody>
      </p:sp>
      <p:pic>
        <p:nvPicPr>
          <p:cNvPr id="5" name="Graphic 4" descr="Lightbulb and gear">
            <a:extLst>
              <a:ext uri="{FF2B5EF4-FFF2-40B4-BE49-F238E27FC236}">
                <a16:creationId xmlns:a16="http://schemas.microsoft.com/office/drawing/2014/main" id="{7C219614-51AE-3445-8994-EFF0F773A92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10279" y="-22563"/>
            <a:ext cx="1233721" cy="1233721"/>
          </a:xfrm>
          <a:prstGeom prst="rect">
            <a:avLst/>
          </a:prstGeom>
        </p:spPr>
      </p:pic>
      <p:grpSp>
        <p:nvGrpSpPr>
          <p:cNvPr id="2" name="Group 1">
            <a:extLst>
              <a:ext uri="{FF2B5EF4-FFF2-40B4-BE49-F238E27FC236}">
                <a16:creationId xmlns:a16="http://schemas.microsoft.com/office/drawing/2014/main" id="{53514754-ED6D-A442-A912-B436715E4ACF}"/>
              </a:ext>
            </a:extLst>
          </p:cNvPr>
          <p:cNvGrpSpPr/>
          <p:nvPr/>
        </p:nvGrpSpPr>
        <p:grpSpPr>
          <a:xfrm>
            <a:off x="-480226" y="1454044"/>
            <a:ext cx="4378480" cy="3342295"/>
            <a:chOff x="-480226" y="1454044"/>
            <a:chExt cx="4378480" cy="3342295"/>
          </a:xfrm>
        </p:grpSpPr>
        <p:grpSp>
          <p:nvGrpSpPr>
            <p:cNvPr id="411" name="Google Shape;411;p64"/>
            <p:cNvGrpSpPr/>
            <p:nvPr/>
          </p:nvGrpSpPr>
          <p:grpSpPr>
            <a:xfrm>
              <a:off x="-480226" y="1454044"/>
              <a:ext cx="4378480" cy="3342295"/>
              <a:chOff x="-68522" y="1289300"/>
              <a:chExt cx="3043237" cy="3038100"/>
            </a:xfrm>
          </p:grpSpPr>
          <p:sp>
            <p:nvSpPr>
              <p:cNvPr id="412" name="Google Shape;412;p64"/>
              <p:cNvSpPr/>
              <p:nvPr/>
            </p:nvSpPr>
            <p:spPr>
              <a:xfrm>
                <a:off x="534419" y="1289300"/>
                <a:ext cx="1939200" cy="3038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64"/>
              <p:cNvSpPr txBox="1"/>
              <p:nvPr/>
            </p:nvSpPr>
            <p:spPr>
              <a:xfrm>
                <a:off x="-68522" y="3022971"/>
                <a:ext cx="3043237" cy="989164"/>
              </a:xfrm>
              <a:prstGeom prst="rect">
                <a:avLst/>
              </a:prstGeom>
              <a:noFill/>
              <a:ln>
                <a:noFill/>
              </a:ln>
            </p:spPr>
            <p:txBody>
              <a:bodyPr spcFirstLastPara="1" wrap="square" lIns="91425" tIns="91425" rIns="91425" bIns="91425" anchor="ctr" anchorCtr="0">
                <a:noAutofit/>
              </a:bodyPr>
              <a:lstStyle/>
              <a:p>
                <a:pPr lvl="0" algn="ctr"/>
                <a:r>
                  <a:rPr lang="en-US" altLang="vi-VN" sz="3200" dirty="0">
                    <a:solidFill>
                      <a:srgbClr val="0070C0"/>
                    </a:solidFill>
                    <a:latin typeface="Times New Roman" panose="02020603050405020304" pitchFamily="18" charset="0"/>
                    <a:cs typeface="Times New Roman" panose="02020603050405020304" pitchFamily="18" charset="0"/>
                  </a:rPr>
                  <a:t> </a:t>
                </a:r>
                <a:r>
                  <a:rPr lang="en-US" altLang="vi-VN" sz="3200" dirty="0" err="1">
                    <a:solidFill>
                      <a:srgbClr val="0070C0"/>
                    </a:solidFill>
                    <a:latin typeface="Times New Roman" panose="02020603050405020304" pitchFamily="18" charset="0"/>
                    <a:cs typeface="Times New Roman" panose="02020603050405020304" pitchFamily="18" charset="0"/>
                  </a:rPr>
                  <a:t>Nguyên</a:t>
                </a:r>
                <a:r>
                  <a:rPr lang="en-US" altLang="vi-VN" sz="3200" dirty="0">
                    <a:solidFill>
                      <a:srgbClr val="0070C0"/>
                    </a:solidFill>
                    <a:latin typeface="Times New Roman" panose="02020603050405020304" pitchFamily="18" charset="0"/>
                    <a:cs typeface="Times New Roman" panose="02020603050405020304" pitchFamily="18" charset="0"/>
                  </a:rPr>
                  <a:t> </a:t>
                </a:r>
                <a:r>
                  <a:rPr lang="en-US" altLang="vi-VN" sz="3200" dirty="0" err="1">
                    <a:solidFill>
                      <a:srgbClr val="0070C0"/>
                    </a:solidFill>
                    <a:latin typeface="Times New Roman" panose="02020603050405020304" pitchFamily="18" charset="0"/>
                    <a:cs typeface="Times New Roman" panose="02020603050405020304" pitchFamily="18" charset="0"/>
                  </a:rPr>
                  <a:t>nhân</a:t>
                </a:r>
                <a:endParaRPr sz="3200" b="1" dirty="0">
                  <a:solidFill>
                    <a:srgbClr val="CC4125"/>
                  </a:solidFill>
                  <a:latin typeface="Roboto Slab"/>
                  <a:ea typeface="Roboto Slab"/>
                  <a:cs typeface="Roboto Slab"/>
                  <a:sym typeface="Roboto Slab"/>
                </a:endParaRPr>
              </a:p>
            </p:txBody>
          </p:sp>
          <p:sp>
            <p:nvSpPr>
              <p:cNvPr id="414" name="Google Shape;414;p64"/>
              <p:cNvSpPr/>
              <p:nvPr/>
            </p:nvSpPr>
            <p:spPr>
              <a:xfrm>
                <a:off x="534419" y="1289300"/>
                <a:ext cx="1939200" cy="1518000"/>
              </a:xfrm>
              <a:prstGeom prst="rect">
                <a:avLst/>
              </a:prstGeom>
              <a:solidFill>
                <a:srgbClr val="6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 name="Graphic 6" descr="Target">
              <a:extLst>
                <a:ext uri="{FF2B5EF4-FFF2-40B4-BE49-F238E27FC236}">
                  <a16:creationId xmlns:a16="http://schemas.microsoft.com/office/drawing/2014/main" id="{41CE86DE-7D1E-ED4E-9238-B6B3B25B91A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10414" y="1782402"/>
              <a:ext cx="1137561" cy="1137561"/>
            </a:xfrm>
            <a:prstGeom prst="rect">
              <a:avLst/>
            </a:prstGeom>
          </p:spPr>
        </p:pic>
      </p:grpSp>
      <p:grpSp>
        <p:nvGrpSpPr>
          <p:cNvPr id="3" name="Group 2">
            <a:extLst>
              <a:ext uri="{FF2B5EF4-FFF2-40B4-BE49-F238E27FC236}">
                <a16:creationId xmlns:a16="http://schemas.microsoft.com/office/drawing/2014/main" id="{F5A11AA0-B94B-4747-A7CD-03DA16825544}"/>
              </a:ext>
            </a:extLst>
          </p:cNvPr>
          <p:cNvGrpSpPr/>
          <p:nvPr/>
        </p:nvGrpSpPr>
        <p:grpSpPr>
          <a:xfrm>
            <a:off x="3257403" y="1461189"/>
            <a:ext cx="2811732" cy="3342295"/>
            <a:chOff x="3257403" y="1461189"/>
            <a:chExt cx="2811732" cy="3342295"/>
          </a:xfrm>
        </p:grpSpPr>
        <p:grpSp>
          <p:nvGrpSpPr>
            <p:cNvPr id="417" name="Google Shape;417;p64"/>
            <p:cNvGrpSpPr/>
            <p:nvPr/>
          </p:nvGrpSpPr>
          <p:grpSpPr>
            <a:xfrm>
              <a:off x="3257403" y="1461189"/>
              <a:ext cx="2811732" cy="3342295"/>
              <a:chOff x="2568427" y="1289300"/>
              <a:chExt cx="1954278" cy="3038100"/>
            </a:xfrm>
          </p:grpSpPr>
          <p:sp>
            <p:nvSpPr>
              <p:cNvPr id="418" name="Google Shape;418;p64"/>
              <p:cNvSpPr/>
              <p:nvPr/>
            </p:nvSpPr>
            <p:spPr>
              <a:xfrm>
                <a:off x="2583505" y="1289300"/>
                <a:ext cx="1939200" cy="3038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64"/>
              <p:cNvSpPr txBox="1"/>
              <p:nvPr/>
            </p:nvSpPr>
            <p:spPr>
              <a:xfrm>
                <a:off x="2568427" y="3301252"/>
                <a:ext cx="1939200" cy="328800"/>
              </a:xfrm>
              <a:prstGeom prst="rect">
                <a:avLst/>
              </a:prstGeom>
              <a:noFill/>
              <a:ln>
                <a:noFill/>
              </a:ln>
            </p:spPr>
            <p:txBody>
              <a:bodyPr spcFirstLastPara="1" wrap="square" lIns="91425" tIns="91425" rIns="91425" bIns="91425" anchor="ctr" anchorCtr="0">
                <a:noAutofit/>
              </a:bodyPr>
              <a:lstStyle/>
              <a:p>
                <a:pPr lvl="0" algn="ctr"/>
                <a:r>
                  <a:rPr lang="en-US" altLang="vi-VN" sz="3200" dirty="0" err="1">
                    <a:latin typeface="Times New Roman" panose="02020603050405020304" pitchFamily="18" charset="0"/>
                    <a:cs typeface="Times New Roman" panose="02020603050405020304" pitchFamily="18" charset="0"/>
                  </a:rPr>
                  <a:t>Diễn</a:t>
                </a:r>
                <a:r>
                  <a:rPr lang="en-US" altLang="vi-VN" sz="3200" dirty="0">
                    <a:latin typeface="Times New Roman" panose="02020603050405020304" pitchFamily="18" charset="0"/>
                    <a:cs typeface="Times New Roman" panose="02020603050405020304" pitchFamily="18" charset="0"/>
                  </a:rPr>
                  <a:t> </a:t>
                </a:r>
                <a:r>
                  <a:rPr lang="en-US" altLang="vi-VN" sz="3200" dirty="0" err="1">
                    <a:latin typeface="Times New Roman" panose="02020603050405020304" pitchFamily="18" charset="0"/>
                    <a:cs typeface="Times New Roman" panose="02020603050405020304" pitchFamily="18" charset="0"/>
                  </a:rPr>
                  <a:t>biến</a:t>
                </a:r>
                <a:endParaRPr sz="3200" b="1" dirty="0">
                  <a:solidFill>
                    <a:srgbClr val="CC4125"/>
                  </a:solidFill>
                  <a:latin typeface="Roboto Slab"/>
                  <a:ea typeface="Roboto Slab"/>
                  <a:cs typeface="Roboto Slab"/>
                  <a:sym typeface="Roboto Slab"/>
                </a:endParaRPr>
              </a:p>
            </p:txBody>
          </p:sp>
          <p:sp>
            <p:nvSpPr>
              <p:cNvPr id="420" name="Google Shape;420;p64"/>
              <p:cNvSpPr/>
              <p:nvPr/>
            </p:nvSpPr>
            <p:spPr>
              <a:xfrm>
                <a:off x="2583505" y="1289300"/>
                <a:ext cx="1939200" cy="1518000"/>
              </a:xfrm>
              <a:prstGeom prst="rect">
                <a:avLst/>
              </a:pr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9" name="Graphic 8" descr="Film reel">
              <a:extLst>
                <a:ext uri="{FF2B5EF4-FFF2-40B4-BE49-F238E27FC236}">
                  <a16:creationId xmlns:a16="http://schemas.microsoft.com/office/drawing/2014/main" id="{8491E5C3-2481-ED46-B6FC-99DF6F8FF7F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200797" y="1790137"/>
              <a:ext cx="1012096" cy="1012096"/>
            </a:xfrm>
            <a:prstGeom prst="rect">
              <a:avLst/>
            </a:prstGeom>
          </p:spPr>
        </p:pic>
      </p:grpSp>
      <p:grpSp>
        <p:nvGrpSpPr>
          <p:cNvPr id="4" name="Group 3">
            <a:extLst>
              <a:ext uri="{FF2B5EF4-FFF2-40B4-BE49-F238E27FC236}">
                <a16:creationId xmlns:a16="http://schemas.microsoft.com/office/drawing/2014/main" id="{689C07BB-3042-8A46-954B-0B0181A62133}"/>
              </a:ext>
            </a:extLst>
          </p:cNvPr>
          <p:cNvGrpSpPr/>
          <p:nvPr/>
        </p:nvGrpSpPr>
        <p:grpSpPr>
          <a:xfrm>
            <a:off x="6149240" y="1454044"/>
            <a:ext cx="2871918" cy="3342295"/>
            <a:chOff x="6149240" y="1454044"/>
            <a:chExt cx="2871918" cy="3342295"/>
          </a:xfrm>
        </p:grpSpPr>
        <p:grpSp>
          <p:nvGrpSpPr>
            <p:cNvPr id="423" name="Google Shape;423;p64"/>
            <p:cNvGrpSpPr/>
            <p:nvPr/>
          </p:nvGrpSpPr>
          <p:grpSpPr>
            <a:xfrm>
              <a:off x="6149240" y="1454044"/>
              <a:ext cx="2871918" cy="3342295"/>
              <a:chOff x="4630219" y="1289300"/>
              <a:chExt cx="1996110" cy="3038100"/>
            </a:xfrm>
          </p:grpSpPr>
          <p:sp>
            <p:nvSpPr>
              <p:cNvPr id="424" name="Google Shape;424;p64"/>
              <p:cNvSpPr/>
              <p:nvPr/>
            </p:nvSpPr>
            <p:spPr>
              <a:xfrm>
                <a:off x="4630219" y="1289300"/>
                <a:ext cx="1939200" cy="3038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64"/>
              <p:cNvSpPr txBox="1"/>
              <p:nvPr/>
            </p:nvSpPr>
            <p:spPr>
              <a:xfrm>
                <a:off x="4687129" y="3330363"/>
                <a:ext cx="1939200" cy="328800"/>
              </a:xfrm>
              <a:prstGeom prst="rect">
                <a:avLst/>
              </a:prstGeom>
              <a:noFill/>
              <a:ln>
                <a:noFill/>
              </a:ln>
            </p:spPr>
            <p:txBody>
              <a:bodyPr spcFirstLastPara="1" wrap="square" lIns="91425" tIns="91425" rIns="91425" bIns="91425" anchor="ctr" anchorCtr="0">
                <a:noAutofit/>
              </a:bodyPr>
              <a:lstStyle/>
              <a:p>
                <a:pPr lvl="0" algn="ctr"/>
                <a:r>
                  <a:rPr lang="en-US" altLang="vi-VN" sz="3200" dirty="0" err="1">
                    <a:latin typeface="Times New Roman" panose="02020603050405020304" pitchFamily="18" charset="0"/>
                    <a:cs typeface="Times New Roman" panose="02020603050405020304" pitchFamily="18" charset="0"/>
                  </a:rPr>
                  <a:t>Kết</a:t>
                </a:r>
                <a:r>
                  <a:rPr lang="en-US" altLang="vi-VN" sz="3200" dirty="0">
                    <a:latin typeface="Times New Roman" panose="02020603050405020304" pitchFamily="18" charset="0"/>
                    <a:cs typeface="Times New Roman" panose="02020603050405020304" pitchFamily="18" charset="0"/>
                  </a:rPr>
                  <a:t> </a:t>
                </a:r>
                <a:r>
                  <a:rPr lang="en-US" altLang="vi-VN" sz="3200" dirty="0" err="1">
                    <a:latin typeface="Times New Roman" panose="02020603050405020304" pitchFamily="18" charset="0"/>
                    <a:cs typeface="Times New Roman" panose="02020603050405020304" pitchFamily="18" charset="0"/>
                  </a:rPr>
                  <a:t>quả</a:t>
                </a:r>
                <a:endParaRPr sz="3200" b="1" dirty="0">
                  <a:solidFill>
                    <a:srgbClr val="CC4125"/>
                  </a:solidFill>
                  <a:latin typeface="Roboto Slab"/>
                  <a:ea typeface="Roboto Slab"/>
                  <a:cs typeface="Roboto Slab"/>
                  <a:sym typeface="Roboto Slab"/>
                </a:endParaRPr>
              </a:p>
            </p:txBody>
          </p:sp>
          <p:sp>
            <p:nvSpPr>
              <p:cNvPr id="426" name="Google Shape;426;p64"/>
              <p:cNvSpPr/>
              <p:nvPr/>
            </p:nvSpPr>
            <p:spPr>
              <a:xfrm>
                <a:off x="4630219" y="1289300"/>
                <a:ext cx="1939200" cy="15180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pic>
          <p:nvPicPr>
            <p:cNvPr id="11" name="Graphic 10" descr="Clapper board">
              <a:extLst>
                <a:ext uri="{FF2B5EF4-FFF2-40B4-BE49-F238E27FC236}">
                  <a16:creationId xmlns:a16="http://schemas.microsoft.com/office/drawing/2014/main" id="{AD197036-274E-1940-A8F1-B420369672A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205977" y="1868288"/>
              <a:ext cx="840324" cy="840324"/>
            </a:xfrm>
            <a:prstGeom prst="rect">
              <a:avLst/>
            </a:prstGeom>
          </p:spPr>
        </p:pic>
      </p:grpSp>
      <p:sp>
        <p:nvSpPr>
          <p:cNvPr id="23" name="!!a">
            <a:extLst>
              <a:ext uri="{FF2B5EF4-FFF2-40B4-BE49-F238E27FC236}">
                <a16:creationId xmlns:a16="http://schemas.microsoft.com/office/drawing/2014/main" id="{BEF278C9-E516-BB4D-9277-18DE77A83767}"/>
              </a:ext>
            </a:extLst>
          </p:cNvPr>
          <p:cNvSpPr/>
          <p:nvPr/>
        </p:nvSpPr>
        <p:spPr>
          <a:xfrm>
            <a:off x="514931" y="449615"/>
            <a:ext cx="796064" cy="101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436"/>
                                            </p:tgtEl>
                                            <p:attrNameLst>
                                              <p:attrName>style.visibility</p:attrName>
                                            </p:attrNameLst>
                                          </p:cBhvr>
                                          <p:to>
                                            <p:strVal val="visible"/>
                                          </p:to>
                                        </p:set>
                                        <p:anim calcmode="lin" valueType="num">
                                          <p:cBhvr>
                                            <p:cTn id="7" dur="500" fill="hold"/>
                                            <p:tgtEl>
                                              <p:spTgt spid="436"/>
                                            </p:tgtEl>
                                            <p:attrNameLst>
                                              <p:attrName>ppt_w</p:attrName>
                                            </p:attrNameLst>
                                          </p:cBhvr>
                                          <p:tavLst>
                                            <p:tav tm="0">
                                              <p:val>
                                                <p:fltVal val="0"/>
                                              </p:val>
                                            </p:tav>
                                            <p:tav tm="100000">
                                              <p:val>
                                                <p:strVal val="#ppt_w"/>
                                              </p:val>
                                            </p:tav>
                                          </p:tavLst>
                                        </p:anim>
                                        <p:anim calcmode="lin" valueType="num">
                                          <p:cBhvr>
                                            <p:cTn id="8" dur="500" fill="hold"/>
                                            <p:tgtEl>
                                              <p:spTgt spid="43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14:presetBounceEnd="50000">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14:bounceEnd="50000">
                                          <p:cBhvr additive="base">
                                            <p:cTn id="13"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4" dur="500" fill="hold"/>
                                            <p:tgtEl>
                                              <p:spTgt spid="2"/>
                                            </p:tgtEl>
                                            <p:attrNameLst>
                                              <p:attrName>ppt_y</p:attrName>
                                            </p:attrNameLst>
                                          </p:cBhvr>
                                          <p:tavLst>
                                            <p:tav tm="0">
                                              <p:val>
                                                <p:strVal val="0-#ppt_h/2"/>
                                              </p:val>
                                            </p:tav>
                                            <p:tav tm="100000">
                                              <p:val>
                                                <p:strVal val="#ppt_y"/>
                                              </p:val>
                                            </p:tav>
                                          </p:tavLst>
                                        </p:anim>
                                      </p:childTnLst>
                                    </p:cTn>
                                  </p:par>
                                  <p:par>
                                    <p:cTn id="15" presetID="2" presetClass="entr" presetSubtype="4" fill="hold" nodeType="withEffect" p14:presetBounceEnd="5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50000">
                                          <p:cBhvr additive="base">
                                            <p:cTn id="1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1" fill="hold" nodeType="withEffect" p14:presetBounceEnd="50000">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14:bounceEnd="50000">
                                          <p:cBhvr additive="base">
                                            <p:cTn id="21"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436"/>
                                            </p:tgtEl>
                                            <p:attrNameLst>
                                              <p:attrName>style.visibility</p:attrName>
                                            </p:attrNameLst>
                                          </p:cBhvr>
                                          <p:to>
                                            <p:strVal val="visible"/>
                                          </p:to>
                                        </p:set>
                                        <p:anim calcmode="lin" valueType="num">
                                          <p:cBhvr>
                                            <p:cTn id="7" dur="500" fill="hold"/>
                                            <p:tgtEl>
                                              <p:spTgt spid="436"/>
                                            </p:tgtEl>
                                            <p:attrNameLst>
                                              <p:attrName>ppt_w</p:attrName>
                                            </p:attrNameLst>
                                          </p:cBhvr>
                                          <p:tavLst>
                                            <p:tav tm="0">
                                              <p:val>
                                                <p:fltVal val="0"/>
                                              </p:val>
                                            </p:tav>
                                            <p:tav tm="100000">
                                              <p:val>
                                                <p:strVal val="#ppt_w"/>
                                              </p:val>
                                            </p:tav>
                                          </p:tavLst>
                                        </p:anim>
                                        <p:anim calcmode="lin" valueType="num">
                                          <p:cBhvr>
                                            <p:cTn id="8" dur="500" fill="hold"/>
                                            <p:tgtEl>
                                              <p:spTgt spid="43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6"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6" name="Google Shape;286;p31"/>
          <p:cNvSpPr/>
          <p:nvPr/>
        </p:nvSpPr>
        <p:spPr>
          <a:xfrm>
            <a:off x="8402856" y="4444113"/>
            <a:ext cx="691553" cy="543813"/>
          </a:xfrm>
          <a:custGeom>
            <a:avLst/>
            <a:gdLst/>
            <a:ahLst/>
            <a:cxnLst/>
            <a:rect l="l" t="t" r="r" b="b"/>
            <a:pathLst>
              <a:path w="18513" h="14557" extrusionOk="0">
                <a:moveTo>
                  <a:pt x="9159" y="2125"/>
                </a:moveTo>
                <a:lnTo>
                  <a:pt x="9403" y="2150"/>
                </a:lnTo>
                <a:lnTo>
                  <a:pt x="9672" y="2198"/>
                </a:lnTo>
                <a:lnTo>
                  <a:pt x="9916" y="2272"/>
                </a:lnTo>
                <a:lnTo>
                  <a:pt x="10160" y="2345"/>
                </a:lnTo>
                <a:lnTo>
                  <a:pt x="10404" y="2443"/>
                </a:lnTo>
                <a:lnTo>
                  <a:pt x="10624" y="2565"/>
                </a:lnTo>
                <a:lnTo>
                  <a:pt x="10820" y="2687"/>
                </a:lnTo>
                <a:lnTo>
                  <a:pt x="10893" y="2760"/>
                </a:lnTo>
                <a:lnTo>
                  <a:pt x="10942" y="2858"/>
                </a:lnTo>
                <a:lnTo>
                  <a:pt x="10942" y="2956"/>
                </a:lnTo>
                <a:lnTo>
                  <a:pt x="10917" y="3078"/>
                </a:lnTo>
                <a:lnTo>
                  <a:pt x="10844" y="3151"/>
                </a:lnTo>
                <a:lnTo>
                  <a:pt x="10771" y="3200"/>
                </a:lnTo>
                <a:lnTo>
                  <a:pt x="10698" y="3224"/>
                </a:lnTo>
                <a:lnTo>
                  <a:pt x="10600" y="3175"/>
                </a:lnTo>
                <a:lnTo>
                  <a:pt x="10404" y="3053"/>
                </a:lnTo>
                <a:lnTo>
                  <a:pt x="10209" y="2956"/>
                </a:lnTo>
                <a:lnTo>
                  <a:pt x="10014" y="2882"/>
                </a:lnTo>
                <a:lnTo>
                  <a:pt x="9794" y="2809"/>
                </a:lnTo>
                <a:lnTo>
                  <a:pt x="9574" y="2760"/>
                </a:lnTo>
                <a:lnTo>
                  <a:pt x="9354" y="2711"/>
                </a:lnTo>
                <a:lnTo>
                  <a:pt x="9110" y="2687"/>
                </a:lnTo>
                <a:lnTo>
                  <a:pt x="8646" y="2687"/>
                </a:lnTo>
                <a:lnTo>
                  <a:pt x="8426" y="2711"/>
                </a:lnTo>
                <a:lnTo>
                  <a:pt x="8206" y="2760"/>
                </a:lnTo>
                <a:lnTo>
                  <a:pt x="7987" y="2809"/>
                </a:lnTo>
                <a:lnTo>
                  <a:pt x="7767" y="2882"/>
                </a:lnTo>
                <a:lnTo>
                  <a:pt x="7547" y="2956"/>
                </a:lnTo>
                <a:lnTo>
                  <a:pt x="7352" y="3053"/>
                </a:lnTo>
                <a:lnTo>
                  <a:pt x="7181" y="3175"/>
                </a:lnTo>
                <a:lnTo>
                  <a:pt x="7107" y="3200"/>
                </a:lnTo>
                <a:lnTo>
                  <a:pt x="7059" y="3224"/>
                </a:lnTo>
                <a:lnTo>
                  <a:pt x="7010" y="3200"/>
                </a:lnTo>
                <a:lnTo>
                  <a:pt x="6936" y="3175"/>
                </a:lnTo>
                <a:lnTo>
                  <a:pt x="6888" y="3127"/>
                </a:lnTo>
                <a:lnTo>
                  <a:pt x="6863" y="3078"/>
                </a:lnTo>
                <a:lnTo>
                  <a:pt x="6839" y="2956"/>
                </a:lnTo>
                <a:lnTo>
                  <a:pt x="6839" y="2858"/>
                </a:lnTo>
                <a:lnTo>
                  <a:pt x="6888" y="2760"/>
                </a:lnTo>
                <a:lnTo>
                  <a:pt x="6936" y="2687"/>
                </a:lnTo>
                <a:lnTo>
                  <a:pt x="7156" y="2565"/>
                </a:lnTo>
                <a:lnTo>
                  <a:pt x="7376" y="2443"/>
                </a:lnTo>
                <a:lnTo>
                  <a:pt x="7620" y="2345"/>
                </a:lnTo>
                <a:lnTo>
                  <a:pt x="7864" y="2272"/>
                </a:lnTo>
                <a:lnTo>
                  <a:pt x="8109" y="2198"/>
                </a:lnTo>
                <a:lnTo>
                  <a:pt x="8377" y="2150"/>
                </a:lnTo>
                <a:lnTo>
                  <a:pt x="8622" y="2125"/>
                </a:lnTo>
                <a:close/>
                <a:moveTo>
                  <a:pt x="3761" y="5373"/>
                </a:moveTo>
                <a:lnTo>
                  <a:pt x="3884" y="5398"/>
                </a:lnTo>
                <a:lnTo>
                  <a:pt x="4030" y="5447"/>
                </a:lnTo>
                <a:lnTo>
                  <a:pt x="4128" y="5496"/>
                </a:lnTo>
                <a:lnTo>
                  <a:pt x="4250" y="5569"/>
                </a:lnTo>
                <a:lnTo>
                  <a:pt x="4323" y="5691"/>
                </a:lnTo>
                <a:lnTo>
                  <a:pt x="4372" y="5789"/>
                </a:lnTo>
                <a:lnTo>
                  <a:pt x="4421" y="5911"/>
                </a:lnTo>
                <a:lnTo>
                  <a:pt x="4445" y="6057"/>
                </a:lnTo>
                <a:lnTo>
                  <a:pt x="4421" y="6204"/>
                </a:lnTo>
                <a:lnTo>
                  <a:pt x="4372" y="6326"/>
                </a:lnTo>
                <a:lnTo>
                  <a:pt x="4323" y="6448"/>
                </a:lnTo>
                <a:lnTo>
                  <a:pt x="4250" y="6546"/>
                </a:lnTo>
                <a:lnTo>
                  <a:pt x="4128" y="6619"/>
                </a:lnTo>
                <a:lnTo>
                  <a:pt x="4030" y="6692"/>
                </a:lnTo>
                <a:lnTo>
                  <a:pt x="3884" y="6717"/>
                </a:lnTo>
                <a:lnTo>
                  <a:pt x="3761" y="6741"/>
                </a:lnTo>
                <a:lnTo>
                  <a:pt x="3615" y="6717"/>
                </a:lnTo>
                <a:lnTo>
                  <a:pt x="3493" y="6692"/>
                </a:lnTo>
                <a:lnTo>
                  <a:pt x="3371" y="6619"/>
                </a:lnTo>
                <a:lnTo>
                  <a:pt x="3273" y="6546"/>
                </a:lnTo>
                <a:lnTo>
                  <a:pt x="3200" y="6448"/>
                </a:lnTo>
                <a:lnTo>
                  <a:pt x="3126" y="6326"/>
                </a:lnTo>
                <a:lnTo>
                  <a:pt x="3102" y="6204"/>
                </a:lnTo>
                <a:lnTo>
                  <a:pt x="3078" y="6057"/>
                </a:lnTo>
                <a:lnTo>
                  <a:pt x="3102" y="5911"/>
                </a:lnTo>
                <a:lnTo>
                  <a:pt x="3126" y="5789"/>
                </a:lnTo>
                <a:lnTo>
                  <a:pt x="3200" y="5691"/>
                </a:lnTo>
                <a:lnTo>
                  <a:pt x="3273" y="5569"/>
                </a:lnTo>
                <a:lnTo>
                  <a:pt x="3371" y="5496"/>
                </a:lnTo>
                <a:lnTo>
                  <a:pt x="3493" y="5447"/>
                </a:lnTo>
                <a:lnTo>
                  <a:pt x="3615" y="5398"/>
                </a:lnTo>
                <a:lnTo>
                  <a:pt x="3761" y="5373"/>
                </a:lnTo>
                <a:close/>
                <a:moveTo>
                  <a:pt x="17609" y="6741"/>
                </a:moveTo>
                <a:lnTo>
                  <a:pt x="17609" y="6790"/>
                </a:lnTo>
                <a:lnTo>
                  <a:pt x="17585" y="6888"/>
                </a:lnTo>
                <a:lnTo>
                  <a:pt x="17560" y="6937"/>
                </a:lnTo>
                <a:lnTo>
                  <a:pt x="17512" y="7010"/>
                </a:lnTo>
                <a:lnTo>
                  <a:pt x="17365" y="7132"/>
                </a:lnTo>
                <a:lnTo>
                  <a:pt x="17365" y="7132"/>
                </a:lnTo>
                <a:lnTo>
                  <a:pt x="17389" y="7010"/>
                </a:lnTo>
                <a:lnTo>
                  <a:pt x="17414" y="6863"/>
                </a:lnTo>
                <a:lnTo>
                  <a:pt x="17463" y="6790"/>
                </a:lnTo>
                <a:lnTo>
                  <a:pt x="17512" y="6766"/>
                </a:lnTo>
                <a:lnTo>
                  <a:pt x="17560" y="6741"/>
                </a:lnTo>
                <a:close/>
                <a:moveTo>
                  <a:pt x="4836" y="0"/>
                </a:moveTo>
                <a:lnTo>
                  <a:pt x="4738" y="196"/>
                </a:lnTo>
                <a:lnTo>
                  <a:pt x="4641" y="391"/>
                </a:lnTo>
                <a:lnTo>
                  <a:pt x="4543" y="684"/>
                </a:lnTo>
                <a:lnTo>
                  <a:pt x="4445" y="1002"/>
                </a:lnTo>
                <a:lnTo>
                  <a:pt x="4396" y="1393"/>
                </a:lnTo>
                <a:lnTo>
                  <a:pt x="4372" y="1783"/>
                </a:lnTo>
                <a:lnTo>
                  <a:pt x="4372" y="2003"/>
                </a:lnTo>
                <a:lnTo>
                  <a:pt x="4421" y="2223"/>
                </a:lnTo>
                <a:lnTo>
                  <a:pt x="4079" y="2443"/>
                </a:lnTo>
                <a:lnTo>
                  <a:pt x="3688" y="2736"/>
                </a:lnTo>
                <a:lnTo>
                  <a:pt x="3273" y="3151"/>
                </a:lnTo>
                <a:lnTo>
                  <a:pt x="2833" y="3615"/>
                </a:lnTo>
                <a:lnTo>
                  <a:pt x="2418" y="4128"/>
                </a:lnTo>
                <a:lnTo>
                  <a:pt x="2027" y="4665"/>
                </a:lnTo>
                <a:lnTo>
                  <a:pt x="1856" y="4958"/>
                </a:lnTo>
                <a:lnTo>
                  <a:pt x="1710" y="5251"/>
                </a:lnTo>
                <a:lnTo>
                  <a:pt x="1563" y="5544"/>
                </a:lnTo>
                <a:lnTo>
                  <a:pt x="1466" y="5813"/>
                </a:lnTo>
                <a:lnTo>
                  <a:pt x="562" y="5813"/>
                </a:lnTo>
                <a:lnTo>
                  <a:pt x="464" y="5838"/>
                </a:lnTo>
                <a:lnTo>
                  <a:pt x="342" y="5862"/>
                </a:lnTo>
                <a:lnTo>
                  <a:pt x="244" y="5911"/>
                </a:lnTo>
                <a:lnTo>
                  <a:pt x="171" y="5984"/>
                </a:lnTo>
                <a:lnTo>
                  <a:pt x="98" y="6057"/>
                </a:lnTo>
                <a:lnTo>
                  <a:pt x="49" y="6155"/>
                </a:lnTo>
                <a:lnTo>
                  <a:pt x="25" y="6277"/>
                </a:lnTo>
                <a:lnTo>
                  <a:pt x="0" y="6375"/>
                </a:lnTo>
                <a:lnTo>
                  <a:pt x="0" y="8622"/>
                </a:lnTo>
                <a:lnTo>
                  <a:pt x="25" y="8744"/>
                </a:lnTo>
                <a:lnTo>
                  <a:pt x="49" y="8842"/>
                </a:lnTo>
                <a:lnTo>
                  <a:pt x="98" y="8939"/>
                </a:lnTo>
                <a:lnTo>
                  <a:pt x="171" y="9013"/>
                </a:lnTo>
                <a:lnTo>
                  <a:pt x="244" y="9086"/>
                </a:lnTo>
                <a:lnTo>
                  <a:pt x="342" y="9135"/>
                </a:lnTo>
                <a:lnTo>
                  <a:pt x="464" y="9183"/>
                </a:lnTo>
                <a:lnTo>
                  <a:pt x="1514" y="9183"/>
                </a:lnTo>
                <a:lnTo>
                  <a:pt x="1588" y="9379"/>
                </a:lnTo>
                <a:lnTo>
                  <a:pt x="1685" y="9599"/>
                </a:lnTo>
                <a:lnTo>
                  <a:pt x="1930" y="10014"/>
                </a:lnTo>
                <a:lnTo>
                  <a:pt x="2223" y="10405"/>
                </a:lnTo>
                <a:lnTo>
                  <a:pt x="2589" y="10795"/>
                </a:lnTo>
                <a:lnTo>
                  <a:pt x="2980" y="11162"/>
                </a:lnTo>
                <a:lnTo>
                  <a:pt x="3419" y="11504"/>
                </a:lnTo>
                <a:lnTo>
                  <a:pt x="3908" y="11821"/>
                </a:lnTo>
                <a:lnTo>
                  <a:pt x="4421" y="12065"/>
                </a:lnTo>
                <a:lnTo>
                  <a:pt x="4421" y="14557"/>
                </a:lnTo>
                <a:lnTo>
                  <a:pt x="5105" y="14557"/>
                </a:lnTo>
                <a:lnTo>
                  <a:pt x="6326" y="12896"/>
                </a:lnTo>
                <a:lnTo>
                  <a:pt x="6936" y="13067"/>
                </a:lnTo>
                <a:lnTo>
                  <a:pt x="7571" y="13164"/>
                </a:lnTo>
                <a:lnTo>
                  <a:pt x="8231" y="13238"/>
                </a:lnTo>
                <a:lnTo>
                  <a:pt x="8890" y="13262"/>
                </a:lnTo>
                <a:lnTo>
                  <a:pt x="9550" y="13238"/>
                </a:lnTo>
                <a:lnTo>
                  <a:pt x="10209" y="13164"/>
                </a:lnTo>
                <a:lnTo>
                  <a:pt x="10844" y="13067"/>
                </a:lnTo>
                <a:lnTo>
                  <a:pt x="11455" y="12896"/>
                </a:lnTo>
                <a:lnTo>
                  <a:pt x="12627" y="14557"/>
                </a:lnTo>
                <a:lnTo>
                  <a:pt x="13384" y="14557"/>
                </a:lnTo>
                <a:lnTo>
                  <a:pt x="13384" y="12065"/>
                </a:lnTo>
                <a:lnTo>
                  <a:pt x="13726" y="11919"/>
                </a:lnTo>
                <a:lnTo>
                  <a:pt x="14044" y="11748"/>
                </a:lnTo>
                <a:lnTo>
                  <a:pt x="14337" y="11577"/>
                </a:lnTo>
                <a:lnTo>
                  <a:pt x="14630" y="11382"/>
                </a:lnTo>
                <a:lnTo>
                  <a:pt x="14898" y="11162"/>
                </a:lnTo>
                <a:lnTo>
                  <a:pt x="15143" y="10942"/>
                </a:lnTo>
                <a:lnTo>
                  <a:pt x="15387" y="10698"/>
                </a:lnTo>
                <a:lnTo>
                  <a:pt x="15607" y="10429"/>
                </a:lnTo>
                <a:lnTo>
                  <a:pt x="15778" y="10160"/>
                </a:lnTo>
                <a:lnTo>
                  <a:pt x="15949" y="9892"/>
                </a:lnTo>
                <a:lnTo>
                  <a:pt x="16119" y="9599"/>
                </a:lnTo>
                <a:lnTo>
                  <a:pt x="16242" y="9281"/>
                </a:lnTo>
                <a:lnTo>
                  <a:pt x="16364" y="8964"/>
                </a:lnTo>
                <a:lnTo>
                  <a:pt x="16437" y="8622"/>
                </a:lnTo>
                <a:lnTo>
                  <a:pt x="16510" y="8280"/>
                </a:lnTo>
                <a:lnTo>
                  <a:pt x="16559" y="7938"/>
                </a:lnTo>
                <a:lnTo>
                  <a:pt x="16974" y="7938"/>
                </a:lnTo>
                <a:lnTo>
                  <a:pt x="17096" y="7913"/>
                </a:lnTo>
                <a:lnTo>
                  <a:pt x="17316" y="8109"/>
                </a:lnTo>
                <a:lnTo>
                  <a:pt x="17536" y="8231"/>
                </a:lnTo>
                <a:lnTo>
                  <a:pt x="17780" y="8329"/>
                </a:lnTo>
                <a:lnTo>
                  <a:pt x="18024" y="8353"/>
                </a:lnTo>
                <a:lnTo>
                  <a:pt x="18171" y="8353"/>
                </a:lnTo>
                <a:lnTo>
                  <a:pt x="18318" y="8304"/>
                </a:lnTo>
                <a:lnTo>
                  <a:pt x="18415" y="8255"/>
                </a:lnTo>
                <a:lnTo>
                  <a:pt x="18464" y="8158"/>
                </a:lnTo>
                <a:lnTo>
                  <a:pt x="18513" y="8060"/>
                </a:lnTo>
                <a:lnTo>
                  <a:pt x="18488" y="7962"/>
                </a:lnTo>
                <a:lnTo>
                  <a:pt x="18440" y="7865"/>
                </a:lnTo>
                <a:lnTo>
                  <a:pt x="18342" y="7791"/>
                </a:lnTo>
                <a:lnTo>
                  <a:pt x="18244" y="7767"/>
                </a:lnTo>
                <a:lnTo>
                  <a:pt x="18147" y="7767"/>
                </a:lnTo>
                <a:lnTo>
                  <a:pt x="18024" y="7791"/>
                </a:lnTo>
                <a:lnTo>
                  <a:pt x="17902" y="7767"/>
                </a:lnTo>
                <a:lnTo>
                  <a:pt x="17756" y="7718"/>
                </a:lnTo>
                <a:lnTo>
                  <a:pt x="17634" y="7645"/>
                </a:lnTo>
                <a:lnTo>
                  <a:pt x="17780" y="7523"/>
                </a:lnTo>
                <a:lnTo>
                  <a:pt x="17927" y="7376"/>
                </a:lnTo>
                <a:lnTo>
                  <a:pt x="18049" y="7230"/>
                </a:lnTo>
                <a:lnTo>
                  <a:pt x="18122" y="7059"/>
                </a:lnTo>
                <a:lnTo>
                  <a:pt x="18171" y="6888"/>
                </a:lnTo>
                <a:lnTo>
                  <a:pt x="18171" y="6717"/>
                </a:lnTo>
                <a:lnTo>
                  <a:pt x="18147" y="6546"/>
                </a:lnTo>
                <a:lnTo>
                  <a:pt x="18073" y="6424"/>
                </a:lnTo>
                <a:lnTo>
                  <a:pt x="18000" y="6326"/>
                </a:lnTo>
                <a:lnTo>
                  <a:pt x="17902" y="6253"/>
                </a:lnTo>
                <a:lnTo>
                  <a:pt x="17805" y="6204"/>
                </a:lnTo>
                <a:lnTo>
                  <a:pt x="17683" y="6179"/>
                </a:lnTo>
                <a:lnTo>
                  <a:pt x="17560" y="6179"/>
                </a:lnTo>
                <a:lnTo>
                  <a:pt x="17438" y="6204"/>
                </a:lnTo>
                <a:lnTo>
                  <a:pt x="17341" y="6228"/>
                </a:lnTo>
                <a:lnTo>
                  <a:pt x="17243" y="6277"/>
                </a:lnTo>
                <a:lnTo>
                  <a:pt x="17145" y="6326"/>
                </a:lnTo>
                <a:lnTo>
                  <a:pt x="17048" y="6424"/>
                </a:lnTo>
                <a:lnTo>
                  <a:pt x="16974" y="6497"/>
                </a:lnTo>
                <a:lnTo>
                  <a:pt x="16925" y="6619"/>
                </a:lnTo>
                <a:lnTo>
                  <a:pt x="16852" y="6790"/>
                </a:lnTo>
                <a:lnTo>
                  <a:pt x="16803" y="6985"/>
                </a:lnTo>
                <a:lnTo>
                  <a:pt x="16803" y="7181"/>
                </a:lnTo>
                <a:lnTo>
                  <a:pt x="16828" y="7376"/>
                </a:lnTo>
                <a:lnTo>
                  <a:pt x="16706" y="7376"/>
                </a:lnTo>
                <a:lnTo>
                  <a:pt x="16584" y="7352"/>
                </a:lnTo>
                <a:lnTo>
                  <a:pt x="16559" y="7034"/>
                </a:lnTo>
                <a:lnTo>
                  <a:pt x="16535" y="6717"/>
                </a:lnTo>
                <a:lnTo>
                  <a:pt x="16486" y="6399"/>
                </a:lnTo>
                <a:lnTo>
                  <a:pt x="16413" y="6082"/>
                </a:lnTo>
                <a:lnTo>
                  <a:pt x="16315" y="5764"/>
                </a:lnTo>
                <a:lnTo>
                  <a:pt x="16217" y="5471"/>
                </a:lnTo>
                <a:lnTo>
                  <a:pt x="16095" y="5178"/>
                </a:lnTo>
                <a:lnTo>
                  <a:pt x="15949" y="4885"/>
                </a:lnTo>
                <a:lnTo>
                  <a:pt x="15802" y="4616"/>
                </a:lnTo>
                <a:lnTo>
                  <a:pt x="15631" y="4323"/>
                </a:lnTo>
                <a:lnTo>
                  <a:pt x="15436" y="4079"/>
                </a:lnTo>
                <a:lnTo>
                  <a:pt x="15240" y="3810"/>
                </a:lnTo>
                <a:lnTo>
                  <a:pt x="15020" y="3566"/>
                </a:lnTo>
                <a:lnTo>
                  <a:pt x="14801" y="3322"/>
                </a:lnTo>
                <a:lnTo>
                  <a:pt x="14556" y="3102"/>
                </a:lnTo>
                <a:lnTo>
                  <a:pt x="14312" y="2882"/>
                </a:lnTo>
                <a:lnTo>
                  <a:pt x="14044" y="2663"/>
                </a:lnTo>
                <a:lnTo>
                  <a:pt x="13750" y="2467"/>
                </a:lnTo>
                <a:lnTo>
                  <a:pt x="13457" y="2272"/>
                </a:lnTo>
                <a:lnTo>
                  <a:pt x="13164" y="2101"/>
                </a:lnTo>
                <a:lnTo>
                  <a:pt x="12847" y="1930"/>
                </a:lnTo>
                <a:lnTo>
                  <a:pt x="12529" y="1783"/>
                </a:lnTo>
                <a:lnTo>
                  <a:pt x="12212" y="1637"/>
                </a:lnTo>
                <a:lnTo>
                  <a:pt x="11870" y="1515"/>
                </a:lnTo>
                <a:lnTo>
                  <a:pt x="11528" y="1393"/>
                </a:lnTo>
                <a:lnTo>
                  <a:pt x="11162" y="1295"/>
                </a:lnTo>
                <a:lnTo>
                  <a:pt x="10795" y="1222"/>
                </a:lnTo>
                <a:lnTo>
                  <a:pt x="10429" y="1148"/>
                </a:lnTo>
                <a:lnTo>
                  <a:pt x="10063" y="1099"/>
                </a:lnTo>
                <a:lnTo>
                  <a:pt x="9672" y="1051"/>
                </a:lnTo>
                <a:lnTo>
                  <a:pt x="9281" y="1026"/>
                </a:lnTo>
                <a:lnTo>
                  <a:pt x="8353" y="1026"/>
                </a:lnTo>
                <a:lnTo>
                  <a:pt x="7816" y="1075"/>
                </a:lnTo>
                <a:lnTo>
                  <a:pt x="7278" y="1148"/>
                </a:lnTo>
                <a:lnTo>
                  <a:pt x="6765" y="1270"/>
                </a:lnTo>
                <a:lnTo>
                  <a:pt x="6619" y="1051"/>
                </a:lnTo>
                <a:lnTo>
                  <a:pt x="6472" y="880"/>
                </a:lnTo>
                <a:lnTo>
                  <a:pt x="6301" y="709"/>
                </a:lnTo>
                <a:lnTo>
                  <a:pt x="6155" y="562"/>
                </a:lnTo>
                <a:lnTo>
                  <a:pt x="5984" y="440"/>
                </a:lnTo>
                <a:lnTo>
                  <a:pt x="5837" y="342"/>
                </a:lnTo>
                <a:lnTo>
                  <a:pt x="5520" y="196"/>
                </a:lnTo>
                <a:lnTo>
                  <a:pt x="5251" y="98"/>
                </a:lnTo>
                <a:lnTo>
                  <a:pt x="5031" y="49"/>
                </a:lnTo>
                <a:lnTo>
                  <a:pt x="4836"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a:extLst>
              <a:ext uri="{FF2B5EF4-FFF2-40B4-BE49-F238E27FC236}">
                <a16:creationId xmlns:a16="http://schemas.microsoft.com/office/drawing/2014/main" id="{10EA7FBF-2C12-2D48-94A6-D6C037AE417F}"/>
              </a:ext>
            </a:extLst>
          </p:cNvPr>
          <p:cNvSpPr/>
          <p:nvPr/>
        </p:nvSpPr>
        <p:spPr>
          <a:xfrm>
            <a:off x="3202755" y="1624082"/>
            <a:ext cx="3071814" cy="2062103"/>
          </a:xfrm>
          <a:prstGeom prst="rect">
            <a:avLst/>
          </a:prstGeom>
        </p:spPr>
        <p:txBody>
          <a:bodyPr wrap="square">
            <a:spAutoFit/>
          </a:bodyPr>
          <a:lstStyle/>
          <a:p>
            <a:pPr algn="ctr" eaLnBrk="1" hangingPunct="1">
              <a:spcBef>
                <a:spcPct val="0"/>
              </a:spcBef>
              <a:buFontTx/>
              <a:buNone/>
            </a:pPr>
            <a:r>
              <a:rPr lang="en-US" altLang="vi-VN" sz="3200" dirty="0" err="1">
                <a:solidFill>
                  <a:srgbClr val="FF0000"/>
                </a:solidFill>
                <a:latin typeface="Times New Roman" panose="02020603050405020304" pitchFamily="18" charset="0"/>
                <a:cs typeface="Times New Roman" panose="02020603050405020304" pitchFamily="18" charset="0"/>
              </a:rPr>
              <a:t>Nguyên</a:t>
            </a:r>
            <a:r>
              <a:rPr lang="en-US" altLang="vi-VN" sz="3200" dirty="0">
                <a:solidFill>
                  <a:srgbClr val="FF0000"/>
                </a:solidFill>
                <a:latin typeface="Times New Roman" panose="02020603050405020304" pitchFamily="18" charset="0"/>
                <a:cs typeface="Times New Roman" panose="02020603050405020304" pitchFamily="18" charset="0"/>
              </a:rPr>
              <a:t> </a:t>
            </a:r>
            <a:r>
              <a:rPr lang="en-US" altLang="vi-VN" sz="3200" dirty="0" err="1">
                <a:solidFill>
                  <a:srgbClr val="FF0000"/>
                </a:solidFill>
                <a:latin typeface="Times New Roman" panose="02020603050405020304" pitchFamily="18" charset="0"/>
                <a:cs typeface="Times New Roman" panose="02020603050405020304" pitchFamily="18" charset="0"/>
              </a:rPr>
              <a:t>nhân</a:t>
            </a:r>
            <a:r>
              <a:rPr lang="en-US" altLang="vi-VN" sz="3200" dirty="0">
                <a:solidFill>
                  <a:srgbClr val="FF0000"/>
                </a:solidFill>
                <a:latin typeface="Times New Roman" panose="02020603050405020304" pitchFamily="18" charset="0"/>
                <a:cs typeface="Times New Roman" panose="02020603050405020304" pitchFamily="18" charset="0"/>
              </a:rPr>
              <a:t> </a:t>
            </a:r>
            <a:r>
              <a:rPr lang="en-US" altLang="vi-VN" sz="3200" dirty="0" err="1">
                <a:solidFill>
                  <a:srgbClr val="FF0000"/>
                </a:solidFill>
                <a:latin typeface="Times New Roman" panose="02020603050405020304" pitchFamily="18" charset="0"/>
                <a:cs typeface="Times New Roman" panose="02020603050405020304" pitchFamily="18" charset="0"/>
              </a:rPr>
              <a:t>nào</a:t>
            </a:r>
            <a:r>
              <a:rPr lang="en-US" altLang="vi-VN" sz="3200" dirty="0">
                <a:solidFill>
                  <a:srgbClr val="FF0000"/>
                </a:solidFill>
                <a:latin typeface="Times New Roman" panose="02020603050405020304" pitchFamily="18" charset="0"/>
                <a:cs typeface="Times New Roman" panose="02020603050405020304" pitchFamily="18" charset="0"/>
              </a:rPr>
              <a:t> </a:t>
            </a:r>
            <a:r>
              <a:rPr lang="en-US" altLang="vi-VN" sz="3200" dirty="0" err="1">
                <a:solidFill>
                  <a:srgbClr val="FF0000"/>
                </a:solidFill>
                <a:latin typeface="Times New Roman" panose="02020603050405020304" pitchFamily="18" charset="0"/>
                <a:cs typeface="Times New Roman" panose="02020603050405020304" pitchFamily="18" charset="0"/>
              </a:rPr>
              <a:t>dẫn</a:t>
            </a:r>
            <a:r>
              <a:rPr lang="en-US" altLang="vi-VN" sz="3200" dirty="0">
                <a:solidFill>
                  <a:srgbClr val="FF0000"/>
                </a:solidFill>
                <a:latin typeface="Times New Roman" panose="02020603050405020304" pitchFamily="18" charset="0"/>
                <a:cs typeface="Times New Roman" panose="02020603050405020304" pitchFamily="18" charset="0"/>
              </a:rPr>
              <a:t> </a:t>
            </a:r>
            <a:r>
              <a:rPr lang="en-US" altLang="vi-VN" sz="3200" dirty="0" err="1">
                <a:solidFill>
                  <a:srgbClr val="FF0000"/>
                </a:solidFill>
                <a:latin typeface="Times New Roman" panose="02020603050405020304" pitchFamily="18" charset="0"/>
                <a:cs typeface="Times New Roman" panose="02020603050405020304" pitchFamily="18" charset="0"/>
              </a:rPr>
              <a:t>đến</a:t>
            </a:r>
            <a:endParaRPr lang="en-US" altLang="vi-VN" sz="3200" dirty="0">
              <a:solidFill>
                <a:srgbClr val="FF0000"/>
              </a:solidFill>
              <a:latin typeface="Times New Roman" panose="02020603050405020304" pitchFamily="18" charset="0"/>
              <a:cs typeface="Times New Roman" panose="02020603050405020304" pitchFamily="18" charset="0"/>
            </a:endParaRPr>
          </a:p>
          <a:p>
            <a:pPr algn="ctr" eaLnBrk="1" hangingPunct="1">
              <a:spcBef>
                <a:spcPct val="0"/>
              </a:spcBef>
              <a:buFontTx/>
              <a:buNone/>
            </a:pPr>
            <a:r>
              <a:rPr lang="en-US" altLang="vi-VN" sz="3200" dirty="0">
                <a:solidFill>
                  <a:srgbClr val="FF0000"/>
                </a:solidFill>
                <a:latin typeface="Times New Roman" panose="02020603050405020304" pitchFamily="18" charset="0"/>
                <a:cs typeface="Times New Roman" panose="02020603050405020304" pitchFamily="18" charset="0"/>
              </a:rPr>
              <a:t> </a:t>
            </a:r>
            <a:r>
              <a:rPr lang="en-US" altLang="vi-VN" sz="3200" dirty="0" err="1">
                <a:solidFill>
                  <a:srgbClr val="FF0000"/>
                </a:solidFill>
                <a:latin typeface="Times New Roman" panose="02020603050405020304" pitchFamily="18" charset="0"/>
                <a:cs typeface="Times New Roman" panose="02020603050405020304" pitchFamily="18" charset="0"/>
              </a:rPr>
              <a:t>cuộc</a:t>
            </a:r>
            <a:r>
              <a:rPr lang="en-US" altLang="vi-VN" sz="3200" dirty="0">
                <a:solidFill>
                  <a:srgbClr val="FF0000"/>
                </a:solidFill>
                <a:latin typeface="Times New Roman" panose="02020603050405020304" pitchFamily="18" charset="0"/>
                <a:cs typeface="Times New Roman" panose="02020603050405020304" pitchFamily="18" charset="0"/>
              </a:rPr>
              <a:t> </a:t>
            </a:r>
            <a:r>
              <a:rPr lang="en-US" altLang="vi-VN" sz="3200" dirty="0" err="1">
                <a:solidFill>
                  <a:srgbClr val="FF0000"/>
                </a:solidFill>
                <a:latin typeface="Times New Roman" panose="02020603050405020304" pitchFamily="18" charset="0"/>
                <a:cs typeface="Times New Roman" panose="02020603050405020304" pitchFamily="18" charset="0"/>
              </a:rPr>
              <a:t>khởi</a:t>
            </a:r>
            <a:r>
              <a:rPr lang="en-US" altLang="vi-VN" sz="3200" dirty="0">
                <a:solidFill>
                  <a:srgbClr val="FF0000"/>
                </a:solidFill>
                <a:latin typeface="Times New Roman" panose="02020603050405020304" pitchFamily="18" charset="0"/>
                <a:cs typeface="Times New Roman" panose="02020603050405020304" pitchFamily="18" charset="0"/>
              </a:rPr>
              <a:t> </a:t>
            </a:r>
            <a:r>
              <a:rPr lang="en-US" altLang="vi-VN" sz="3200" dirty="0" err="1">
                <a:solidFill>
                  <a:srgbClr val="FF0000"/>
                </a:solidFill>
                <a:latin typeface="Times New Roman" panose="02020603050405020304" pitchFamily="18" charset="0"/>
                <a:cs typeface="Times New Roman" panose="02020603050405020304" pitchFamily="18" charset="0"/>
              </a:rPr>
              <a:t>nghĩa</a:t>
            </a:r>
            <a:r>
              <a:rPr lang="en-US" altLang="vi-VN" sz="3200" dirty="0">
                <a:solidFill>
                  <a:srgbClr val="FF0000"/>
                </a:solidFill>
                <a:latin typeface="Times New Roman" panose="02020603050405020304" pitchFamily="18" charset="0"/>
                <a:cs typeface="Times New Roman" panose="02020603050405020304" pitchFamily="18" charset="0"/>
              </a:rPr>
              <a:t> 18-3-1871? </a:t>
            </a:r>
            <a:endParaRPr lang="en-VN" sz="3200" dirty="0"/>
          </a:p>
        </p:txBody>
      </p:sp>
      <p:sp>
        <p:nvSpPr>
          <p:cNvPr id="7" name="Rectangle 6">
            <a:extLst>
              <a:ext uri="{FF2B5EF4-FFF2-40B4-BE49-F238E27FC236}">
                <a16:creationId xmlns:a16="http://schemas.microsoft.com/office/drawing/2014/main" id="{8E863C23-17EB-C346-9BA6-D622C44DF1BD}"/>
              </a:ext>
            </a:extLst>
          </p:cNvPr>
          <p:cNvSpPr/>
          <p:nvPr/>
        </p:nvSpPr>
        <p:spPr>
          <a:xfrm>
            <a:off x="1160734" y="4640760"/>
            <a:ext cx="7155856" cy="461665"/>
          </a:xfrm>
          <a:prstGeom prst="rect">
            <a:avLst/>
          </a:prstGeom>
        </p:spPr>
        <p:txBody>
          <a:bodyPr wrap="square">
            <a:spAutoFit/>
          </a:bodyPr>
          <a:lstStyle/>
          <a:p>
            <a:pPr eaLnBrk="1" hangingPunct="1">
              <a:spcBef>
                <a:spcPct val="50000"/>
              </a:spcBef>
              <a:buFontTx/>
              <a:buNone/>
            </a:pPr>
            <a:r>
              <a:rPr lang="en-US" altLang="vi-VN" sz="2400" dirty="0">
                <a:solidFill>
                  <a:srgbClr val="C00000"/>
                </a:solidFill>
                <a:latin typeface="Times New Roman" panose="02020603050405020304" pitchFamily="18" charset="0"/>
                <a:cs typeface="Times New Roman" panose="02020603050405020304" pitchFamily="18" charset="0"/>
              </a:rPr>
              <a:t>Do </a:t>
            </a:r>
            <a:r>
              <a:rPr lang="en-US" altLang="vi-VN" sz="2400" dirty="0" err="1">
                <a:solidFill>
                  <a:srgbClr val="C00000"/>
                </a:solidFill>
                <a:latin typeface="Times New Roman" panose="02020603050405020304" pitchFamily="18" charset="0"/>
                <a:cs typeface="Times New Roman" panose="02020603050405020304" pitchFamily="18" charset="0"/>
              </a:rPr>
              <a:t>mâu</a:t>
            </a:r>
            <a:r>
              <a:rPr lang="en-US" altLang="vi-VN" sz="2400" dirty="0">
                <a:solidFill>
                  <a:srgbClr val="C00000"/>
                </a:solidFill>
                <a:latin typeface="Times New Roman" panose="02020603050405020304" pitchFamily="18" charset="0"/>
                <a:cs typeface="Times New Roman" panose="02020603050405020304" pitchFamily="18" charset="0"/>
              </a:rPr>
              <a:t> </a:t>
            </a:r>
            <a:r>
              <a:rPr lang="en-US" altLang="vi-VN" sz="2400" dirty="0" err="1">
                <a:solidFill>
                  <a:srgbClr val="C00000"/>
                </a:solidFill>
                <a:latin typeface="Times New Roman" panose="02020603050405020304" pitchFamily="18" charset="0"/>
                <a:cs typeface="Times New Roman" panose="02020603050405020304" pitchFamily="18" charset="0"/>
              </a:rPr>
              <a:t>thuẫn</a:t>
            </a:r>
            <a:r>
              <a:rPr lang="en-US" altLang="vi-VN" sz="2400" dirty="0">
                <a:solidFill>
                  <a:srgbClr val="C00000"/>
                </a:solidFill>
                <a:latin typeface="Times New Roman" panose="02020603050405020304" pitchFamily="18" charset="0"/>
                <a:cs typeface="Times New Roman" panose="02020603050405020304" pitchFamily="18" charset="0"/>
              </a:rPr>
              <a:t> </a:t>
            </a:r>
            <a:r>
              <a:rPr lang="en-US" altLang="vi-VN" sz="2400" dirty="0" err="1">
                <a:solidFill>
                  <a:srgbClr val="C00000"/>
                </a:solidFill>
                <a:latin typeface="Times New Roman" panose="02020603050405020304" pitchFamily="18" charset="0"/>
                <a:cs typeface="Times New Roman" panose="02020603050405020304" pitchFamily="18" charset="0"/>
              </a:rPr>
              <a:t>giữa</a:t>
            </a:r>
            <a:r>
              <a:rPr lang="en-US" altLang="vi-VN" sz="2400" dirty="0">
                <a:solidFill>
                  <a:srgbClr val="C00000"/>
                </a:solidFill>
                <a:latin typeface="Times New Roman" panose="02020603050405020304" pitchFamily="18" charset="0"/>
                <a:cs typeface="Times New Roman" panose="02020603050405020304" pitchFamily="18" charset="0"/>
              </a:rPr>
              <a:t> </a:t>
            </a:r>
            <a:r>
              <a:rPr lang="en-US" altLang="vi-VN" sz="2400" dirty="0" err="1">
                <a:solidFill>
                  <a:srgbClr val="C00000"/>
                </a:solidFill>
                <a:latin typeface="Times New Roman" panose="02020603050405020304" pitchFamily="18" charset="0"/>
                <a:cs typeface="Times New Roman" panose="02020603050405020304" pitchFamily="18" charset="0"/>
              </a:rPr>
              <a:t>chính</a:t>
            </a:r>
            <a:r>
              <a:rPr lang="en-US" altLang="vi-VN" sz="2400" dirty="0">
                <a:solidFill>
                  <a:srgbClr val="C00000"/>
                </a:solidFill>
                <a:latin typeface="Times New Roman" panose="02020603050405020304" pitchFamily="18" charset="0"/>
                <a:cs typeface="Times New Roman" panose="02020603050405020304" pitchFamily="18" charset="0"/>
              </a:rPr>
              <a:t> </a:t>
            </a:r>
            <a:r>
              <a:rPr lang="en-US" altLang="vi-VN" sz="2400" dirty="0" err="1">
                <a:solidFill>
                  <a:srgbClr val="C00000"/>
                </a:solidFill>
                <a:latin typeface="Times New Roman" panose="02020603050405020304" pitchFamily="18" charset="0"/>
                <a:cs typeface="Times New Roman" panose="02020603050405020304" pitchFamily="18" charset="0"/>
              </a:rPr>
              <a:t>phủ</a:t>
            </a:r>
            <a:r>
              <a:rPr lang="en-US" altLang="vi-VN" sz="2400" dirty="0">
                <a:solidFill>
                  <a:srgbClr val="C00000"/>
                </a:solidFill>
                <a:latin typeface="Times New Roman" panose="02020603050405020304" pitchFamily="18" charset="0"/>
                <a:cs typeface="Times New Roman" panose="02020603050405020304" pitchFamily="18" charset="0"/>
              </a:rPr>
              <a:t> </a:t>
            </a:r>
            <a:r>
              <a:rPr lang="en-US" altLang="vi-VN" sz="2400" dirty="0" err="1">
                <a:solidFill>
                  <a:srgbClr val="C00000"/>
                </a:solidFill>
                <a:latin typeface="Times New Roman" panose="02020603050405020304" pitchFamily="18" charset="0"/>
                <a:cs typeface="Times New Roman" panose="02020603050405020304" pitchFamily="18" charset="0"/>
              </a:rPr>
              <a:t>tư</a:t>
            </a:r>
            <a:r>
              <a:rPr lang="en-US" altLang="vi-VN" sz="2400" dirty="0">
                <a:solidFill>
                  <a:srgbClr val="C00000"/>
                </a:solidFill>
                <a:latin typeface="Times New Roman" panose="02020603050405020304" pitchFamily="18" charset="0"/>
                <a:cs typeface="Times New Roman" panose="02020603050405020304" pitchFamily="18" charset="0"/>
              </a:rPr>
              <a:t> </a:t>
            </a:r>
            <a:r>
              <a:rPr lang="en-US" altLang="vi-VN" sz="2400" dirty="0" err="1">
                <a:solidFill>
                  <a:srgbClr val="C00000"/>
                </a:solidFill>
                <a:latin typeface="Times New Roman" panose="02020603050405020304" pitchFamily="18" charset="0"/>
                <a:cs typeface="Times New Roman" panose="02020603050405020304" pitchFamily="18" charset="0"/>
              </a:rPr>
              <a:t>sản</a:t>
            </a:r>
            <a:r>
              <a:rPr lang="en-US" altLang="vi-VN" sz="2400" dirty="0">
                <a:solidFill>
                  <a:srgbClr val="C00000"/>
                </a:solidFill>
                <a:latin typeface="Times New Roman" panose="02020603050405020304" pitchFamily="18" charset="0"/>
                <a:cs typeface="Times New Roman" panose="02020603050405020304" pitchFamily="18" charset="0"/>
              </a:rPr>
              <a:t> </a:t>
            </a:r>
            <a:r>
              <a:rPr lang="en-US" altLang="vi-VN" sz="2400" dirty="0" err="1">
                <a:solidFill>
                  <a:srgbClr val="C00000"/>
                </a:solidFill>
                <a:latin typeface="Times New Roman" panose="02020603050405020304" pitchFamily="18" charset="0"/>
                <a:cs typeface="Times New Roman" panose="02020603050405020304" pitchFamily="18" charset="0"/>
              </a:rPr>
              <a:t>với</a:t>
            </a:r>
            <a:r>
              <a:rPr lang="en-US" altLang="vi-VN" sz="2400" dirty="0">
                <a:solidFill>
                  <a:srgbClr val="C00000"/>
                </a:solidFill>
                <a:latin typeface="Times New Roman" panose="02020603050405020304" pitchFamily="18" charset="0"/>
                <a:cs typeface="Times New Roman" panose="02020603050405020304" pitchFamily="18" charset="0"/>
              </a:rPr>
              <a:t> </a:t>
            </a:r>
            <a:r>
              <a:rPr lang="en-US" altLang="vi-VN" sz="2400" dirty="0" err="1">
                <a:solidFill>
                  <a:srgbClr val="C00000"/>
                </a:solidFill>
                <a:latin typeface="Times New Roman" panose="02020603050405020304" pitchFamily="18" charset="0"/>
                <a:cs typeface="Times New Roman" panose="02020603050405020304" pitchFamily="18" charset="0"/>
              </a:rPr>
              <a:t>nhân</a:t>
            </a:r>
            <a:r>
              <a:rPr lang="en-US" altLang="vi-VN" sz="2400" dirty="0">
                <a:solidFill>
                  <a:srgbClr val="C00000"/>
                </a:solidFill>
                <a:latin typeface="Times New Roman" panose="02020603050405020304" pitchFamily="18" charset="0"/>
                <a:cs typeface="Times New Roman" panose="02020603050405020304" pitchFamily="18" charset="0"/>
              </a:rPr>
              <a:t> </a:t>
            </a:r>
            <a:r>
              <a:rPr lang="en-US" altLang="vi-VN" sz="2400" dirty="0" err="1">
                <a:solidFill>
                  <a:srgbClr val="C00000"/>
                </a:solidFill>
                <a:latin typeface="Times New Roman" panose="02020603050405020304" pitchFamily="18" charset="0"/>
                <a:cs typeface="Times New Roman" panose="02020603050405020304" pitchFamily="18" charset="0"/>
              </a:rPr>
              <a:t>dân</a:t>
            </a:r>
            <a:r>
              <a:rPr lang="en-US" altLang="vi-VN" sz="2400" dirty="0">
                <a:solidFill>
                  <a:srgbClr val="C00000"/>
                </a:solidFill>
                <a:latin typeface="Times New Roman" panose="02020603050405020304" pitchFamily="18" charset="0"/>
                <a:cs typeface="Times New Roman" panose="02020603050405020304" pitchFamily="18" charset="0"/>
              </a:rPr>
              <a:t> Pa-</a:t>
            </a:r>
            <a:r>
              <a:rPr lang="en-US" altLang="vi-VN" sz="2400" dirty="0" err="1">
                <a:solidFill>
                  <a:srgbClr val="C00000"/>
                </a:solidFill>
                <a:latin typeface="Times New Roman" panose="02020603050405020304" pitchFamily="18" charset="0"/>
                <a:cs typeface="Times New Roman" panose="02020603050405020304" pitchFamily="18" charset="0"/>
              </a:rPr>
              <a:t>ri</a:t>
            </a:r>
            <a:r>
              <a:rPr lang="en-US" altLang="vi-VN" sz="2400" dirty="0">
                <a:solidFill>
                  <a:srgbClr val="C00000"/>
                </a:solidFill>
                <a:latin typeface="Times New Roman" panose="02020603050405020304" pitchFamily="18" charset="0"/>
                <a:cs typeface="Times New Roman" panose="02020603050405020304" pitchFamily="18" charset="0"/>
              </a:rPr>
              <a:t>            </a:t>
            </a:r>
          </a:p>
        </p:txBody>
      </p:sp>
      <p:pic>
        <p:nvPicPr>
          <p:cNvPr id="13" name="Picture 12">
            <a:extLst>
              <a:ext uri="{FF2B5EF4-FFF2-40B4-BE49-F238E27FC236}">
                <a16:creationId xmlns:a16="http://schemas.microsoft.com/office/drawing/2014/main" id="{5D8B933E-AA83-EC48-BD25-C3D6C95870AC}"/>
              </a:ext>
            </a:extLst>
          </p:cNvPr>
          <p:cNvPicPr>
            <a:picLocks noChangeAspect="1"/>
          </p:cNvPicPr>
          <p:nvPr/>
        </p:nvPicPr>
        <p:blipFill rotWithShape="1">
          <a:blip r:embed="rId3"/>
          <a:srcRect l="37682" r="36369"/>
          <a:stretch/>
        </p:blipFill>
        <p:spPr>
          <a:xfrm>
            <a:off x="247256" y="47710"/>
            <a:ext cx="2257425" cy="4622800"/>
          </a:xfrm>
          <a:prstGeom prst="rect">
            <a:avLst/>
          </a:prstGeom>
        </p:spPr>
      </p:pic>
      <p:sp>
        <p:nvSpPr>
          <p:cNvPr id="15" name="!!1">
            <a:extLst>
              <a:ext uri="{FF2B5EF4-FFF2-40B4-BE49-F238E27FC236}">
                <a16:creationId xmlns:a16="http://schemas.microsoft.com/office/drawing/2014/main" id="{D3F381E8-38F0-BD4B-B6B6-271E2273D1C7}"/>
              </a:ext>
            </a:extLst>
          </p:cNvPr>
          <p:cNvSpPr/>
          <p:nvPr/>
        </p:nvSpPr>
        <p:spPr>
          <a:xfrm>
            <a:off x="2817229" y="907255"/>
            <a:ext cx="3814762" cy="3328988"/>
          </a:xfrm>
          <a:prstGeom prst="ellipse">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6" name="Oval Callout 15">
            <a:extLst>
              <a:ext uri="{FF2B5EF4-FFF2-40B4-BE49-F238E27FC236}">
                <a16:creationId xmlns:a16="http://schemas.microsoft.com/office/drawing/2014/main" id="{88A1D6D6-E9BF-1244-8C3D-C8765193B93E}"/>
              </a:ext>
            </a:extLst>
          </p:cNvPr>
          <p:cNvSpPr/>
          <p:nvPr/>
        </p:nvSpPr>
        <p:spPr>
          <a:xfrm>
            <a:off x="1950907" y="47710"/>
            <a:ext cx="1441712" cy="1214438"/>
          </a:xfrm>
          <a:prstGeom prst="wedgeEllipseCallout">
            <a:avLst>
              <a:gd name="adj1" fmla="val -66623"/>
              <a:gd name="adj2" fmla="val 18857"/>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a:latin typeface="Times New Roman" panose="02020603050405020304" pitchFamily="18" charset="0"/>
                <a:cs typeface="Times New Roman" panose="02020603050405020304" pitchFamily="18" charset="0"/>
              </a:rPr>
              <a:t>C</a:t>
            </a:r>
            <a:r>
              <a:rPr lang="en-VN" sz="2400" dirty="0">
                <a:latin typeface="Times New Roman" panose="02020603050405020304" pitchFamily="18" charset="0"/>
                <a:cs typeface="Times New Roman" panose="02020603050405020304" pitchFamily="18" charset="0"/>
              </a:rPr>
              <a:t>hiến đấu</a:t>
            </a:r>
          </a:p>
        </p:txBody>
      </p:sp>
      <p:sp>
        <p:nvSpPr>
          <p:cNvPr id="21" name="Oval Callout 20">
            <a:extLst>
              <a:ext uri="{FF2B5EF4-FFF2-40B4-BE49-F238E27FC236}">
                <a16:creationId xmlns:a16="http://schemas.microsoft.com/office/drawing/2014/main" id="{E2B95EAD-EC95-D545-9628-C37A9904AEEC}"/>
              </a:ext>
            </a:extLst>
          </p:cNvPr>
          <p:cNvSpPr/>
          <p:nvPr/>
        </p:nvSpPr>
        <p:spPr>
          <a:xfrm>
            <a:off x="5932751" y="47710"/>
            <a:ext cx="1441712" cy="1214438"/>
          </a:xfrm>
          <a:prstGeom prst="wedgeEllipseCallout">
            <a:avLst>
              <a:gd name="adj1" fmla="val 65181"/>
              <a:gd name="adj2" fmla="val 37680"/>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vi-VN" sz="2400" dirty="0">
                <a:latin typeface="Times New Roman" panose="02020603050405020304" pitchFamily="18" charset="0"/>
                <a:cs typeface="Times New Roman" panose="02020603050405020304" pitchFamily="18" charset="0"/>
              </a:rPr>
              <a:t>Đầu hàng</a:t>
            </a:r>
            <a:endParaRPr lang="en-VN" sz="2400" dirty="0">
              <a:latin typeface="Times New Roman" panose="02020603050405020304" pitchFamily="18" charset="0"/>
              <a:cs typeface="Times New Roman" panose="02020603050405020304" pitchFamily="18" charset="0"/>
            </a:endParaRPr>
          </a:p>
        </p:txBody>
      </p:sp>
      <p:pic>
        <p:nvPicPr>
          <p:cNvPr id="18" name="Picture 17">
            <a:extLst>
              <a:ext uri="{FF2B5EF4-FFF2-40B4-BE49-F238E27FC236}">
                <a16:creationId xmlns:a16="http://schemas.microsoft.com/office/drawing/2014/main" id="{EE1FC377-F8F5-0842-AF2D-C655E02E70B1}"/>
              </a:ext>
            </a:extLst>
          </p:cNvPr>
          <p:cNvPicPr>
            <a:picLocks noChangeAspect="1"/>
          </p:cNvPicPr>
          <p:nvPr/>
        </p:nvPicPr>
        <p:blipFill rotWithShape="1">
          <a:blip r:embed="rId4"/>
          <a:srcRect l="19771" t="3780" r="15536"/>
          <a:stretch/>
        </p:blipFill>
        <p:spPr>
          <a:xfrm>
            <a:off x="6988987" y="365126"/>
            <a:ext cx="2046755" cy="4305384"/>
          </a:xfrm>
          <a:prstGeom prst="rect">
            <a:avLst/>
          </a:prstGeom>
        </p:spPr>
      </p:pic>
      <p:sp>
        <p:nvSpPr>
          <p:cNvPr id="24" name="Google Shape;286;p31">
            <a:extLst>
              <a:ext uri="{FF2B5EF4-FFF2-40B4-BE49-F238E27FC236}">
                <a16:creationId xmlns:a16="http://schemas.microsoft.com/office/drawing/2014/main" id="{EA094C4F-644B-1147-B2B8-8631F9377ED6}"/>
              </a:ext>
            </a:extLst>
          </p:cNvPr>
          <p:cNvSpPr/>
          <p:nvPr/>
        </p:nvSpPr>
        <p:spPr>
          <a:xfrm flipH="1">
            <a:off x="23871" y="4569609"/>
            <a:ext cx="691553" cy="543813"/>
          </a:xfrm>
          <a:custGeom>
            <a:avLst/>
            <a:gdLst/>
            <a:ahLst/>
            <a:cxnLst/>
            <a:rect l="l" t="t" r="r" b="b"/>
            <a:pathLst>
              <a:path w="18513" h="14557" extrusionOk="0">
                <a:moveTo>
                  <a:pt x="9159" y="2125"/>
                </a:moveTo>
                <a:lnTo>
                  <a:pt x="9403" y="2150"/>
                </a:lnTo>
                <a:lnTo>
                  <a:pt x="9672" y="2198"/>
                </a:lnTo>
                <a:lnTo>
                  <a:pt x="9916" y="2272"/>
                </a:lnTo>
                <a:lnTo>
                  <a:pt x="10160" y="2345"/>
                </a:lnTo>
                <a:lnTo>
                  <a:pt x="10404" y="2443"/>
                </a:lnTo>
                <a:lnTo>
                  <a:pt x="10624" y="2565"/>
                </a:lnTo>
                <a:lnTo>
                  <a:pt x="10820" y="2687"/>
                </a:lnTo>
                <a:lnTo>
                  <a:pt x="10893" y="2760"/>
                </a:lnTo>
                <a:lnTo>
                  <a:pt x="10942" y="2858"/>
                </a:lnTo>
                <a:lnTo>
                  <a:pt x="10942" y="2956"/>
                </a:lnTo>
                <a:lnTo>
                  <a:pt x="10917" y="3078"/>
                </a:lnTo>
                <a:lnTo>
                  <a:pt x="10844" y="3151"/>
                </a:lnTo>
                <a:lnTo>
                  <a:pt x="10771" y="3200"/>
                </a:lnTo>
                <a:lnTo>
                  <a:pt x="10698" y="3224"/>
                </a:lnTo>
                <a:lnTo>
                  <a:pt x="10600" y="3175"/>
                </a:lnTo>
                <a:lnTo>
                  <a:pt x="10404" y="3053"/>
                </a:lnTo>
                <a:lnTo>
                  <a:pt x="10209" y="2956"/>
                </a:lnTo>
                <a:lnTo>
                  <a:pt x="10014" y="2882"/>
                </a:lnTo>
                <a:lnTo>
                  <a:pt x="9794" y="2809"/>
                </a:lnTo>
                <a:lnTo>
                  <a:pt x="9574" y="2760"/>
                </a:lnTo>
                <a:lnTo>
                  <a:pt x="9354" y="2711"/>
                </a:lnTo>
                <a:lnTo>
                  <a:pt x="9110" y="2687"/>
                </a:lnTo>
                <a:lnTo>
                  <a:pt x="8646" y="2687"/>
                </a:lnTo>
                <a:lnTo>
                  <a:pt x="8426" y="2711"/>
                </a:lnTo>
                <a:lnTo>
                  <a:pt x="8206" y="2760"/>
                </a:lnTo>
                <a:lnTo>
                  <a:pt x="7987" y="2809"/>
                </a:lnTo>
                <a:lnTo>
                  <a:pt x="7767" y="2882"/>
                </a:lnTo>
                <a:lnTo>
                  <a:pt x="7547" y="2956"/>
                </a:lnTo>
                <a:lnTo>
                  <a:pt x="7352" y="3053"/>
                </a:lnTo>
                <a:lnTo>
                  <a:pt x="7181" y="3175"/>
                </a:lnTo>
                <a:lnTo>
                  <a:pt x="7107" y="3200"/>
                </a:lnTo>
                <a:lnTo>
                  <a:pt x="7059" y="3224"/>
                </a:lnTo>
                <a:lnTo>
                  <a:pt x="7010" y="3200"/>
                </a:lnTo>
                <a:lnTo>
                  <a:pt x="6936" y="3175"/>
                </a:lnTo>
                <a:lnTo>
                  <a:pt x="6888" y="3127"/>
                </a:lnTo>
                <a:lnTo>
                  <a:pt x="6863" y="3078"/>
                </a:lnTo>
                <a:lnTo>
                  <a:pt x="6839" y="2956"/>
                </a:lnTo>
                <a:lnTo>
                  <a:pt x="6839" y="2858"/>
                </a:lnTo>
                <a:lnTo>
                  <a:pt x="6888" y="2760"/>
                </a:lnTo>
                <a:lnTo>
                  <a:pt x="6936" y="2687"/>
                </a:lnTo>
                <a:lnTo>
                  <a:pt x="7156" y="2565"/>
                </a:lnTo>
                <a:lnTo>
                  <a:pt x="7376" y="2443"/>
                </a:lnTo>
                <a:lnTo>
                  <a:pt x="7620" y="2345"/>
                </a:lnTo>
                <a:lnTo>
                  <a:pt x="7864" y="2272"/>
                </a:lnTo>
                <a:lnTo>
                  <a:pt x="8109" y="2198"/>
                </a:lnTo>
                <a:lnTo>
                  <a:pt x="8377" y="2150"/>
                </a:lnTo>
                <a:lnTo>
                  <a:pt x="8622" y="2125"/>
                </a:lnTo>
                <a:close/>
                <a:moveTo>
                  <a:pt x="3761" y="5373"/>
                </a:moveTo>
                <a:lnTo>
                  <a:pt x="3884" y="5398"/>
                </a:lnTo>
                <a:lnTo>
                  <a:pt x="4030" y="5447"/>
                </a:lnTo>
                <a:lnTo>
                  <a:pt x="4128" y="5496"/>
                </a:lnTo>
                <a:lnTo>
                  <a:pt x="4250" y="5569"/>
                </a:lnTo>
                <a:lnTo>
                  <a:pt x="4323" y="5691"/>
                </a:lnTo>
                <a:lnTo>
                  <a:pt x="4372" y="5789"/>
                </a:lnTo>
                <a:lnTo>
                  <a:pt x="4421" y="5911"/>
                </a:lnTo>
                <a:lnTo>
                  <a:pt x="4445" y="6057"/>
                </a:lnTo>
                <a:lnTo>
                  <a:pt x="4421" y="6204"/>
                </a:lnTo>
                <a:lnTo>
                  <a:pt x="4372" y="6326"/>
                </a:lnTo>
                <a:lnTo>
                  <a:pt x="4323" y="6448"/>
                </a:lnTo>
                <a:lnTo>
                  <a:pt x="4250" y="6546"/>
                </a:lnTo>
                <a:lnTo>
                  <a:pt x="4128" y="6619"/>
                </a:lnTo>
                <a:lnTo>
                  <a:pt x="4030" y="6692"/>
                </a:lnTo>
                <a:lnTo>
                  <a:pt x="3884" y="6717"/>
                </a:lnTo>
                <a:lnTo>
                  <a:pt x="3761" y="6741"/>
                </a:lnTo>
                <a:lnTo>
                  <a:pt x="3615" y="6717"/>
                </a:lnTo>
                <a:lnTo>
                  <a:pt x="3493" y="6692"/>
                </a:lnTo>
                <a:lnTo>
                  <a:pt x="3371" y="6619"/>
                </a:lnTo>
                <a:lnTo>
                  <a:pt x="3273" y="6546"/>
                </a:lnTo>
                <a:lnTo>
                  <a:pt x="3200" y="6448"/>
                </a:lnTo>
                <a:lnTo>
                  <a:pt x="3126" y="6326"/>
                </a:lnTo>
                <a:lnTo>
                  <a:pt x="3102" y="6204"/>
                </a:lnTo>
                <a:lnTo>
                  <a:pt x="3078" y="6057"/>
                </a:lnTo>
                <a:lnTo>
                  <a:pt x="3102" y="5911"/>
                </a:lnTo>
                <a:lnTo>
                  <a:pt x="3126" y="5789"/>
                </a:lnTo>
                <a:lnTo>
                  <a:pt x="3200" y="5691"/>
                </a:lnTo>
                <a:lnTo>
                  <a:pt x="3273" y="5569"/>
                </a:lnTo>
                <a:lnTo>
                  <a:pt x="3371" y="5496"/>
                </a:lnTo>
                <a:lnTo>
                  <a:pt x="3493" y="5447"/>
                </a:lnTo>
                <a:lnTo>
                  <a:pt x="3615" y="5398"/>
                </a:lnTo>
                <a:lnTo>
                  <a:pt x="3761" y="5373"/>
                </a:lnTo>
                <a:close/>
                <a:moveTo>
                  <a:pt x="17609" y="6741"/>
                </a:moveTo>
                <a:lnTo>
                  <a:pt x="17609" y="6790"/>
                </a:lnTo>
                <a:lnTo>
                  <a:pt x="17585" y="6888"/>
                </a:lnTo>
                <a:lnTo>
                  <a:pt x="17560" y="6937"/>
                </a:lnTo>
                <a:lnTo>
                  <a:pt x="17512" y="7010"/>
                </a:lnTo>
                <a:lnTo>
                  <a:pt x="17365" y="7132"/>
                </a:lnTo>
                <a:lnTo>
                  <a:pt x="17365" y="7132"/>
                </a:lnTo>
                <a:lnTo>
                  <a:pt x="17389" y="7010"/>
                </a:lnTo>
                <a:lnTo>
                  <a:pt x="17414" y="6863"/>
                </a:lnTo>
                <a:lnTo>
                  <a:pt x="17463" y="6790"/>
                </a:lnTo>
                <a:lnTo>
                  <a:pt x="17512" y="6766"/>
                </a:lnTo>
                <a:lnTo>
                  <a:pt x="17560" y="6741"/>
                </a:lnTo>
                <a:close/>
                <a:moveTo>
                  <a:pt x="4836" y="0"/>
                </a:moveTo>
                <a:lnTo>
                  <a:pt x="4738" y="196"/>
                </a:lnTo>
                <a:lnTo>
                  <a:pt x="4641" y="391"/>
                </a:lnTo>
                <a:lnTo>
                  <a:pt x="4543" y="684"/>
                </a:lnTo>
                <a:lnTo>
                  <a:pt x="4445" y="1002"/>
                </a:lnTo>
                <a:lnTo>
                  <a:pt x="4396" y="1393"/>
                </a:lnTo>
                <a:lnTo>
                  <a:pt x="4372" y="1783"/>
                </a:lnTo>
                <a:lnTo>
                  <a:pt x="4372" y="2003"/>
                </a:lnTo>
                <a:lnTo>
                  <a:pt x="4421" y="2223"/>
                </a:lnTo>
                <a:lnTo>
                  <a:pt x="4079" y="2443"/>
                </a:lnTo>
                <a:lnTo>
                  <a:pt x="3688" y="2736"/>
                </a:lnTo>
                <a:lnTo>
                  <a:pt x="3273" y="3151"/>
                </a:lnTo>
                <a:lnTo>
                  <a:pt x="2833" y="3615"/>
                </a:lnTo>
                <a:lnTo>
                  <a:pt x="2418" y="4128"/>
                </a:lnTo>
                <a:lnTo>
                  <a:pt x="2027" y="4665"/>
                </a:lnTo>
                <a:lnTo>
                  <a:pt x="1856" y="4958"/>
                </a:lnTo>
                <a:lnTo>
                  <a:pt x="1710" y="5251"/>
                </a:lnTo>
                <a:lnTo>
                  <a:pt x="1563" y="5544"/>
                </a:lnTo>
                <a:lnTo>
                  <a:pt x="1466" y="5813"/>
                </a:lnTo>
                <a:lnTo>
                  <a:pt x="562" y="5813"/>
                </a:lnTo>
                <a:lnTo>
                  <a:pt x="464" y="5838"/>
                </a:lnTo>
                <a:lnTo>
                  <a:pt x="342" y="5862"/>
                </a:lnTo>
                <a:lnTo>
                  <a:pt x="244" y="5911"/>
                </a:lnTo>
                <a:lnTo>
                  <a:pt x="171" y="5984"/>
                </a:lnTo>
                <a:lnTo>
                  <a:pt x="98" y="6057"/>
                </a:lnTo>
                <a:lnTo>
                  <a:pt x="49" y="6155"/>
                </a:lnTo>
                <a:lnTo>
                  <a:pt x="25" y="6277"/>
                </a:lnTo>
                <a:lnTo>
                  <a:pt x="0" y="6375"/>
                </a:lnTo>
                <a:lnTo>
                  <a:pt x="0" y="8622"/>
                </a:lnTo>
                <a:lnTo>
                  <a:pt x="25" y="8744"/>
                </a:lnTo>
                <a:lnTo>
                  <a:pt x="49" y="8842"/>
                </a:lnTo>
                <a:lnTo>
                  <a:pt x="98" y="8939"/>
                </a:lnTo>
                <a:lnTo>
                  <a:pt x="171" y="9013"/>
                </a:lnTo>
                <a:lnTo>
                  <a:pt x="244" y="9086"/>
                </a:lnTo>
                <a:lnTo>
                  <a:pt x="342" y="9135"/>
                </a:lnTo>
                <a:lnTo>
                  <a:pt x="464" y="9183"/>
                </a:lnTo>
                <a:lnTo>
                  <a:pt x="1514" y="9183"/>
                </a:lnTo>
                <a:lnTo>
                  <a:pt x="1588" y="9379"/>
                </a:lnTo>
                <a:lnTo>
                  <a:pt x="1685" y="9599"/>
                </a:lnTo>
                <a:lnTo>
                  <a:pt x="1930" y="10014"/>
                </a:lnTo>
                <a:lnTo>
                  <a:pt x="2223" y="10405"/>
                </a:lnTo>
                <a:lnTo>
                  <a:pt x="2589" y="10795"/>
                </a:lnTo>
                <a:lnTo>
                  <a:pt x="2980" y="11162"/>
                </a:lnTo>
                <a:lnTo>
                  <a:pt x="3419" y="11504"/>
                </a:lnTo>
                <a:lnTo>
                  <a:pt x="3908" y="11821"/>
                </a:lnTo>
                <a:lnTo>
                  <a:pt x="4421" y="12065"/>
                </a:lnTo>
                <a:lnTo>
                  <a:pt x="4421" y="14557"/>
                </a:lnTo>
                <a:lnTo>
                  <a:pt x="5105" y="14557"/>
                </a:lnTo>
                <a:lnTo>
                  <a:pt x="6326" y="12896"/>
                </a:lnTo>
                <a:lnTo>
                  <a:pt x="6936" y="13067"/>
                </a:lnTo>
                <a:lnTo>
                  <a:pt x="7571" y="13164"/>
                </a:lnTo>
                <a:lnTo>
                  <a:pt x="8231" y="13238"/>
                </a:lnTo>
                <a:lnTo>
                  <a:pt x="8890" y="13262"/>
                </a:lnTo>
                <a:lnTo>
                  <a:pt x="9550" y="13238"/>
                </a:lnTo>
                <a:lnTo>
                  <a:pt x="10209" y="13164"/>
                </a:lnTo>
                <a:lnTo>
                  <a:pt x="10844" y="13067"/>
                </a:lnTo>
                <a:lnTo>
                  <a:pt x="11455" y="12896"/>
                </a:lnTo>
                <a:lnTo>
                  <a:pt x="12627" y="14557"/>
                </a:lnTo>
                <a:lnTo>
                  <a:pt x="13384" y="14557"/>
                </a:lnTo>
                <a:lnTo>
                  <a:pt x="13384" y="12065"/>
                </a:lnTo>
                <a:lnTo>
                  <a:pt x="13726" y="11919"/>
                </a:lnTo>
                <a:lnTo>
                  <a:pt x="14044" y="11748"/>
                </a:lnTo>
                <a:lnTo>
                  <a:pt x="14337" y="11577"/>
                </a:lnTo>
                <a:lnTo>
                  <a:pt x="14630" y="11382"/>
                </a:lnTo>
                <a:lnTo>
                  <a:pt x="14898" y="11162"/>
                </a:lnTo>
                <a:lnTo>
                  <a:pt x="15143" y="10942"/>
                </a:lnTo>
                <a:lnTo>
                  <a:pt x="15387" y="10698"/>
                </a:lnTo>
                <a:lnTo>
                  <a:pt x="15607" y="10429"/>
                </a:lnTo>
                <a:lnTo>
                  <a:pt x="15778" y="10160"/>
                </a:lnTo>
                <a:lnTo>
                  <a:pt x="15949" y="9892"/>
                </a:lnTo>
                <a:lnTo>
                  <a:pt x="16119" y="9599"/>
                </a:lnTo>
                <a:lnTo>
                  <a:pt x="16242" y="9281"/>
                </a:lnTo>
                <a:lnTo>
                  <a:pt x="16364" y="8964"/>
                </a:lnTo>
                <a:lnTo>
                  <a:pt x="16437" y="8622"/>
                </a:lnTo>
                <a:lnTo>
                  <a:pt x="16510" y="8280"/>
                </a:lnTo>
                <a:lnTo>
                  <a:pt x="16559" y="7938"/>
                </a:lnTo>
                <a:lnTo>
                  <a:pt x="16974" y="7938"/>
                </a:lnTo>
                <a:lnTo>
                  <a:pt x="17096" y="7913"/>
                </a:lnTo>
                <a:lnTo>
                  <a:pt x="17316" y="8109"/>
                </a:lnTo>
                <a:lnTo>
                  <a:pt x="17536" y="8231"/>
                </a:lnTo>
                <a:lnTo>
                  <a:pt x="17780" y="8329"/>
                </a:lnTo>
                <a:lnTo>
                  <a:pt x="18024" y="8353"/>
                </a:lnTo>
                <a:lnTo>
                  <a:pt x="18171" y="8353"/>
                </a:lnTo>
                <a:lnTo>
                  <a:pt x="18318" y="8304"/>
                </a:lnTo>
                <a:lnTo>
                  <a:pt x="18415" y="8255"/>
                </a:lnTo>
                <a:lnTo>
                  <a:pt x="18464" y="8158"/>
                </a:lnTo>
                <a:lnTo>
                  <a:pt x="18513" y="8060"/>
                </a:lnTo>
                <a:lnTo>
                  <a:pt x="18488" y="7962"/>
                </a:lnTo>
                <a:lnTo>
                  <a:pt x="18440" y="7865"/>
                </a:lnTo>
                <a:lnTo>
                  <a:pt x="18342" y="7791"/>
                </a:lnTo>
                <a:lnTo>
                  <a:pt x="18244" y="7767"/>
                </a:lnTo>
                <a:lnTo>
                  <a:pt x="18147" y="7767"/>
                </a:lnTo>
                <a:lnTo>
                  <a:pt x="18024" y="7791"/>
                </a:lnTo>
                <a:lnTo>
                  <a:pt x="17902" y="7767"/>
                </a:lnTo>
                <a:lnTo>
                  <a:pt x="17756" y="7718"/>
                </a:lnTo>
                <a:lnTo>
                  <a:pt x="17634" y="7645"/>
                </a:lnTo>
                <a:lnTo>
                  <a:pt x="17780" y="7523"/>
                </a:lnTo>
                <a:lnTo>
                  <a:pt x="17927" y="7376"/>
                </a:lnTo>
                <a:lnTo>
                  <a:pt x="18049" y="7230"/>
                </a:lnTo>
                <a:lnTo>
                  <a:pt x="18122" y="7059"/>
                </a:lnTo>
                <a:lnTo>
                  <a:pt x="18171" y="6888"/>
                </a:lnTo>
                <a:lnTo>
                  <a:pt x="18171" y="6717"/>
                </a:lnTo>
                <a:lnTo>
                  <a:pt x="18147" y="6546"/>
                </a:lnTo>
                <a:lnTo>
                  <a:pt x="18073" y="6424"/>
                </a:lnTo>
                <a:lnTo>
                  <a:pt x="18000" y="6326"/>
                </a:lnTo>
                <a:lnTo>
                  <a:pt x="17902" y="6253"/>
                </a:lnTo>
                <a:lnTo>
                  <a:pt x="17805" y="6204"/>
                </a:lnTo>
                <a:lnTo>
                  <a:pt x="17683" y="6179"/>
                </a:lnTo>
                <a:lnTo>
                  <a:pt x="17560" y="6179"/>
                </a:lnTo>
                <a:lnTo>
                  <a:pt x="17438" y="6204"/>
                </a:lnTo>
                <a:lnTo>
                  <a:pt x="17341" y="6228"/>
                </a:lnTo>
                <a:lnTo>
                  <a:pt x="17243" y="6277"/>
                </a:lnTo>
                <a:lnTo>
                  <a:pt x="17145" y="6326"/>
                </a:lnTo>
                <a:lnTo>
                  <a:pt x="17048" y="6424"/>
                </a:lnTo>
                <a:lnTo>
                  <a:pt x="16974" y="6497"/>
                </a:lnTo>
                <a:lnTo>
                  <a:pt x="16925" y="6619"/>
                </a:lnTo>
                <a:lnTo>
                  <a:pt x="16852" y="6790"/>
                </a:lnTo>
                <a:lnTo>
                  <a:pt x="16803" y="6985"/>
                </a:lnTo>
                <a:lnTo>
                  <a:pt x="16803" y="7181"/>
                </a:lnTo>
                <a:lnTo>
                  <a:pt x="16828" y="7376"/>
                </a:lnTo>
                <a:lnTo>
                  <a:pt x="16706" y="7376"/>
                </a:lnTo>
                <a:lnTo>
                  <a:pt x="16584" y="7352"/>
                </a:lnTo>
                <a:lnTo>
                  <a:pt x="16559" y="7034"/>
                </a:lnTo>
                <a:lnTo>
                  <a:pt x="16535" y="6717"/>
                </a:lnTo>
                <a:lnTo>
                  <a:pt x="16486" y="6399"/>
                </a:lnTo>
                <a:lnTo>
                  <a:pt x="16413" y="6082"/>
                </a:lnTo>
                <a:lnTo>
                  <a:pt x="16315" y="5764"/>
                </a:lnTo>
                <a:lnTo>
                  <a:pt x="16217" y="5471"/>
                </a:lnTo>
                <a:lnTo>
                  <a:pt x="16095" y="5178"/>
                </a:lnTo>
                <a:lnTo>
                  <a:pt x="15949" y="4885"/>
                </a:lnTo>
                <a:lnTo>
                  <a:pt x="15802" y="4616"/>
                </a:lnTo>
                <a:lnTo>
                  <a:pt x="15631" y="4323"/>
                </a:lnTo>
                <a:lnTo>
                  <a:pt x="15436" y="4079"/>
                </a:lnTo>
                <a:lnTo>
                  <a:pt x="15240" y="3810"/>
                </a:lnTo>
                <a:lnTo>
                  <a:pt x="15020" y="3566"/>
                </a:lnTo>
                <a:lnTo>
                  <a:pt x="14801" y="3322"/>
                </a:lnTo>
                <a:lnTo>
                  <a:pt x="14556" y="3102"/>
                </a:lnTo>
                <a:lnTo>
                  <a:pt x="14312" y="2882"/>
                </a:lnTo>
                <a:lnTo>
                  <a:pt x="14044" y="2663"/>
                </a:lnTo>
                <a:lnTo>
                  <a:pt x="13750" y="2467"/>
                </a:lnTo>
                <a:lnTo>
                  <a:pt x="13457" y="2272"/>
                </a:lnTo>
                <a:lnTo>
                  <a:pt x="13164" y="2101"/>
                </a:lnTo>
                <a:lnTo>
                  <a:pt x="12847" y="1930"/>
                </a:lnTo>
                <a:lnTo>
                  <a:pt x="12529" y="1783"/>
                </a:lnTo>
                <a:lnTo>
                  <a:pt x="12212" y="1637"/>
                </a:lnTo>
                <a:lnTo>
                  <a:pt x="11870" y="1515"/>
                </a:lnTo>
                <a:lnTo>
                  <a:pt x="11528" y="1393"/>
                </a:lnTo>
                <a:lnTo>
                  <a:pt x="11162" y="1295"/>
                </a:lnTo>
                <a:lnTo>
                  <a:pt x="10795" y="1222"/>
                </a:lnTo>
                <a:lnTo>
                  <a:pt x="10429" y="1148"/>
                </a:lnTo>
                <a:lnTo>
                  <a:pt x="10063" y="1099"/>
                </a:lnTo>
                <a:lnTo>
                  <a:pt x="9672" y="1051"/>
                </a:lnTo>
                <a:lnTo>
                  <a:pt x="9281" y="1026"/>
                </a:lnTo>
                <a:lnTo>
                  <a:pt x="8353" y="1026"/>
                </a:lnTo>
                <a:lnTo>
                  <a:pt x="7816" y="1075"/>
                </a:lnTo>
                <a:lnTo>
                  <a:pt x="7278" y="1148"/>
                </a:lnTo>
                <a:lnTo>
                  <a:pt x="6765" y="1270"/>
                </a:lnTo>
                <a:lnTo>
                  <a:pt x="6619" y="1051"/>
                </a:lnTo>
                <a:lnTo>
                  <a:pt x="6472" y="880"/>
                </a:lnTo>
                <a:lnTo>
                  <a:pt x="6301" y="709"/>
                </a:lnTo>
                <a:lnTo>
                  <a:pt x="6155" y="562"/>
                </a:lnTo>
                <a:lnTo>
                  <a:pt x="5984" y="440"/>
                </a:lnTo>
                <a:lnTo>
                  <a:pt x="5837" y="342"/>
                </a:lnTo>
                <a:lnTo>
                  <a:pt x="5520" y="196"/>
                </a:lnTo>
                <a:lnTo>
                  <a:pt x="5251" y="98"/>
                </a:lnTo>
                <a:lnTo>
                  <a:pt x="5031" y="49"/>
                </a:lnTo>
                <a:lnTo>
                  <a:pt x="4836"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a">
            <a:extLst>
              <a:ext uri="{FF2B5EF4-FFF2-40B4-BE49-F238E27FC236}">
                <a16:creationId xmlns:a16="http://schemas.microsoft.com/office/drawing/2014/main" id="{559A5A39-734C-314A-8D61-153E204B4AA3}"/>
              </a:ext>
            </a:extLst>
          </p:cNvPr>
          <p:cNvSpPr/>
          <p:nvPr/>
        </p:nvSpPr>
        <p:spPr>
          <a:xfrm>
            <a:off x="8316591" y="4236243"/>
            <a:ext cx="803538" cy="90878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2" name="Oval 11">
            <a:extLst>
              <a:ext uri="{FF2B5EF4-FFF2-40B4-BE49-F238E27FC236}">
                <a16:creationId xmlns:a16="http://schemas.microsoft.com/office/drawing/2014/main" id="{DCF86174-0E24-0C4E-95CB-95F9369B3FD8}"/>
              </a:ext>
            </a:extLst>
          </p:cNvPr>
          <p:cNvSpPr/>
          <p:nvPr/>
        </p:nvSpPr>
        <p:spPr>
          <a:xfrm>
            <a:off x="0" y="4261626"/>
            <a:ext cx="803538" cy="90878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19284416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14:presetBounceEnd="50000">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14:bounceEnd="50000">
                                          <p:cBhvr additive="base">
                                            <p:cTn id="15" dur="500" fill="hold"/>
                                            <p:tgtEl>
                                              <p:spTgt spid="16"/>
                                            </p:tgtEl>
                                            <p:attrNameLst>
                                              <p:attrName>ppt_x</p:attrName>
                                            </p:attrNameLst>
                                          </p:cBhvr>
                                          <p:tavLst>
                                            <p:tav tm="0">
                                              <p:val>
                                                <p:strVal val="1+#ppt_w/2"/>
                                              </p:val>
                                            </p:tav>
                                            <p:tav tm="100000">
                                              <p:val>
                                                <p:strVal val="#ppt_x"/>
                                              </p:val>
                                            </p:tav>
                                          </p:tavLst>
                                        </p:anim>
                                        <p:anim calcmode="lin" valueType="num" p14:bounceEnd="50000">
                                          <p:cBhvr additive="base">
                                            <p:cTn id="16" dur="500" fill="hold"/>
                                            <p:tgtEl>
                                              <p:spTgt spid="16"/>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14:presetBounceEnd="50000">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14:bounceEnd="50000">
                                          <p:cBhvr additive="base">
                                            <p:cTn id="19"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grpId="0" nodeType="withEffect" p14:presetBounceEnd="50000">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14:bounceEnd="50000">
                                          <p:cBhvr additive="base">
                                            <p:cTn id="23" dur="500" fill="hold"/>
                                            <p:tgtEl>
                                              <p:spTgt spid="21"/>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21"/>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14:bounceEnd="50000">
                                          <p:cBhvr additive="base">
                                            <p:cTn id="27" dur="5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8"/>
                                            </p:tgtEl>
                                            <p:attrNameLst>
                                              <p:attrName>ppt_y</p:attrName>
                                            </p:attrNameLst>
                                          </p:cBhvr>
                                          <p:tavLst>
                                            <p:tav tm="0">
                                              <p:val>
                                                <p:strVal val="0-#ppt_h/2"/>
                                              </p:val>
                                            </p:tav>
                                            <p:tav tm="100000">
                                              <p:val>
                                                <p:strVal val="#ppt_y"/>
                                              </p:val>
                                            </p:tav>
                                          </p:tavLst>
                                        </p:anim>
                                      </p:childTnLst>
                                    </p:cTn>
                                  </p:par>
                                </p:childTnLst>
                              </p:cTn>
                            </p:par>
                            <p:par>
                              <p:cTn id="29" fill="hold">
                                <p:stCondLst>
                                  <p:cond delay="500"/>
                                </p:stCondLst>
                                <p:childTnLst>
                                  <p:par>
                                    <p:cTn id="30" presetID="19" presetClass="entr" presetSubtype="10" repeatCount="3000" fill="hold" grpId="1"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0" fill="hold"/>
                                            <p:tgtEl>
                                              <p:spTgt spid="15"/>
                                            </p:tgtEl>
                                            <p:attrNameLst>
                                              <p:attrName>ppt_w</p:attrName>
                                            </p:attrNameLst>
                                          </p:cBhvr>
                                          <p:tavLst>
                                            <p:tav tm="0" fmla="#ppt_w*sin(2.5*pi*$)">
                                              <p:val>
                                                <p:fltVal val="0"/>
                                              </p:val>
                                            </p:tav>
                                            <p:tav tm="100000">
                                              <p:val>
                                                <p:fltVal val="1"/>
                                              </p:val>
                                            </p:tav>
                                          </p:tavLst>
                                        </p:anim>
                                        <p:anim calcmode="lin" valueType="num">
                                          <p:cBhvr>
                                            <p:cTn id="33" dur="50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ppt_x"/>
                                              </p:val>
                                            </p:tav>
                                            <p:tav tm="100000">
                                              <p:val>
                                                <p:strVal val="#ppt_x"/>
                                              </p:val>
                                            </p:tav>
                                          </p:tavLst>
                                        </p:anim>
                                        <p:anim calcmode="lin" valueType="num">
                                          <p:cBhvr additive="base">
                                            <p:cTn id="3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15" grpId="0" animBg="1"/>
          <p:bldP spid="15" grpId="1" animBg="1"/>
          <p:bldP spid="16"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1+#ppt_w/2"/>
                                              </p:val>
                                            </p:tav>
                                            <p:tav tm="100000">
                                              <p:val>
                                                <p:strVal val="#ppt_x"/>
                                              </p:val>
                                            </p:tav>
                                          </p:tavLst>
                                        </p:anim>
                                        <p:anim calcmode="lin" valueType="num">
                                          <p:cBhvr additive="base">
                                            <p:cTn id="24" dur="500" fill="hold"/>
                                            <p:tgtEl>
                                              <p:spTgt spid="21"/>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1+#ppt_w/2"/>
                                              </p:val>
                                            </p:tav>
                                            <p:tav tm="100000">
                                              <p:val>
                                                <p:strVal val="#ppt_x"/>
                                              </p:val>
                                            </p:tav>
                                          </p:tavLst>
                                        </p:anim>
                                        <p:anim calcmode="lin" valueType="num">
                                          <p:cBhvr additive="base">
                                            <p:cTn id="28" dur="500" fill="hold"/>
                                            <p:tgtEl>
                                              <p:spTgt spid="18"/>
                                            </p:tgtEl>
                                            <p:attrNameLst>
                                              <p:attrName>ppt_y</p:attrName>
                                            </p:attrNameLst>
                                          </p:cBhvr>
                                          <p:tavLst>
                                            <p:tav tm="0">
                                              <p:val>
                                                <p:strVal val="0-#ppt_h/2"/>
                                              </p:val>
                                            </p:tav>
                                            <p:tav tm="100000">
                                              <p:val>
                                                <p:strVal val="#ppt_y"/>
                                              </p:val>
                                            </p:tav>
                                          </p:tavLst>
                                        </p:anim>
                                      </p:childTnLst>
                                    </p:cTn>
                                  </p:par>
                                </p:childTnLst>
                              </p:cTn>
                            </p:par>
                            <p:par>
                              <p:cTn id="29" fill="hold">
                                <p:stCondLst>
                                  <p:cond delay="500"/>
                                </p:stCondLst>
                                <p:childTnLst>
                                  <p:par>
                                    <p:cTn id="30" presetID="19" presetClass="entr" presetSubtype="10" repeatCount="3000" fill="hold" grpId="1"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0" fill="hold"/>
                                            <p:tgtEl>
                                              <p:spTgt spid="15"/>
                                            </p:tgtEl>
                                            <p:attrNameLst>
                                              <p:attrName>ppt_w</p:attrName>
                                            </p:attrNameLst>
                                          </p:cBhvr>
                                          <p:tavLst>
                                            <p:tav tm="0" fmla="#ppt_w*sin(2.5*pi*$)">
                                              <p:val>
                                                <p:fltVal val="0"/>
                                              </p:val>
                                            </p:tav>
                                            <p:tav tm="100000">
                                              <p:val>
                                                <p:fltVal val="1"/>
                                              </p:val>
                                            </p:tav>
                                          </p:tavLst>
                                        </p:anim>
                                        <p:anim calcmode="lin" valueType="num">
                                          <p:cBhvr>
                                            <p:cTn id="33" dur="50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ppt_x"/>
                                              </p:val>
                                            </p:tav>
                                            <p:tav tm="100000">
                                              <p:val>
                                                <p:strVal val="#ppt_x"/>
                                              </p:val>
                                            </p:tav>
                                          </p:tavLst>
                                        </p:anim>
                                        <p:anim calcmode="lin" valueType="num">
                                          <p:cBhvr additive="base">
                                            <p:cTn id="3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15" grpId="0" animBg="1"/>
          <p:bldP spid="15" grpId="1" animBg="1"/>
          <p:bldP spid="16" grpId="0" animBg="1"/>
          <p:bldP spid="21"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76">
            <a:extLst>
              <a:ext uri="{FF2B5EF4-FFF2-40B4-BE49-F238E27FC236}">
                <a16:creationId xmlns:a16="http://schemas.microsoft.com/office/drawing/2014/main" id="{E20B7738-C39C-6846-85D1-D5F8F3E0F113}"/>
              </a:ext>
            </a:extLst>
          </p:cNvPr>
          <p:cNvGrpSpPr>
            <a:grpSpLocks/>
          </p:cNvGrpSpPr>
          <p:nvPr/>
        </p:nvGrpSpPr>
        <p:grpSpPr bwMode="auto">
          <a:xfrm>
            <a:off x="0" y="33338"/>
            <a:ext cx="9144000" cy="5110162"/>
            <a:chOff x="0" y="336"/>
            <a:chExt cx="5760" cy="3984"/>
          </a:xfrm>
        </p:grpSpPr>
        <p:pic>
          <p:nvPicPr>
            <p:cNvPr id="17445" name="Picture 2" descr="CONG XA PA RI MOI">
              <a:extLst>
                <a:ext uri="{FF2B5EF4-FFF2-40B4-BE49-F238E27FC236}">
                  <a16:creationId xmlns:a16="http://schemas.microsoft.com/office/drawing/2014/main" id="{45917115-CA87-7440-B538-07049E1DEA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6"/>
              <a:ext cx="5760" cy="3984"/>
            </a:xfrm>
            <a:prstGeom prst="rect">
              <a:avLst/>
            </a:prstGeom>
            <a:solidFill>
              <a:srgbClr val="009900"/>
            </a:solidFill>
            <a:ln>
              <a:noFill/>
            </a:ln>
            <a:effectLst>
              <a:outerShdw dist="35921" dir="2700000" algn="ctr" rotWithShape="0">
                <a:schemeClr val="bg1"/>
              </a:outerShdw>
            </a:effectLst>
            <a:extLst>
              <a:ext uri="{91240B29-F687-4F45-9708-019B960494DF}">
                <a14:hiddenLine xmlns:a14="http://schemas.microsoft.com/office/drawing/2010/main" w="9525">
                  <a:solidFill>
                    <a:srgbClr val="000000"/>
                  </a:solidFill>
                  <a:miter lim="800000"/>
                  <a:headEnd/>
                  <a:tailEnd/>
                </a14:hiddenLine>
              </a:ext>
            </a:extLst>
          </p:spPr>
        </p:pic>
        <p:grpSp>
          <p:nvGrpSpPr>
            <p:cNvPr id="17446" name="Group 68">
              <a:extLst>
                <a:ext uri="{FF2B5EF4-FFF2-40B4-BE49-F238E27FC236}">
                  <a16:creationId xmlns:a16="http://schemas.microsoft.com/office/drawing/2014/main" id="{F0864C13-0A9B-8E4C-A70A-ADE3FE9AED5E}"/>
                </a:ext>
              </a:extLst>
            </p:cNvPr>
            <p:cNvGrpSpPr>
              <a:grpSpLocks/>
            </p:cNvGrpSpPr>
            <p:nvPr/>
          </p:nvGrpSpPr>
          <p:grpSpPr bwMode="auto">
            <a:xfrm>
              <a:off x="4368" y="336"/>
              <a:ext cx="1392" cy="1150"/>
              <a:chOff x="4368" y="336"/>
              <a:chExt cx="1392" cy="1150"/>
            </a:xfrm>
          </p:grpSpPr>
          <p:sp>
            <p:nvSpPr>
              <p:cNvPr id="17447" name="Rectangle 35">
                <a:extLst>
                  <a:ext uri="{FF2B5EF4-FFF2-40B4-BE49-F238E27FC236}">
                    <a16:creationId xmlns:a16="http://schemas.microsoft.com/office/drawing/2014/main" id="{529821BF-C296-2B41-996D-A0551DB5DACE}"/>
                  </a:ext>
                </a:extLst>
              </p:cNvPr>
              <p:cNvSpPr>
                <a:spLocks noChangeArrowheads="1"/>
              </p:cNvSpPr>
              <p:nvPr/>
            </p:nvSpPr>
            <p:spPr bwMode="auto">
              <a:xfrm>
                <a:off x="4800" y="336"/>
                <a:ext cx="432"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vi-VN" sz="750" b="1" u="sng">
                    <a:latin typeface="Arial" panose="020B0604020202020204" pitchFamily="34" charset="0"/>
                  </a:rPr>
                  <a:t>Chú giải</a:t>
                </a:r>
              </a:p>
            </p:txBody>
          </p:sp>
          <p:sp>
            <p:nvSpPr>
              <p:cNvPr id="17448" name="AutoShape 52">
                <a:extLst>
                  <a:ext uri="{FF2B5EF4-FFF2-40B4-BE49-F238E27FC236}">
                    <a16:creationId xmlns:a16="http://schemas.microsoft.com/office/drawing/2014/main" id="{36117DFF-5D85-7344-8E3D-45399D160967}"/>
                  </a:ext>
                </a:extLst>
              </p:cNvPr>
              <p:cNvSpPr>
                <a:spLocks noChangeArrowheads="1"/>
              </p:cNvSpPr>
              <p:nvPr/>
            </p:nvSpPr>
            <p:spPr bwMode="auto">
              <a:xfrm>
                <a:off x="4416" y="1417"/>
                <a:ext cx="144" cy="69"/>
              </a:xfrm>
              <a:prstGeom prst="notchedRightArrow">
                <a:avLst>
                  <a:gd name="adj1" fmla="val 50000"/>
                  <a:gd name="adj2" fmla="val 52174"/>
                </a:avLst>
              </a:prstGeom>
              <a:solidFill>
                <a:srgbClr val="D60093"/>
              </a:solidFill>
              <a:ln w="28575">
                <a:solidFill>
                  <a:srgbClr val="D60093"/>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vi-VN" altLang="vi-VN" sz="1350"/>
              </a:p>
            </p:txBody>
          </p:sp>
          <p:grpSp>
            <p:nvGrpSpPr>
              <p:cNvPr id="17449" name="Group 67">
                <a:extLst>
                  <a:ext uri="{FF2B5EF4-FFF2-40B4-BE49-F238E27FC236}">
                    <a16:creationId xmlns:a16="http://schemas.microsoft.com/office/drawing/2014/main" id="{73FC129A-E858-D44F-B568-10C9651ED45F}"/>
                  </a:ext>
                </a:extLst>
              </p:cNvPr>
              <p:cNvGrpSpPr>
                <a:grpSpLocks/>
              </p:cNvGrpSpPr>
              <p:nvPr/>
            </p:nvGrpSpPr>
            <p:grpSpPr bwMode="auto">
              <a:xfrm>
                <a:off x="4368" y="480"/>
                <a:ext cx="1392" cy="950"/>
                <a:chOff x="4368" y="436"/>
                <a:chExt cx="1392" cy="950"/>
              </a:xfrm>
            </p:grpSpPr>
            <p:grpSp>
              <p:nvGrpSpPr>
                <p:cNvPr id="17450" name="Group 66">
                  <a:extLst>
                    <a:ext uri="{FF2B5EF4-FFF2-40B4-BE49-F238E27FC236}">
                      <a16:creationId xmlns:a16="http://schemas.microsoft.com/office/drawing/2014/main" id="{FB83C210-9F97-8B4F-8F3E-6F8A80421B16}"/>
                    </a:ext>
                  </a:extLst>
                </p:cNvPr>
                <p:cNvGrpSpPr>
                  <a:grpSpLocks/>
                </p:cNvGrpSpPr>
                <p:nvPr/>
              </p:nvGrpSpPr>
              <p:grpSpPr bwMode="auto">
                <a:xfrm>
                  <a:off x="4368" y="480"/>
                  <a:ext cx="144" cy="49"/>
                  <a:chOff x="3456" y="480"/>
                  <a:chExt cx="144" cy="49"/>
                </a:xfrm>
              </p:grpSpPr>
              <p:sp>
                <p:nvSpPr>
                  <p:cNvPr id="17474" name="AutoShape 37">
                    <a:extLst>
                      <a:ext uri="{FF2B5EF4-FFF2-40B4-BE49-F238E27FC236}">
                        <a16:creationId xmlns:a16="http://schemas.microsoft.com/office/drawing/2014/main" id="{BBF24E06-CB6D-7747-9E4D-24AC94E3B0D5}"/>
                      </a:ext>
                    </a:extLst>
                  </p:cNvPr>
                  <p:cNvSpPr>
                    <a:spLocks noChangeArrowheads="1"/>
                  </p:cNvSpPr>
                  <p:nvPr/>
                </p:nvSpPr>
                <p:spPr bwMode="auto">
                  <a:xfrm rot="10800000">
                    <a:off x="3456" y="480"/>
                    <a:ext cx="48" cy="4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408 h 21600"/>
                      <a:gd name="T14" fmla="*/ 17100 w 21600"/>
                      <a:gd name="T15" fmla="*/ 17192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3300"/>
                  </a:solidFill>
                  <a:ln w="9525">
                    <a:solidFill>
                      <a:srgbClr val="009900"/>
                    </a:solidFill>
                    <a:miter lim="800000"/>
                    <a:headEnd/>
                    <a:tailEnd/>
                  </a:ln>
                </p:spPr>
                <p:txBody>
                  <a:bodyPr wrap="none" anchor="ctr"/>
                  <a:lstStyle/>
                  <a:p>
                    <a:endParaRPr lang="en-VN" sz="1050"/>
                  </a:p>
                </p:txBody>
              </p:sp>
              <p:sp>
                <p:nvSpPr>
                  <p:cNvPr id="17475" name="Line 38">
                    <a:extLst>
                      <a:ext uri="{FF2B5EF4-FFF2-40B4-BE49-F238E27FC236}">
                        <a16:creationId xmlns:a16="http://schemas.microsoft.com/office/drawing/2014/main" id="{9E5D9365-8B42-0740-BFFA-8DDA1C8B870F}"/>
                      </a:ext>
                    </a:extLst>
                  </p:cNvPr>
                  <p:cNvSpPr>
                    <a:spLocks noChangeShapeType="1"/>
                  </p:cNvSpPr>
                  <p:nvPr/>
                </p:nvSpPr>
                <p:spPr bwMode="auto">
                  <a:xfrm>
                    <a:off x="3456" y="528"/>
                    <a:ext cx="144" cy="0"/>
                  </a:xfrm>
                  <a:prstGeom prst="line">
                    <a:avLst/>
                  </a:prstGeom>
                  <a:noFill/>
                  <a:ln w="57150">
                    <a:solidFill>
                      <a:srgbClr val="008000"/>
                    </a:solidFill>
                    <a:round/>
                    <a:headEnd/>
                    <a:tailEnd/>
                  </a:ln>
                  <a:extLst>
                    <a:ext uri="{909E8E84-426E-40DD-AFC4-6F175D3DCCD1}">
                      <a14:hiddenFill xmlns:a14="http://schemas.microsoft.com/office/drawing/2010/main">
                        <a:noFill/>
                      </a14:hiddenFill>
                    </a:ext>
                  </a:extLst>
                </p:spPr>
                <p:txBody>
                  <a:bodyPr/>
                  <a:lstStyle/>
                  <a:p>
                    <a:endParaRPr lang="en-VN" sz="1050"/>
                  </a:p>
                </p:txBody>
              </p:sp>
              <p:sp>
                <p:nvSpPr>
                  <p:cNvPr id="17476" name="AutoShape 39">
                    <a:extLst>
                      <a:ext uri="{FF2B5EF4-FFF2-40B4-BE49-F238E27FC236}">
                        <a16:creationId xmlns:a16="http://schemas.microsoft.com/office/drawing/2014/main" id="{1DFE486A-32B2-6D48-94E2-7498EDCDE808}"/>
                      </a:ext>
                    </a:extLst>
                  </p:cNvPr>
                  <p:cNvSpPr>
                    <a:spLocks noChangeArrowheads="1"/>
                  </p:cNvSpPr>
                  <p:nvPr/>
                </p:nvSpPr>
                <p:spPr bwMode="auto">
                  <a:xfrm rot="10800000">
                    <a:off x="3552" y="480"/>
                    <a:ext cx="47" cy="4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96 w 21600"/>
                      <a:gd name="T13" fmla="*/ 4408 h 21600"/>
                      <a:gd name="T14" fmla="*/ 17004 w 21600"/>
                      <a:gd name="T15" fmla="*/ 17192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0066"/>
                  </a:solidFill>
                  <a:ln w="9525">
                    <a:solidFill>
                      <a:srgbClr val="009900"/>
                    </a:solidFill>
                    <a:miter lim="800000"/>
                    <a:headEnd/>
                    <a:tailEnd/>
                  </a:ln>
                </p:spPr>
                <p:txBody>
                  <a:bodyPr wrap="none" anchor="ctr"/>
                  <a:lstStyle/>
                  <a:p>
                    <a:endParaRPr lang="en-VN" sz="1050"/>
                  </a:p>
                </p:txBody>
              </p:sp>
            </p:grpSp>
            <p:grpSp>
              <p:nvGrpSpPr>
                <p:cNvPr id="17451" name="Group 40">
                  <a:extLst>
                    <a:ext uri="{FF2B5EF4-FFF2-40B4-BE49-F238E27FC236}">
                      <a16:creationId xmlns:a16="http://schemas.microsoft.com/office/drawing/2014/main" id="{7050DCD2-C621-7547-996A-F9C653B0549A}"/>
                    </a:ext>
                  </a:extLst>
                </p:cNvPr>
                <p:cNvGrpSpPr>
                  <a:grpSpLocks/>
                </p:cNvGrpSpPr>
                <p:nvPr/>
              </p:nvGrpSpPr>
              <p:grpSpPr bwMode="auto">
                <a:xfrm>
                  <a:off x="4392" y="605"/>
                  <a:ext cx="96" cy="50"/>
                  <a:chOff x="3024" y="864"/>
                  <a:chExt cx="288" cy="96"/>
                </a:xfrm>
              </p:grpSpPr>
              <p:sp>
                <p:nvSpPr>
                  <p:cNvPr id="17471" name="AutoShape 41">
                    <a:extLst>
                      <a:ext uri="{FF2B5EF4-FFF2-40B4-BE49-F238E27FC236}">
                        <a16:creationId xmlns:a16="http://schemas.microsoft.com/office/drawing/2014/main" id="{14F2A0F2-E616-5646-8152-BC53C14FF0A7}"/>
                      </a:ext>
                    </a:extLst>
                  </p:cNvPr>
                  <p:cNvSpPr>
                    <a:spLocks noChangeArrowheads="1"/>
                  </p:cNvSpPr>
                  <p:nvPr/>
                </p:nvSpPr>
                <p:spPr bwMode="auto">
                  <a:xfrm rot="10800000">
                    <a:off x="3168" y="866"/>
                    <a:ext cx="144" cy="9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96 h 21600"/>
                      <a:gd name="T14" fmla="*/ 17100 w 21600"/>
                      <a:gd name="T15" fmla="*/ 17004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3366FF"/>
                  </a:solidFill>
                  <a:ln w="9525">
                    <a:solidFill>
                      <a:srgbClr val="3366FF"/>
                    </a:solidFill>
                    <a:miter lim="800000"/>
                    <a:headEnd/>
                    <a:tailEnd/>
                  </a:ln>
                </p:spPr>
                <p:txBody>
                  <a:bodyPr wrap="none" anchor="ctr"/>
                  <a:lstStyle/>
                  <a:p>
                    <a:endParaRPr lang="en-VN" sz="1050"/>
                  </a:p>
                </p:txBody>
              </p:sp>
              <p:sp>
                <p:nvSpPr>
                  <p:cNvPr id="17472" name="Line 42">
                    <a:extLst>
                      <a:ext uri="{FF2B5EF4-FFF2-40B4-BE49-F238E27FC236}">
                        <a16:creationId xmlns:a16="http://schemas.microsoft.com/office/drawing/2014/main" id="{6228B638-CA46-CB4B-AB39-A6D6B6F04FE9}"/>
                      </a:ext>
                    </a:extLst>
                  </p:cNvPr>
                  <p:cNvSpPr>
                    <a:spLocks noChangeShapeType="1"/>
                  </p:cNvSpPr>
                  <p:nvPr/>
                </p:nvSpPr>
                <p:spPr bwMode="auto">
                  <a:xfrm>
                    <a:off x="3024" y="960"/>
                    <a:ext cx="288" cy="0"/>
                  </a:xfrm>
                  <a:prstGeom prst="line">
                    <a:avLst/>
                  </a:prstGeom>
                  <a:noFill/>
                  <a:ln w="57150">
                    <a:solidFill>
                      <a:srgbClr val="3366FF"/>
                    </a:solidFill>
                    <a:round/>
                    <a:headEnd/>
                    <a:tailEnd/>
                  </a:ln>
                  <a:extLst>
                    <a:ext uri="{909E8E84-426E-40DD-AFC4-6F175D3DCCD1}">
                      <a14:hiddenFill xmlns:a14="http://schemas.microsoft.com/office/drawing/2010/main">
                        <a:noFill/>
                      </a14:hiddenFill>
                    </a:ext>
                  </a:extLst>
                </p:spPr>
                <p:txBody>
                  <a:bodyPr/>
                  <a:lstStyle/>
                  <a:p>
                    <a:endParaRPr lang="en-VN" sz="1050"/>
                  </a:p>
                </p:txBody>
              </p:sp>
              <p:sp>
                <p:nvSpPr>
                  <p:cNvPr id="17473" name="AutoShape 43">
                    <a:extLst>
                      <a:ext uri="{FF2B5EF4-FFF2-40B4-BE49-F238E27FC236}">
                        <a16:creationId xmlns:a16="http://schemas.microsoft.com/office/drawing/2014/main" id="{A0FC55F8-55E4-2343-A5C9-E2F9EBD2102F}"/>
                      </a:ext>
                    </a:extLst>
                  </p:cNvPr>
                  <p:cNvSpPr>
                    <a:spLocks noChangeArrowheads="1"/>
                  </p:cNvSpPr>
                  <p:nvPr/>
                </p:nvSpPr>
                <p:spPr bwMode="auto">
                  <a:xfrm rot="10800000">
                    <a:off x="3024" y="864"/>
                    <a:ext cx="142" cy="9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63 w 21600"/>
                      <a:gd name="T13" fmla="*/ 4596 h 21600"/>
                      <a:gd name="T14" fmla="*/ 17037 w 21600"/>
                      <a:gd name="T15" fmla="*/ 17004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3366FF"/>
                  </a:solidFill>
                  <a:ln w="9525">
                    <a:solidFill>
                      <a:srgbClr val="3366FF"/>
                    </a:solidFill>
                    <a:miter lim="800000"/>
                    <a:headEnd/>
                    <a:tailEnd/>
                  </a:ln>
                </p:spPr>
                <p:txBody>
                  <a:bodyPr wrap="none" anchor="ctr"/>
                  <a:lstStyle/>
                  <a:p>
                    <a:endParaRPr lang="en-VN" sz="1050"/>
                  </a:p>
                </p:txBody>
              </p:sp>
            </p:grpSp>
            <p:grpSp>
              <p:nvGrpSpPr>
                <p:cNvPr id="17452" name="Group 44">
                  <a:extLst>
                    <a:ext uri="{FF2B5EF4-FFF2-40B4-BE49-F238E27FC236}">
                      <a16:creationId xmlns:a16="http://schemas.microsoft.com/office/drawing/2014/main" id="{CB48DD08-BDBD-E441-9A22-5F6DA2588E06}"/>
                    </a:ext>
                  </a:extLst>
                </p:cNvPr>
                <p:cNvGrpSpPr>
                  <a:grpSpLocks/>
                </p:cNvGrpSpPr>
                <p:nvPr/>
              </p:nvGrpSpPr>
              <p:grpSpPr bwMode="auto">
                <a:xfrm>
                  <a:off x="4392" y="755"/>
                  <a:ext cx="96" cy="50"/>
                  <a:chOff x="3024" y="864"/>
                  <a:chExt cx="288" cy="96"/>
                </a:xfrm>
              </p:grpSpPr>
              <p:sp>
                <p:nvSpPr>
                  <p:cNvPr id="17468" name="AutoShape 45">
                    <a:extLst>
                      <a:ext uri="{FF2B5EF4-FFF2-40B4-BE49-F238E27FC236}">
                        <a16:creationId xmlns:a16="http://schemas.microsoft.com/office/drawing/2014/main" id="{DD8B4F2F-9B35-1846-B6C4-CC6636159D9E}"/>
                      </a:ext>
                    </a:extLst>
                  </p:cNvPr>
                  <p:cNvSpPr>
                    <a:spLocks noChangeArrowheads="1"/>
                  </p:cNvSpPr>
                  <p:nvPr/>
                </p:nvSpPr>
                <p:spPr bwMode="auto">
                  <a:xfrm rot="10800000">
                    <a:off x="3168" y="866"/>
                    <a:ext cx="144" cy="9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96 h 21600"/>
                      <a:gd name="T14" fmla="*/ 17100 w 21600"/>
                      <a:gd name="T15" fmla="*/ 17004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D60093"/>
                  </a:solidFill>
                  <a:ln w="9525">
                    <a:solidFill>
                      <a:srgbClr val="D60093"/>
                    </a:solidFill>
                    <a:miter lim="800000"/>
                    <a:headEnd/>
                    <a:tailEnd/>
                  </a:ln>
                </p:spPr>
                <p:txBody>
                  <a:bodyPr wrap="none" anchor="ctr"/>
                  <a:lstStyle/>
                  <a:p>
                    <a:endParaRPr lang="en-VN" sz="1050"/>
                  </a:p>
                </p:txBody>
              </p:sp>
              <p:sp>
                <p:nvSpPr>
                  <p:cNvPr id="17469" name="Line 46">
                    <a:extLst>
                      <a:ext uri="{FF2B5EF4-FFF2-40B4-BE49-F238E27FC236}">
                        <a16:creationId xmlns:a16="http://schemas.microsoft.com/office/drawing/2014/main" id="{63FB6EFD-2C0D-DC4A-80F3-98D7750F37C1}"/>
                      </a:ext>
                    </a:extLst>
                  </p:cNvPr>
                  <p:cNvSpPr>
                    <a:spLocks noChangeShapeType="1"/>
                  </p:cNvSpPr>
                  <p:nvPr/>
                </p:nvSpPr>
                <p:spPr bwMode="auto">
                  <a:xfrm>
                    <a:off x="3024" y="960"/>
                    <a:ext cx="288" cy="0"/>
                  </a:xfrm>
                  <a:prstGeom prst="line">
                    <a:avLst/>
                  </a:prstGeom>
                  <a:noFill/>
                  <a:ln w="57150">
                    <a:solidFill>
                      <a:srgbClr val="D60093"/>
                    </a:solidFill>
                    <a:round/>
                    <a:headEnd/>
                    <a:tailEnd/>
                  </a:ln>
                  <a:extLst>
                    <a:ext uri="{909E8E84-426E-40DD-AFC4-6F175D3DCCD1}">
                      <a14:hiddenFill xmlns:a14="http://schemas.microsoft.com/office/drawing/2010/main">
                        <a:noFill/>
                      </a14:hiddenFill>
                    </a:ext>
                  </a:extLst>
                </p:spPr>
                <p:txBody>
                  <a:bodyPr/>
                  <a:lstStyle/>
                  <a:p>
                    <a:endParaRPr lang="en-VN" sz="1050"/>
                  </a:p>
                </p:txBody>
              </p:sp>
              <p:sp>
                <p:nvSpPr>
                  <p:cNvPr id="17470" name="AutoShape 47">
                    <a:extLst>
                      <a:ext uri="{FF2B5EF4-FFF2-40B4-BE49-F238E27FC236}">
                        <a16:creationId xmlns:a16="http://schemas.microsoft.com/office/drawing/2014/main" id="{65340E1D-FC8B-A64F-8C48-81D1A39BEC40}"/>
                      </a:ext>
                    </a:extLst>
                  </p:cNvPr>
                  <p:cNvSpPr>
                    <a:spLocks noChangeArrowheads="1"/>
                  </p:cNvSpPr>
                  <p:nvPr/>
                </p:nvSpPr>
                <p:spPr bwMode="auto">
                  <a:xfrm rot="10800000">
                    <a:off x="3024" y="864"/>
                    <a:ext cx="142" cy="9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63 w 21600"/>
                      <a:gd name="T13" fmla="*/ 4596 h 21600"/>
                      <a:gd name="T14" fmla="*/ 17037 w 21600"/>
                      <a:gd name="T15" fmla="*/ 17004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D60093"/>
                  </a:solidFill>
                  <a:ln w="9525">
                    <a:solidFill>
                      <a:srgbClr val="D60093"/>
                    </a:solidFill>
                    <a:miter lim="800000"/>
                    <a:headEnd/>
                    <a:tailEnd/>
                  </a:ln>
                </p:spPr>
                <p:txBody>
                  <a:bodyPr wrap="none" anchor="ctr"/>
                  <a:lstStyle/>
                  <a:p>
                    <a:endParaRPr lang="en-VN" sz="1050"/>
                  </a:p>
                </p:txBody>
              </p:sp>
            </p:grpSp>
            <p:sp>
              <p:nvSpPr>
                <p:cNvPr id="17453" name="AutoShape 48">
                  <a:extLst>
                    <a:ext uri="{FF2B5EF4-FFF2-40B4-BE49-F238E27FC236}">
                      <a16:creationId xmlns:a16="http://schemas.microsoft.com/office/drawing/2014/main" id="{EC585D56-4949-BC4C-9232-218738AA954D}"/>
                    </a:ext>
                  </a:extLst>
                </p:cNvPr>
                <p:cNvSpPr>
                  <a:spLocks noChangeArrowheads="1"/>
                </p:cNvSpPr>
                <p:nvPr/>
              </p:nvSpPr>
              <p:spPr bwMode="auto">
                <a:xfrm>
                  <a:off x="4392" y="886"/>
                  <a:ext cx="96" cy="100"/>
                </a:xfrm>
                <a:prstGeom prst="star8">
                  <a:avLst>
                    <a:gd name="adj" fmla="val 36806"/>
                  </a:avLst>
                </a:prstGeom>
                <a:solidFill>
                  <a:schemeClr val="bg1"/>
                </a:solidFill>
                <a:ln w="9525">
                  <a:solidFill>
                    <a:srgbClr val="FF33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vi-VN" altLang="vi-VN" sz="1350"/>
                </a:p>
              </p:txBody>
            </p:sp>
            <p:grpSp>
              <p:nvGrpSpPr>
                <p:cNvPr id="17454" name="Group 49">
                  <a:extLst>
                    <a:ext uri="{FF2B5EF4-FFF2-40B4-BE49-F238E27FC236}">
                      <a16:creationId xmlns:a16="http://schemas.microsoft.com/office/drawing/2014/main" id="{97C6A962-2178-AA4E-9129-D0CE9CF23F90}"/>
                    </a:ext>
                  </a:extLst>
                </p:cNvPr>
                <p:cNvGrpSpPr>
                  <a:grpSpLocks/>
                </p:cNvGrpSpPr>
                <p:nvPr/>
              </p:nvGrpSpPr>
              <p:grpSpPr bwMode="auto">
                <a:xfrm>
                  <a:off x="4416" y="1036"/>
                  <a:ext cx="96" cy="150"/>
                  <a:chOff x="1872" y="2304"/>
                  <a:chExt cx="528" cy="720"/>
                </a:xfrm>
              </p:grpSpPr>
              <p:sp>
                <p:nvSpPr>
                  <p:cNvPr id="17466" name="AutoShape 50">
                    <a:extLst>
                      <a:ext uri="{FF2B5EF4-FFF2-40B4-BE49-F238E27FC236}">
                        <a16:creationId xmlns:a16="http://schemas.microsoft.com/office/drawing/2014/main" id="{F37C03E5-8F8C-6E4D-8E98-F411F020690D}"/>
                      </a:ext>
                    </a:extLst>
                  </p:cNvPr>
                  <p:cNvSpPr>
                    <a:spLocks noChangeArrowheads="1"/>
                  </p:cNvSpPr>
                  <p:nvPr/>
                </p:nvSpPr>
                <p:spPr bwMode="auto">
                  <a:xfrm>
                    <a:off x="1872" y="2304"/>
                    <a:ext cx="528" cy="432"/>
                  </a:xfrm>
                  <a:prstGeom prst="flowChartPunchedTape">
                    <a:avLst/>
                  </a:prstGeom>
                  <a:solidFill>
                    <a:srgbClr val="FF33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vi-VN" altLang="vi-VN" sz="1350"/>
                  </a:p>
                </p:txBody>
              </p:sp>
              <p:sp>
                <p:nvSpPr>
                  <p:cNvPr id="17467" name="Line 51">
                    <a:extLst>
                      <a:ext uri="{FF2B5EF4-FFF2-40B4-BE49-F238E27FC236}">
                        <a16:creationId xmlns:a16="http://schemas.microsoft.com/office/drawing/2014/main" id="{0E211B00-BD48-4A47-A7FC-36C77BA914A8}"/>
                      </a:ext>
                    </a:extLst>
                  </p:cNvPr>
                  <p:cNvSpPr>
                    <a:spLocks noChangeShapeType="1"/>
                  </p:cNvSpPr>
                  <p:nvPr/>
                </p:nvSpPr>
                <p:spPr bwMode="auto">
                  <a:xfrm>
                    <a:off x="1872" y="2352"/>
                    <a:ext cx="0" cy="67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VN" sz="1050"/>
                  </a:p>
                </p:txBody>
              </p:sp>
            </p:grpSp>
            <p:sp>
              <p:nvSpPr>
                <p:cNvPr id="17455" name="Rectangle 53">
                  <a:extLst>
                    <a:ext uri="{FF2B5EF4-FFF2-40B4-BE49-F238E27FC236}">
                      <a16:creationId xmlns:a16="http://schemas.microsoft.com/office/drawing/2014/main" id="{5105C66E-F90B-5A48-919E-053A957423A2}"/>
                    </a:ext>
                  </a:extLst>
                </p:cNvPr>
                <p:cNvSpPr>
                  <a:spLocks noChangeArrowheads="1"/>
                </p:cNvSpPr>
                <p:nvPr/>
              </p:nvSpPr>
              <p:spPr bwMode="auto">
                <a:xfrm>
                  <a:off x="4560" y="436"/>
                  <a:ext cx="864"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vi-VN" sz="750" b="1">
                      <a:latin typeface="Arial" panose="020B0604020202020204" pitchFamily="34" charset="0"/>
                    </a:rPr>
                    <a:t>Lực lượng Công xã Pari</a:t>
                  </a:r>
                </a:p>
              </p:txBody>
            </p:sp>
            <p:sp>
              <p:nvSpPr>
                <p:cNvPr id="17456" name="Rectangle 54">
                  <a:extLst>
                    <a:ext uri="{FF2B5EF4-FFF2-40B4-BE49-F238E27FC236}">
                      <a16:creationId xmlns:a16="http://schemas.microsoft.com/office/drawing/2014/main" id="{B32C4AB3-FDF4-E440-B5B1-AD6B2759381A}"/>
                    </a:ext>
                  </a:extLst>
                </p:cNvPr>
                <p:cNvSpPr>
                  <a:spLocks noChangeArrowheads="1"/>
                </p:cNvSpPr>
                <p:nvPr/>
              </p:nvSpPr>
              <p:spPr bwMode="auto">
                <a:xfrm>
                  <a:off x="4560" y="586"/>
                  <a:ext cx="72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vi-VN" sz="750" b="1">
                      <a:latin typeface="Arial" panose="020B0604020202020204" pitchFamily="34" charset="0"/>
                    </a:rPr>
                    <a:t>Lực lượng quân Phổ</a:t>
                  </a:r>
                </a:p>
              </p:txBody>
            </p:sp>
            <p:sp>
              <p:nvSpPr>
                <p:cNvPr id="17457" name="Rectangle 55">
                  <a:extLst>
                    <a:ext uri="{FF2B5EF4-FFF2-40B4-BE49-F238E27FC236}">
                      <a16:creationId xmlns:a16="http://schemas.microsoft.com/office/drawing/2014/main" id="{517B2946-4A86-6C4D-8422-F99953C9A34F}"/>
                    </a:ext>
                  </a:extLst>
                </p:cNvPr>
                <p:cNvSpPr>
                  <a:spLocks noChangeArrowheads="1"/>
                </p:cNvSpPr>
                <p:nvPr/>
              </p:nvSpPr>
              <p:spPr bwMode="auto">
                <a:xfrm>
                  <a:off x="4560" y="736"/>
                  <a:ext cx="864"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vi-VN" sz="750" b="1">
                      <a:latin typeface="Arial" panose="020B0604020202020204" pitchFamily="34" charset="0"/>
                    </a:rPr>
                    <a:t>Lực lượng quân Véc xai</a:t>
                  </a:r>
                </a:p>
              </p:txBody>
            </p:sp>
            <p:sp>
              <p:nvSpPr>
                <p:cNvPr id="17458" name="Rectangle 56">
                  <a:extLst>
                    <a:ext uri="{FF2B5EF4-FFF2-40B4-BE49-F238E27FC236}">
                      <a16:creationId xmlns:a16="http://schemas.microsoft.com/office/drawing/2014/main" id="{F9B57B7F-1E1B-0E4A-8168-731E555A93CF}"/>
                    </a:ext>
                  </a:extLst>
                </p:cNvPr>
                <p:cNvSpPr>
                  <a:spLocks noChangeArrowheads="1"/>
                </p:cNvSpPr>
                <p:nvPr/>
              </p:nvSpPr>
              <p:spPr bwMode="auto">
                <a:xfrm>
                  <a:off x="4560" y="886"/>
                  <a:ext cx="48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vi-VN" sz="750" b="1">
                      <a:latin typeface="Arial" panose="020B0604020202020204" pitchFamily="34" charset="0"/>
                    </a:rPr>
                    <a:t>Các pháo đài</a:t>
                  </a:r>
                </a:p>
              </p:txBody>
            </p:sp>
            <p:sp>
              <p:nvSpPr>
                <p:cNvPr id="17459" name="Rectangle 57">
                  <a:extLst>
                    <a:ext uri="{FF2B5EF4-FFF2-40B4-BE49-F238E27FC236}">
                      <a16:creationId xmlns:a16="http://schemas.microsoft.com/office/drawing/2014/main" id="{38EF3E04-6893-3F43-8C9C-ED36609AAE93}"/>
                    </a:ext>
                  </a:extLst>
                </p:cNvPr>
                <p:cNvSpPr>
                  <a:spLocks noChangeArrowheads="1"/>
                </p:cNvSpPr>
                <p:nvPr/>
              </p:nvSpPr>
              <p:spPr bwMode="auto">
                <a:xfrm>
                  <a:off x="4560" y="1036"/>
                  <a:ext cx="816"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vi-VN" sz="750" b="1">
                      <a:latin typeface="Arial" panose="020B0604020202020204" pitchFamily="34" charset="0"/>
                    </a:rPr>
                    <a:t>Nơi thành lập Công xã</a:t>
                  </a:r>
                </a:p>
              </p:txBody>
            </p:sp>
            <p:grpSp>
              <p:nvGrpSpPr>
                <p:cNvPr id="17460" name="Group 59">
                  <a:extLst>
                    <a:ext uri="{FF2B5EF4-FFF2-40B4-BE49-F238E27FC236}">
                      <a16:creationId xmlns:a16="http://schemas.microsoft.com/office/drawing/2014/main" id="{63EA781B-7891-E64F-A2CE-1720A68109D5}"/>
                    </a:ext>
                  </a:extLst>
                </p:cNvPr>
                <p:cNvGrpSpPr>
                  <a:grpSpLocks/>
                </p:cNvGrpSpPr>
                <p:nvPr/>
              </p:nvGrpSpPr>
              <p:grpSpPr bwMode="auto">
                <a:xfrm>
                  <a:off x="4416" y="1186"/>
                  <a:ext cx="96" cy="200"/>
                  <a:chOff x="3552" y="1968"/>
                  <a:chExt cx="384" cy="432"/>
                </a:xfrm>
              </p:grpSpPr>
              <p:grpSp>
                <p:nvGrpSpPr>
                  <p:cNvPr id="17462" name="Group 60">
                    <a:extLst>
                      <a:ext uri="{FF2B5EF4-FFF2-40B4-BE49-F238E27FC236}">
                        <a16:creationId xmlns:a16="http://schemas.microsoft.com/office/drawing/2014/main" id="{71F25A04-3088-1240-A166-CB2EB4674A44}"/>
                      </a:ext>
                    </a:extLst>
                  </p:cNvPr>
                  <p:cNvGrpSpPr>
                    <a:grpSpLocks/>
                  </p:cNvGrpSpPr>
                  <p:nvPr/>
                </p:nvGrpSpPr>
                <p:grpSpPr bwMode="auto">
                  <a:xfrm rot="1208178">
                    <a:off x="3600" y="1968"/>
                    <a:ext cx="336" cy="384"/>
                    <a:chOff x="1872" y="2304"/>
                    <a:chExt cx="528" cy="720"/>
                  </a:xfrm>
                </p:grpSpPr>
                <p:sp>
                  <p:nvSpPr>
                    <p:cNvPr id="17464" name="AutoShape 61">
                      <a:extLst>
                        <a:ext uri="{FF2B5EF4-FFF2-40B4-BE49-F238E27FC236}">
                          <a16:creationId xmlns:a16="http://schemas.microsoft.com/office/drawing/2014/main" id="{C1508371-4908-3446-9944-9E6D6C4447C3}"/>
                        </a:ext>
                      </a:extLst>
                    </p:cNvPr>
                    <p:cNvSpPr>
                      <a:spLocks noChangeArrowheads="1"/>
                    </p:cNvSpPr>
                    <p:nvPr/>
                  </p:nvSpPr>
                  <p:spPr bwMode="auto">
                    <a:xfrm>
                      <a:off x="1872" y="2304"/>
                      <a:ext cx="528" cy="432"/>
                    </a:xfrm>
                    <a:prstGeom prst="flowChartPunchedTape">
                      <a:avLst/>
                    </a:prstGeom>
                    <a:solidFill>
                      <a:srgbClr val="FF33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vi-VN" altLang="vi-VN" sz="1350"/>
                    </a:p>
                  </p:txBody>
                </p:sp>
                <p:sp>
                  <p:nvSpPr>
                    <p:cNvPr id="17465" name="Line 62">
                      <a:extLst>
                        <a:ext uri="{FF2B5EF4-FFF2-40B4-BE49-F238E27FC236}">
                          <a16:creationId xmlns:a16="http://schemas.microsoft.com/office/drawing/2014/main" id="{C4B0663B-ACB3-6144-A5B7-ED333C7E2A6F}"/>
                        </a:ext>
                      </a:extLst>
                    </p:cNvPr>
                    <p:cNvSpPr>
                      <a:spLocks noChangeShapeType="1"/>
                    </p:cNvSpPr>
                    <p:nvPr/>
                  </p:nvSpPr>
                  <p:spPr bwMode="auto">
                    <a:xfrm>
                      <a:off x="1872" y="2352"/>
                      <a:ext cx="0" cy="67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VN" sz="1050"/>
                    </a:p>
                  </p:txBody>
                </p:sp>
              </p:grpSp>
              <p:sp>
                <p:nvSpPr>
                  <p:cNvPr id="17463" name="AutoShape 63">
                    <a:extLst>
                      <a:ext uri="{FF2B5EF4-FFF2-40B4-BE49-F238E27FC236}">
                        <a16:creationId xmlns:a16="http://schemas.microsoft.com/office/drawing/2014/main" id="{36ED096A-319B-294E-9E6C-A79EADEEA781}"/>
                      </a:ext>
                    </a:extLst>
                  </p:cNvPr>
                  <p:cNvSpPr>
                    <a:spLocks noChangeArrowheads="1"/>
                  </p:cNvSpPr>
                  <p:nvPr/>
                </p:nvSpPr>
                <p:spPr bwMode="auto">
                  <a:xfrm>
                    <a:off x="3552" y="2208"/>
                    <a:ext cx="192" cy="192"/>
                  </a:xfrm>
                  <a:prstGeom prst="flowChartPunchedCard">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vi-VN" altLang="vi-VN" sz="1350"/>
                  </a:p>
                </p:txBody>
              </p:sp>
            </p:grpSp>
            <p:sp>
              <p:nvSpPr>
                <p:cNvPr id="17461" name="Rectangle 64">
                  <a:extLst>
                    <a:ext uri="{FF2B5EF4-FFF2-40B4-BE49-F238E27FC236}">
                      <a16:creationId xmlns:a16="http://schemas.microsoft.com/office/drawing/2014/main" id="{FFD877C6-F8A0-3C41-A5F4-D28C738D239F}"/>
                    </a:ext>
                  </a:extLst>
                </p:cNvPr>
                <p:cNvSpPr>
                  <a:spLocks noChangeArrowheads="1"/>
                </p:cNvSpPr>
                <p:nvPr/>
              </p:nvSpPr>
              <p:spPr bwMode="auto">
                <a:xfrm>
                  <a:off x="4560" y="1186"/>
                  <a:ext cx="1200"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vi-VN" sz="750" b="1">
                      <a:latin typeface="Arial" panose="020B0604020202020204" pitchFamily="34" charset="0"/>
                    </a:rPr>
                    <a:t>Nơi diễn ra những trận đánh       </a:t>
                  </a:r>
                </a:p>
                <a:p>
                  <a:pPr eaLnBrk="1" hangingPunct="1">
                    <a:spcBef>
                      <a:spcPct val="0"/>
                    </a:spcBef>
                    <a:buFontTx/>
                    <a:buNone/>
                  </a:pPr>
                  <a:r>
                    <a:rPr lang="en-US" altLang="vi-VN" sz="750" b="1">
                      <a:latin typeface="Arial" panose="020B0604020202020204" pitchFamily="34" charset="0"/>
                    </a:rPr>
                    <a:t>cuối cùng của các chiến sĩ công xã</a:t>
                  </a:r>
                </a:p>
              </p:txBody>
            </p:sp>
          </p:grpSp>
        </p:grpSp>
      </p:grpSp>
      <p:grpSp>
        <p:nvGrpSpPr>
          <p:cNvPr id="11" name="Group 3">
            <a:extLst>
              <a:ext uri="{FF2B5EF4-FFF2-40B4-BE49-F238E27FC236}">
                <a16:creationId xmlns:a16="http://schemas.microsoft.com/office/drawing/2014/main" id="{4CD543FE-BC17-CF45-812E-F42278429316}"/>
              </a:ext>
            </a:extLst>
          </p:cNvPr>
          <p:cNvGrpSpPr>
            <a:grpSpLocks/>
          </p:cNvGrpSpPr>
          <p:nvPr/>
        </p:nvGrpSpPr>
        <p:grpSpPr bwMode="auto">
          <a:xfrm>
            <a:off x="3754040" y="1508409"/>
            <a:ext cx="2761060" cy="2365885"/>
            <a:chOff x="2356" y="1199"/>
            <a:chExt cx="1964" cy="2305"/>
          </a:xfrm>
        </p:grpSpPr>
        <p:sp>
          <p:nvSpPr>
            <p:cNvPr id="17431" name="Freeform 4">
              <a:extLst>
                <a:ext uri="{FF2B5EF4-FFF2-40B4-BE49-F238E27FC236}">
                  <a16:creationId xmlns:a16="http://schemas.microsoft.com/office/drawing/2014/main" id="{1F64EF15-B97D-1D42-B177-5034C0406A6C}"/>
                </a:ext>
              </a:extLst>
            </p:cNvPr>
            <p:cNvSpPr>
              <a:spLocks/>
            </p:cNvSpPr>
            <p:nvPr/>
          </p:nvSpPr>
          <p:spPr bwMode="auto">
            <a:xfrm>
              <a:off x="2416" y="1248"/>
              <a:ext cx="1904" cy="2168"/>
            </a:xfrm>
            <a:custGeom>
              <a:avLst/>
              <a:gdLst>
                <a:gd name="T0" fmla="*/ 1136 w 1904"/>
                <a:gd name="T1" fmla="*/ 0 h 2168"/>
                <a:gd name="T2" fmla="*/ 1040 w 1904"/>
                <a:gd name="T3" fmla="*/ 48 h 2168"/>
                <a:gd name="T4" fmla="*/ 848 w 1904"/>
                <a:gd name="T5" fmla="*/ 48 h 2168"/>
                <a:gd name="T6" fmla="*/ 752 w 1904"/>
                <a:gd name="T7" fmla="*/ 48 h 2168"/>
                <a:gd name="T8" fmla="*/ 464 w 1904"/>
                <a:gd name="T9" fmla="*/ 240 h 2168"/>
                <a:gd name="T10" fmla="*/ 368 w 1904"/>
                <a:gd name="T11" fmla="*/ 288 h 2168"/>
                <a:gd name="T12" fmla="*/ 272 w 1904"/>
                <a:gd name="T13" fmla="*/ 384 h 2168"/>
                <a:gd name="T14" fmla="*/ 320 w 1904"/>
                <a:gd name="T15" fmla="*/ 624 h 2168"/>
                <a:gd name="T16" fmla="*/ 272 w 1904"/>
                <a:gd name="T17" fmla="*/ 768 h 2168"/>
                <a:gd name="T18" fmla="*/ 32 w 1904"/>
                <a:gd name="T19" fmla="*/ 1248 h 2168"/>
                <a:gd name="T20" fmla="*/ 80 w 1904"/>
                <a:gd name="T21" fmla="*/ 1440 h 2168"/>
                <a:gd name="T22" fmla="*/ 224 w 1904"/>
                <a:gd name="T23" fmla="*/ 1488 h 2168"/>
                <a:gd name="T24" fmla="*/ 416 w 1904"/>
                <a:gd name="T25" fmla="*/ 1680 h 2168"/>
                <a:gd name="T26" fmla="*/ 704 w 1904"/>
                <a:gd name="T27" fmla="*/ 1920 h 2168"/>
                <a:gd name="T28" fmla="*/ 752 w 1904"/>
                <a:gd name="T29" fmla="*/ 2064 h 2168"/>
                <a:gd name="T30" fmla="*/ 848 w 1904"/>
                <a:gd name="T31" fmla="*/ 2160 h 2168"/>
                <a:gd name="T32" fmla="*/ 1040 w 1904"/>
                <a:gd name="T33" fmla="*/ 2064 h 2168"/>
                <a:gd name="T34" fmla="*/ 1376 w 1904"/>
                <a:gd name="T35" fmla="*/ 2160 h 2168"/>
                <a:gd name="T36" fmla="*/ 1904 w 1904"/>
                <a:gd name="T37" fmla="*/ 2112 h 2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4"/>
                <a:gd name="T58" fmla="*/ 0 h 2168"/>
                <a:gd name="T59" fmla="*/ 1904 w 1904"/>
                <a:gd name="T60" fmla="*/ 2168 h 2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4" h="2168">
                  <a:moveTo>
                    <a:pt x="1136" y="0"/>
                  </a:moveTo>
                  <a:cubicBezTo>
                    <a:pt x="1112" y="20"/>
                    <a:pt x="1088" y="40"/>
                    <a:pt x="1040" y="48"/>
                  </a:cubicBezTo>
                  <a:cubicBezTo>
                    <a:pt x="992" y="56"/>
                    <a:pt x="896" y="48"/>
                    <a:pt x="848" y="48"/>
                  </a:cubicBezTo>
                  <a:cubicBezTo>
                    <a:pt x="800" y="48"/>
                    <a:pt x="816" y="16"/>
                    <a:pt x="752" y="48"/>
                  </a:cubicBezTo>
                  <a:cubicBezTo>
                    <a:pt x="688" y="80"/>
                    <a:pt x="528" y="200"/>
                    <a:pt x="464" y="240"/>
                  </a:cubicBezTo>
                  <a:cubicBezTo>
                    <a:pt x="400" y="280"/>
                    <a:pt x="400" y="264"/>
                    <a:pt x="368" y="288"/>
                  </a:cubicBezTo>
                  <a:cubicBezTo>
                    <a:pt x="336" y="312"/>
                    <a:pt x="280" y="328"/>
                    <a:pt x="272" y="384"/>
                  </a:cubicBezTo>
                  <a:cubicBezTo>
                    <a:pt x="264" y="440"/>
                    <a:pt x="320" y="560"/>
                    <a:pt x="320" y="624"/>
                  </a:cubicBezTo>
                  <a:cubicBezTo>
                    <a:pt x="320" y="688"/>
                    <a:pt x="320" y="664"/>
                    <a:pt x="272" y="768"/>
                  </a:cubicBezTo>
                  <a:cubicBezTo>
                    <a:pt x="224" y="872"/>
                    <a:pt x="64" y="1136"/>
                    <a:pt x="32" y="1248"/>
                  </a:cubicBezTo>
                  <a:cubicBezTo>
                    <a:pt x="0" y="1360"/>
                    <a:pt x="48" y="1400"/>
                    <a:pt x="80" y="1440"/>
                  </a:cubicBezTo>
                  <a:cubicBezTo>
                    <a:pt x="112" y="1480"/>
                    <a:pt x="168" y="1448"/>
                    <a:pt x="224" y="1488"/>
                  </a:cubicBezTo>
                  <a:cubicBezTo>
                    <a:pt x="280" y="1528"/>
                    <a:pt x="336" y="1608"/>
                    <a:pt x="416" y="1680"/>
                  </a:cubicBezTo>
                  <a:cubicBezTo>
                    <a:pt x="496" y="1752"/>
                    <a:pt x="648" y="1856"/>
                    <a:pt x="704" y="1920"/>
                  </a:cubicBezTo>
                  <a:cubicBezTo>
                    <a:pt x="760" y="1984"/>
                    <a:pt x="728" y="2024"/>
                    <a:pt x="752" y="2064"/>
                  </a:cubicBezTo>
                  <a:cubicBezTo>
                    <a:pt x="776" y="2104"/>
                    <a:pt x="800" y="2160"/>
                    <a:pt x="848" y="2160"/>
                  </a:cubicBezTo>
                  <a:cubicBezTo>
                    <a:pt x="896" y="2160"/>
                    <a:pt x="952" y="2064"/>
                    <a:pt x="1040" y="2064"/>
                  </a:cubicBezTo>
                  <a:cubicBezTo>
                    <a:pt x="1128" y="2064"/>
                    <a:pt x="1232" y="2152"/>
                    <a:pt x="1376" y="2160"/>
                  </a:cubicBezTo>
                  <a:cubicBezTo>
                    <a:pt x="1520" y="2168"/>
                    <a:pt x="1712" y="2140"/>
                    <a:pt x="1904" y="2112"/>
                  </a:cubicBezTo>
                </a:path>
              </a:pathLst>
            </a:custGeom>
            <a:noFill/>
            <a:ln w="76200">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VN" sz="1050"/>
            </a:p>
          </p:txBody>
        </p:sp>
        <p:sp>
          <p:nvSpPr>
            <p:cNvPr id="17432" name="AutoShape 5">
              <a:extLst>
                <a:ext uri="{FF2B5EF4-FFF2-40B4-BE49-F238E27FC236}">
                  <a16:creationId xmlns:a16="http://schemas.microsoft.com/office/drawing/2014/main" id="{FB72BB3A-B6F6-044C-BE2B-B4371AE6BE25}"/>
                </a:ext>
              </a:extLst>
            </p:cNvPr>
            <p:cNvSpPr>
              <a:spLocks noChangeArrowheads="1"/>
            </p:cNvSpPr>
            <p:nvPr/>
          </p:nvSpPr>
          <p:spPr bwMode="auto">
            <a:xfrm rot="10511187">
              <a:off x="3316" y="1199"/>
              <a:ext cx="190" cy="9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47 w 21600"/>
                <a:gd name="T13" fmla="*/ 4596 h 21600"/>
                <a:gd name="T14" fmla="*/ 17053 w 21600"/>
                <a:gd name="T15" fmla="*/ 17004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3300"/>
            </a:solidFill>
            <a:ln w="9525">
              <a:solidFill>
                <a:srgbClr val="008000"/>
              </a:solidFill>
              <a:miter lim="800000"/>
              <a:headEnd/>
              <a:tailEnd/>
            </a:ln>
          </p:spPr>
          <p:txBody>
            <a:bodyPr wrap="none" anchor="ctr"/>
            <a:lstStyle/>
            <a:p>
              <a:endParaRPr lang="en-VN" sz="1050"/>
            </a:p>
          </p:txBody>
        </p:sp>
        <p:sp>
          <p:nvSpPr>
            <p:cNvPr id="17433" name="AutoShape 6">
              <a:extLst>
                <a:ext uri="{FF2B5EF4-FFF2-40B4-BE49-F238E27FC236}">
                  <a16:creationId xmlns:a16="http://schemas.microsoft.com/office/drawing/2014/main" id="{E25948E1-D38E-F24D-84B6-62E627FDAEF0}"/>
                </a:ext>
              </a:extLst>
            </p:cNvPr>
            <p:cNvSpPr>
              <a:spLocks noChangeArrowheads="1"/>
            </p:cNvSpPr>
            <p:nvPr/>
          </p:nvSpPr>
          <p:spPr bwMode="auto">
            <a:xfrm rot="9564342">
              <a:off x="3040" y="1244"/>
              <a:ext cx="192" cy="9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3300"/>
            </a:solidFill>
            <a:ln w="76200">
              <a:solidFill>
                <a:srgbClr val="008000"/>
              </a:solidFill>
              <a:miter lim="800000"/>
              <a:headEnd/>
              <a:tailEnd/>
            </a:ln>
          </p:spPr>
          <p:txBody>
            <a:bodyPr wrap="none" anchor="ctr"/>
            <a:lstStyle/>
            <a:p>
              <a:endParaRPr lang="en-VN" sz="1050"/>
            </a:p>
          </p:txBody>
        </p:sp>
        <p:sp>
          <p:nvSpPr>
            <p:cNvPr id="17434" name="AutoShape 7">
              <a:extLst>
                <a:ext uri="{FF2B5EF4-FFF2-40B4-BE49-F238E27FC236}">
                  <a16:creationId xmlns:a16="http://schemas.microsoft.com/office/drawing/2014/main" id="{22F3ED26-3581-F44E-A141-B60CB33BD433}"/>
                </a:ext>
              </a:extLst>
            </p:cNvPr>
            <p:cNvSpPr>
              <a:spLocks noChangeArrowheads="1"/>
            </p:cNvSpPr>
            <p:nvPr/>
          </p:nvSpPr>
          <p:spPr bwMode="auto">
            <a:xfrm rot="9290541">
              <a:off x="2756" y="1387"/>
              <a:ext cx="192" cy="9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3300"/>
            </a:solidFill>
            <a:ln w="9525">
              <a:solidFill>
                <a:srgbClr val="008000"/>
              </a:solidFill>
              <a:miter lim="800000"/>
              <a:headEnd/>
              <a:tailEnd/>
            </a:ln>
          </p:spPr>
          <p:txBody>
            <a:bodyPr wrap="none" anchor="ctr"/>
            <a:lstStyle/>
            <a:p>
              <a:endParaRPr lang="en-VN" sz="1050"/>
            </a:p>
          </p:txBody>
        </p:sp>
        <p:sp>
          <p:nvSpPr>
            <p:cNvPr id="17435" name="AutoShape 8">
              <a:extLst>
                <a:ext uri="{FF2B5EF4-FFF2-40B4-BE49-F238E27FC236}">
                  <a16:creationId xmlns:a16="http://schemas.microsoft.com/office/drawing/2014/main" id="{FFFF0B59-C238-894F-8A89-3500D94D7D2D}"/>
                </a:ext>
              </a:extLst>
            </p:cNvPr>
            <p:cNvSpPr>
              <a:spLocks noChangeArrowheads="1"/>
            </p:cNvSpPr>
            <p:nvPr/>
          </p:nvSpPr>
          <p:spPr bwMode="auto">
            <a:xfrm rot="6213819">
              <a:off x="2540" y="1592"/>
              <a:ext cx="197" cy="9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95 w 21600"/>
                <a:gd name="T13" fmla="*/ 4547 h 21600"/>
                <a:gd name="T14" fmla="*/ 17105 w 21600"/>
                <a:gd name="T15" fmla="*/ 17053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3300"/>
            </a:solidFill>
            <a:ln w="9525">
              <a:solidFill>
                <a:srgbClr val="008000"/>
              </a:solidFill>
              <a:miter lim="800000"/>
              <a:headEnd/>
              <a:tailEnd/>
            </a:ln>
          </p:spPr>
          <p:txBody>
            <a:bodyPr wrap="none" anchor="ctr"/>
            <a:lstStyle/>
            <a:p>
              <a:endParaRPr lang="en-VN" sz="1050"/>
            </a:p>
          </p:txBody>
        </p:sp>
        <p:sp>
          <p:nvSpPr>
            <p:cNvPr id="17436" name="AutoShape 9">
              <a:extLst>
                <a:ext uri="{FF2B5EF4-FFF2-40B4-BE49-F238E27FC236}">
                  <a16:creationId xmlns:a16="http://schemas.microsoft.com/office/drawing/2014/main" id="{D590098E-DA40-9649-B33E-732074C0A96B}"/>
                </a:ext>
              </a:extLst>
            </p:cNvPr>
            <p:cNvSpPr>
              <a:spLocks noChangeArrowheads="1"/>
            </p:cNvSpPr>
            <p:nvPr/>
          </p:nvSpPr>
          <p:spPr bwMode="auto">
            <a:xfrm rot="6023331">
              <a:off x="2543" y="1880"/>
              <a:ext cx="192" cy="9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3300"/>
            </a:solidFill>
            <a:ln w="57150">
              <a:solidFill>
                <a:srgbClr val="008000"/>
              </a:solidFill>
              <a:miter lim="800000"/>
              <a:headEnd/>
              <a:tailEnd/>
            </a:ln>
          </p:spPr>
          <p:txBody>
            <a:bodyPr wrap="none" anchor="ctr"/>
            <a:lstStyle/>
            <a:p>
              <a:endParaRPr lang="en-VN" sz="1050"/>
            </a:p>
          </p:txBody>
        </p:sp>
        <p:sp>
          <p:nvSpPr>
            <p:cNvPr id="17437" name="AutoShape 10">
              <a:extLst>
                <a:ext uri="{FF2B5EF4-FFF2-40B4-BE49-F238E27FC236}">
                  <a16:creationId xmlns:a16="http://schemas.microsoft.com/office/drawing/2014/main" id="{99F58A51-9743-C842-81FF-9671A8C602D0}"/>
                </a:ext>
              </a:extLst>
            </p:cNvPr>
            <p:cNvSpPr>
              <a:spLocks noChangeArrowheads="1"/>
            </p:cNvSpPr>
            <p:nvPr/>
          </p:nvSpPr>
          <p:spPr bwMode="auto">
            <a:xfrm rot="7062238">
              <a:off x="2424" y="2185"/>
              <a:ext cx="158" cy="10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11 w 21600"/>
                <a:gd name="T13" fmla="*/ 4526 h 21600"/>
                <a:gd name="T14" fmla="*/ 17089 w 21600"/>
                <a:gd name="T15" fmla="*/ 17074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3300"/>
            </a:solidFill>
            <a:ln w="9525">
              <a:solidFill>
                <a:srgbClr val="008000"/>
              </a:solidFill>
              <a:miter lim="800000"/>
              <a:headEnd/>
              <a:tailEnd/>
            </a:ln>
          </p:spPr>
          <p:txBody>
            <a:bodyPr wrap="none" anchor="ctr"/>
            <a:lstStyle/>
            <a:p>
              <a:endParaRPr lang="en-VN" sz="1050"/>
            </a:p>
          </p:txBody>
        </p:sp>
        <p:sp>
          <p:nvSpPr>
            <p:cNvPr id="17438" name="AutoShape 11">
              <a:extLst>
                <a:ext uri="{FF2B5EF4-FFF2-40B4-BE49-F238E27FC236}">
                  <a16:creationId xmlns:a16="http://schemas.microsoft.com/office/drawing/2014/main" id="{0023487C-B061-F442-9884-E045CC5BD42A}"/>
                </a:ext>
              </a:extLst>
            </p:cNvPr>
            <p:cNvSpPr>
              <a:spLocks noChangeArrowheads="1"/>
            </p:cNvSpPr>
            <p:nvPr/>
          </p:nvSpPr>
          <p:spPr bwMode="auto">
            <a:xfrm rot="4708332">
              <a:off x="2310" y="2589"/>
              <a:ext cx="187" cy="9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5 w 21600"/>
                <a:gd name="T13" fmla="*/ 4547 h 21600"/>
                <a:gd name="T14" fmla="*/ 17095 w 21600"/>
                <a:gd name="T15" fmla="*/ 17053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3300"/>
            </a:solidFill>
            <a:ln w="9525">
              <a:solidFill>
                <a:srgbClr val="008000"/>
              </a:solidFill>
              <a:miter lim="800000"/>
              <a:headEnd/>
              <a:tailEnd/>
            </a:ln>
          </p:spPr>
          <p:txBody>
            <a:bodyPr wrap="none" anchor="ctr"/>
            <a:lstStyle/>
            <a:p>
              <a:endParaRPr lang="en-VN" sz="1050"/>
            </a:p>
          </p:txBody>
        </p:sp>
        <p:sp>
          <p:nvSpPr>
            <p:cNvPr id="17439" name="AutoShape 12">
              <a:extLst>
                <a:ext uri="{FF2B5EF4-FFF2-40B4-BE49-F238E27FC236}">
                  <a16:creationId xmlns:a16="http://schemas.microsoft.com/office/drawing/2014/main" id="{78D32706-093B-3B46-83B8-21B8AC3FBCFC}"/>
                </a:ext>
              </a:extLst>
            </p:cNvPr>
            <p:cNvSpPr>
              <a:spLocks noChangeArrowheads="1"/>
            </p:cNvSpPr>
            <p:nvPr/>
          </p:nvSpPr>
          <p:spPr bwMode="auto">
            <a:xfrm rot="3179442">
              <a:off x="2539" y="2769"/>
              <a:ext cx="192" cy="9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3300"/>
            </a:solidFill>
            <a:ln w="9525">
              <a:solidFill>
                <a:srgbClr val="008000"/>
              </a:solidFill>
              <a:miter lim="800000"/>
              <a:headEnd/>
              <a:tailEnd/>
            </a:ln>
          </p:spPr>
          <p:txBody>
            <a:bodyPr wrap="none" anchor="ctr"/>
            <a:lstStyle/>
            <a:p>
              <a:endParaRPr lang="en-VN" sz="1050"/>
            </a:p>
          </p:txBody>
        </p:sp>
        <p:sp>
          <p:nvSpPr>
            <p:cNvPr id="17440" name="AutoShape 13">
              <a:extLst>
                <a:ext uri="{FF2B5EF4-FFF2-40B4-BE49-F238E27FC236}">
                  <a16:creationId xmlns:a16="http://schemas.microsoft.com/office/drawing/2014/main" id="{6C1ECB86-8B7D-114F-80C4-59E9AD9C65E2}"/>
                </a:ext>
              </a:extLst>
            </p:cNvPr>
            <p:cNvSpPr>
              <a:spLocks noChangeArrowheads="1"/>
            </p:cNvSpPr>
            <p:nvPr/>
          </p:nvSpPr>
          <p:spPr bwMode="auto">
            <a:xfrm rot="3149219">
              <a:off x="2781" y="3007"/>
              <a:ext cx="194" cy="10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54 w 21600"/>
                <a:gd name="T13" fmla="*/ 4491 h 21600"/>
                <a:gd name="T14" fmla="*/ 17146 w 21600"/>
                <a:gd name="T15" fmla="*/ 17109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3300"/>
            </a:solidFill>
            <a:ln w="57150">
              <a:solidFill>
                <a:srgbClr val="008000"/>
              </a:solidFill>
              <a:miter lim="800000"/>
              <a:headEnd/>
              <a:tailEnd/>
            </a:ln>
          </p:spPr>
          <p:txBody>
            <a:bodyPr wrap="none" anchor="ctr"/>
            <a:lstStyle/>
            <a:p>
              <a:endParaRPr lang="en-VN" sz="1050"/>
            </a:p>
          </p:txBody>
        </p:sp>
        <p:sp>
          <p:nvSpPr>
            <p:cNvPr id="17441" name="AutoShape 14">
              <a:extLst>
                <a:ext uri="{FF2B5EF4-FFF2-40B4-BE49-F238E27FC236}">
                  <a16:creationId xmlns:a16="http://schemas.microsoft.com/office/drawing/2014/main" id="{9CD00CF7-E1C9-2D41-988D-9AFD65F924E5}"/>
                </a:ext>
              </a:extLst>
            </p:cNvPr>
            <p:cNvSpPr>
              <a:spLocks noChangeArrowheads="1"/>
            </p:cNvSpPr>
            <p:nvPr/>
          </p:nvSpPr>
          <p:spPr bwMode="auto">
            <a:xfrm rot="3277829">
              <a:off x="3015" y="3216"/>
              <a:ext cx="192" cy="9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3300"/>
            </a:solidFill>
            <a:ln w="38100">
              <a:solidFill>
                <a:srgbClr val="008000"/>
              </a:solidFill>
              <a:miter lim="800000"/>
              <a:headEnd/>
              <a:tailEnd/>
            </a:ln>
          </p:spPr>
          <p:txBody>
            <a:bodyPr wrap="none" anchor="ctr"/>
            <a:lstStyle/>
            <a:p>
              <a:endParaRPr lang="en-VN" sz="1050"/>
            </a:p>
          </p:txBody>
        </p:sp>
        <p:sp>
          <p:nvSpPr>
            <p:cNvPr id="17442" name="AutoShape 15">
              <a:extLst>
                <a:ext uri="{FF2B5EF4-FFF2-40B4-BE49-F238E27FC236}">
                  <a16:creationId xmlns:a16="http://schemas.microsoft.com/office/drawing/2014/main" id="{937C40E1-A515-174B-A4F4-F90F079C88E3}"/>
                </a:ext>
              </a:extLst>
            </p:cNvPr>
            <p:cNvSpPr>
              <a:spLocks noChangeArrowheads="1"/>
            </p:cNvSpPr>
            <p:nvPr/>
          </p:nvSpPr>
          <p:spPr bwMode="auto">
            <a:xfrm rot="354919">
              <a:off x="3360" y="3312"/>
              <a:ext cx="192" cy="14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3300"/>
            </a:solidFill>
            <a:ln w="3175">
              <a:solidFill>
                <a:srgbClr val="008000"/>
              </a:solidFill>
              <a:miter lim="800000"/>
              <a:headEnd/>
              <a:tailEnd/>
            </a:ln>
          </p:spPr>
          <p:txBody>
            <a:bodyPr wrap="none" anchor="ctr"/>
            <a:lstStyle/>
            <a:p>
              <a:endParaRPr lang="en-VN" sz="1050"/>
            </a:p>
          </p:txBody>
        </p:sp>
        <p:sp>
          <p:nvSpPr>
            <p:cNvPr id="17443" name="AutoShape 16">
              <a:extLst>
                <a:ext uri="{FF2B5EF4-FFF2-40B4-BE49-F238E27FC236}">
                  <a16:creationId xmlns:a16="http://schemas.microsoft.com/office/drawing/2014/main" id="{826766AC-58B2-694B-843D-8E048DA46FDD}"/>
                </a:ext>
              </a:extLst>
            </p:cNvPr>
            <p:cNvSpPr>
              <a:spLocks noChangeArrowheads="1"/>
            </p:cNvSpPr>
            <p:nvPr/>
          </p:nvSpPr>
          <p:spPr bwMode="auto">
            <a:xfrm rot="-503394">
              <a:off x="4072" y="3407"/>
              <a:ext cx="196" cy="9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18 w 21600"/>
                <a:gd name="T13" fmla="*/ 4500 h 21600"/>
                <a:gd name="T14" fmla="*/ 17082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3300"/>
            </a:solidFill>
            <a:ln w="9525">
              <a:solidFill>
                <a:srgbClr val="008000"/>
              </a:solidFill>
              <a:miter lim="800000"/>
              <a:headEnd/>
              <a:tailEnd/>
            </a:ln>
          </p:spPr>
          <p:txBody>
            <a:bodyPr wrap="none" anchor="ctr"/>
            <a:lstStyle/>
            <a:p>
              <a:endParaRPr lang="en-VN" sz="1050"/>
            </a:p>
          </p:txBody>
        </p:sp>
        <p:sp>
          <p:nvSpPr>
            <p:cNvPr id="17444" name="AutoShape 17">
              <a:extLst>
                <a:ext uri="{FF2B5EF4-FFF2-40B4-BE49-F238E27FC236}">
                  <a16:creationId xmlns:a16="http://schemas.microsoft.com/office/drawing/2014/main" id="{FF7A2844-B38B-3F42-90C0-4BCC6A7EFB37}"/>
                </a:ext>
              </a:extLst>
            </p:cNvPr>
            <p:cNvSpPr>
              <a:spLocks noChangeArrowheads="1"/>
            </p:cNvSpPr>
            <p:nvPr/>
          </p:nvSpPr>
          <p:spPr bwMode="auto">
            <a:xfrm rot="-503394">
              <a:off x="3744" y="3408"/>
              <a:ext cx="196" cy="9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18 w 21600"/>
                <a:gd name="T13" fmla="*/ 4500 h 21600"/>
                <a:gd name="T14" fmla="*/ 17082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3300"/>
            </a:solidFill>
            <a:ln w="9525">
              <a:solidFill>
                <a:srgbClr val="008000"/>
              </a:solidFill>
              <a:miter lim="800000"/>
              <a:headEnd/>
              <a:tailEnd/>
            </a:ln>
          </p:spPr>
          <p:txBody>
            <a:bodyPr wrap="none" anchor="ctr"/>
            <a:lstStyle/>
            <a:p>
              <a:endParaRPr lang="en-VN" sz="1050"/>
            </a:p>
          </p:txBody>
        </p:sp>
      </p:grpSp>
      <p:sp>
        <p:nvSpPr>
          <p:cNvPr id="58386" name="AutoShape 18">
            <a:extLst>
              <a:ext uri="{FF2B5EF4-FFF2-40B4-BE49-F238E27FC236}">
                <a16:creationId xmlns:a16="http://schemas.microsoft.com/office/drawing/2014/main" id="{FCECA846-3EDC-3349-8ABF-853E67EAEDD4}"/>
              </a:ext>
            </a:extLst>
          </p:cNvPr>
          <p:cNvSpPr>
            <a:spLocks noChangeArrowheads="1"/>
          </p:cNvSpPr>
          <p:nvPr/>
        </p:nvSpPr>
        <p:spPr bwMode="auto">
          <a:xfrm rot="20048553">
            <a:off x="2356248" y="3596879"/>
            <a:ext cx="1535906" cy="234553"/>
          </a:xfrm>
          <a:prstGeom prst="notchedRightArrow">
            <a:avLst>
              <a:gd name="adj1" fmla="val 47713"/>
              <a:gd name="adj2" fmla="val 132905"/>
            </a:avLst>
          </a:prstGeom>
          <a:solidFill>
            <a:srgbClr val="D60093"/>
          </a:solidFill>
          <a:ln w="9525">
            <a:solidFill>
              <a:srgbClr val="D60093"/>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vi-VN" altLang="vi-VN" sz="1350"/>
          </a:p>
        </p:txBody>
      </p:sp>
      <p:sp>
        <p:nvSpPr>
          <p:cNvPr id="58387" name="AutoShape 19">
            <a:extLst>
              <a:ext uri="{FF2B5EF4-FFF2-40B4-BE49-F238E27FC236}">
                <a16:creationId xmlns:a16="http://schemas.microsoft.com/office/drawing/2014/main" id="{1D7A18BA-FDD8-4144-9306-37462E47B93B}"/>
              </a:ext>
            </a:extLst>
          </p:cNvPr>
          <p:cNvSpPr>
            <a:spLocks noChangeArrowheads="1"/>
          </p:cNvSpPr>
          <p:nvPr/>
        </p:nvSpPr>
        <p:spPr bwMode="auto">
          <a:xfrm rot="18969992">
            <a:off x="3829051" y="2571750"/>
            <a:ext cx="1298972" cy="179785"/>
          </a:xfrm>
          <a:prstGeom prst="notchedRightArrow">
            <a:avLst>
              <a:gd name="adj1" fmla="val 50000"/>
              <a:gd name="adj2" fmla="val 180629"/>
            </a:avLst>
          </a:prstGeom>
          <a:solidFill>
            <a:srgbClr val="D60093"/>
          </a:solidFill>
          <a:ln w="9525">
            <a:solidFill>
              <a:srgbClr val="D60093"/>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vi-VN" altLang="vi-VN" sz="1350"/>
          </a:p>
        </p:txBody>
      </p:sp>
      <p:grpSp>
        <p:nvGrpSpPr>
          <p:cNvPr id="12" name="Group 20">
            <a:extLst>
              <a:ext uri="{FF2B5EF4-FFF2-40B4-BE49-F238E27FC236}">
                <a16:creationId xmlns:a16="http://schemas.microsoft.com/office/drawing/2014/main" id="{B7D21867-02D6-5343-9644-D1F5C972D648}"/>
              </a:ext>
            </a:extLst>
          </p:cNvPr>
          <p:cNvGrpSpPr>
            <a:grpSpLocks/>
          </p:cNvGrpSpPr>
          <p:nvPr/>
        </p:nvGrpSpPr>
        <p:grpSpPr bwMode="auto">
          <a:xfrm>
            <a:off x="5657850" y="2343150"/>
            <a:ext cx="400050" cy="457200"/>
            <a:chOff x="1872" y="2304"/>
            <a:chExt cx="528" cy="720"/>
          </a:xfrm>
        </p:grpSpPr>
        <p:sp>
          <p:nvSpPr>
            <p:cNvPr id="17429" name="AutoShape 21">
              <a:extLst>
                <a:ext uri="{FF2B5EF4-FFF2-40B4-BE49-F238E27FC236}">
                  <a16:creationId xmlns:a16="http://schemas.microsoft.com/office/drawing/2014/main" id="{2CA53DFC-B47A-FB46-A7F7-306F0B58188C}"/>
                </a:ext>
              </a:extLst>
            </p:cNvPr>
            <p:cNvSpPr>
              <a:spLocks noChangeArrowheads="1"/>
            </p:cNvSpPr>
            <p:nvPr/>
          </p:nvSpPr>
          <p:spPr bwMode="auto">
            <a:xfrm>
              <a:off x="1872" y="2304"/>
              <a:ext cx="528" cy="432"/>
            </a:xfrm>
            <a:prstGeom prst="flowChartPunchedTape">
              <a:avLst/>
            </a:prstGeom>
            <a:solidFill>
              <a:srgbClr val="FF33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vi-VN" altLang="vi-VN" sz="1350"/>
            </a:p>
          </p:txBody>
        </p:sp>
        <p:sp>
          <p:nvSpPr>
            <p:cNvPr id="17430" name="Line 22">
              <a:extLst>
                <a:ext uri="{FF2B5EF4-FFF2-40B4-BE49-F238E27FC236}">
                  <a16:creationId xmlns:a16="http://schemas.microsoft.com/office/drawing/2014/main" id="{D4741A95-3911-5A46-8B0E-D31405FC9D88}"/>
                </a:ext>
              </a:extLst>
            </p:cNvPr>
            <p:cNvSpPr>
              <a:spLocks noChangeShapeType="1"/>
            </p:cNvSpPr>
            <p:nvPr/>
          </p:nvSpPr>
          <p:spPr bwMode="auto">
            <a:xfrm>
              <a:off x="1872" y="2352"/>
              <a:ext cx="0" cy="67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VN" sz="1050"/>
            </a:p>
          </p:txBody>
        </p:sp>
      </p:grpSp>
      <p:sp>
        <p:nvSpPr>
          <p:cNvPr id="58391" name="AutoShape 23">
            <a:extLst>
              <a:ext uri="{FF2B5EF4-FFF2-40B4-BE49-F238E27FC236}">
                <a16:creationId xmlns:a16="http://schemas.microsoft.com/office/drawing/2014/main" id="{98FB23BF-A2D9-AD44-81C6-06A5B259A5D8}"/>
              </a:ext>
            </a:extLst>
          </p:cNvPr>
          <p:cNvSpPr>
            <a:spLocks noChangeArrowheads="1"/>
          </p:cNvSpPr>
          <p:nvPr/>
        </p:nvSpPr>
        <p:spPr bwMode="auto">
          <a:xfrm>
            <a:off x="6515100" y="3714750"/>
            <a:ext cx="285750" cy="285750"/>
          </a:xfrm>
          <a:prstGeom prst="star8">
            <a:avLst>
              <a:gd name="adj" fmla="val 36806"/>
            </a:avLst>
          </a:prstGeom>
          <a:solidFill>
            <a:schemeClr val="bg1"/>
          </a:solidFill>
          <a:ln w="9525">
            <a:solidFill>
              <a:srgbClr val="FF33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vi-VN" altLang="vi-VN" sz="1350"/>
          </a:p>
        </p:txBody>
      </p:sp>
      <p:sp>
        <p:nvSpPr>
          <p:cNvPr id="58392" name="AutoShape 24">
            <a:extLst>
              <a:ext uri="{FF2B5EF4-FFF2-40B4-BE49-F238E27FC236}">
                <a16:creationId xmlns:a16="http://schemas.microsoft.com/office/drawing/2014/main" id="{44CA8270-0225-304C-B465-CD5A2D5E80C1}"/>
              </a:ext>
            </a:extLst>
          </p:cNvPr>
          <p:cNvSpPr>
            <a:spLocks noChangeArrowheads="1"/>
          </p:cNvSpPr>
          <p:nvPr/>
        </p:nvSpPr>
        <p:spPr bwMode="auto">
          <a:xfrm>
            <a:off x="6858000" y="2686050"/>
            <a:ext cx="285750" cy="285750"/>
          </a:xfrm>
          <a:prstGeom prst="star8">
            <a:avLst>
              <a:gd name="adj" fmla="val 36806"/>
            </a:avLst>
          </a:prstGeom>
          <a:solidFill>
            <a:schemeClr val="bg1"/>
          </a:solidFill>
          <a:ln w="9525">
            <a:solidFill>
              <a:srgbClr val="FF33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vi-VN" altLang="vi-VN" sz="1350"/>
          </a:p>
        </p:txBody>
      </p:sp>
      <p:sp>
        <p:nvSpPr>
          <p:cNvPr id="58393" name="AutoShape 25">
            <a:extLst>
              <a:ext uri="{FF2B5EF4-FFF2-40B4-BE49-F238E27FC236}">
                <a16:creationId xmlns:a16="http://schemas.microsoft.com/office/drawing/2014/main" id="{968F2F27-A80F-414A-8155-A61C081D96AD}"/>
              </a:ext>
            </a:extLst>
          </p:cNvPr>
          <p:cNvSpPr>
            <a:spLocks noChangeArrowheads="1"/>
          </p:cNvSpPr>
          <p:nvPr/>
        </p:nvSpPr>
        <p:spPr bwMode="auto">
          <a:xfrm>
            <a:off x="6629400" y="2114550"/>
            <a:ext cx="285750" cy="285750"/>
          </a:xfrm>
          <a:prstGeom prst="star8">
            <a:avLst>
              <a:gd name="adj" fmla="val 36806"/>
            </a:avLst>
          </a:prstGeom>
          <a:solidFill>
            <a:schemeClr val="bg1"/>
          </a:solidFill>
          <a:ln w="9525">
            <a:solidFill>
              <a:srgbClr val="FF33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vi-VN" altLang="vi-VN" sz="1350"/>
          </a:p>
        </p:txBody>
      </p:sp>
      <p:sp>
        <p:nvSpPr>
          <p:cNvPr id="58394" name="AutoShape 26">
            <a:extLst>
              <a:ext uri="{FF2B5EF4-FFF2-40B4-BE49-F238E27FC236}">
                <a16:creationId xmlns:a16="http://schemas.microsoft.com/office/drawing/2014/main" id="{6B1EF8A6-0735-0F48-B782-15B4C87EB04A}"/>
              </a:ext>
            </a:extLst>
          </p:cNvPr>
          <p:cNvSpPr>
            <a:spLocks noChangeArrowheads="1"/>
          </p:cNvSpPr>
          <p:nvPr/>
        </p:nvSpPr>
        <p:spPr bwMode="auto">
          <a:xfrm>
            <a:off x="5600700" y="1428750"/>
            <a:ext cx="285750" cy="285750"/>
          </a:xfrm>
          <a:prstGeom prst="star8">
            <a:avLst>
              <a:gd name="adj" fmla="val 36806"/>
            </a:avLst>
          </a:prstGeom>
          <a:solidFill>
            <a:schemeClr val="bg1"/>
          </a:solidFill>
          <a:ln w="9525">
            <a:solidFill>
              <a:srgbClr val="FF33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vi-VN" altLang="vi-VN" sz="1350"/>
          </a:p>
        </p:txBody>
      </p:sp>
      <p:sp>
        <p:nvSpPr>
          <p:cNvPr id="58395" name="AutoShape 27">
            <a:extLst>
              <a:ext uri="{FF2B5EF4-FFF2-40B4-BE49-F238E27FC236}">
                <a16:creationId xmlns:a16="http://schemas.microsoft.com/office/drawing/2014/main" id="{E0C33DB8-0F5D-7741-8ADF-63B0C8CFF12F}"/>
              </a:ext>
            </a:extLst>
          </p:cNvPr>
          <p:cNvSpPr>
            <a:spLocks noChangeArrowheads="1"/>
          </p:cNvSpPr>
          <p:nvPr/>
        </p:nvSpPr>
        <p:spPr bwMode="auto">
          <a:xfrm rot="20066006">
            <a:off x="4229100" y="2914650"/>
            <a:ext cx="1042988" cy="170260"/>
          </a:xfrm>
          <a:prstGeom prst="notchedRightArrow">
            <a:avLst>
              <a:gd name="adj1" fmla="val 50000"/>
              <a:gd name="adj2" fmla="val 153147"/>
            </a:avLst>
          </a:prstGeom>
          <a:solidFill>
            <a:srgbClr val="D60093"/>
          </a:solidFill>
          <a:ln w="9525">
            <a:solidFill>
              <a:srgbClr val="D60093"/>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vi-VN" altLang="vi-VN" sz="1350"/>
          </a:p>
        </p:txBody>
      </p:sp>
      <p:sp>
        <p:nvSpPr>
          <p:cNvPr id="58396" name="Text Box 28">
            <a:extLst>
              <a:ext uri="{FF2B5EF4-FFF2-40B4-BE49-F238E27FC236}">
                <a16:creationId xmlns:a16="http://schemas.microsoft.com/office/drawing/2014/main" id="{8271B22A-30ED-BA45-89A7-FE8EDDFCADF5}"/>
              </a:ext>
            </a:extLst>
          </p:cNvPr>
          <p:cNvSpPr txBox="1">
            <a:spLocks noChangeArrowheads="1"/>
          </p:cNvSpPr>
          <p:nvPr/>
        </p:nvSpPr>
        <p:spPr bwMode="auto">
          <a:xfrm>
            <a:off x="1543050" y="3874294"/>
            <a:ext cx="1028700" cy="496290"/>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defRPr/>
            </a:pPr>
            <a:r>
              <a:rPr lang="en-US" sz="1050" b="1">
                <a:latin typeface="Arial" charset="0"/>
                <a:cs typeface="+mn-cs"/>
              </a:rPr>
              <a:t>VECXAI</a:t>
            </a:r>
          </a:p>
          <a:p>
            <a:pPr>
              <a:spcBef>
                <a:spcPct val="50000"/>
              </a:spcBef>
              <a:defRPr/>
            </a:pPr>
            <a:r>
              <a:rPr lang="en-US" sz="1050" b="1">
                <a:solidFill>
                  <a:srgbClr val="000099"/>
                </a:solidFill>
                <a:latin typeface="Arial" charset="0"/>
                <a:cs typeface="+mn-cs"/>
              </a:rPr>
              <a:t>18-3-1871</a:t>
            </a:r>
          </a:p>
        </p:txBody>
      </p:sp>
      <p:sp>
        <p:nvSpPr>
          <p:cNvPr id="58397" name="Text Box 29">
            <a:extLst>
              <a:ext uri="{FF2B5EF4-FFF2-40B4-BE49-F238E27FC236}">
                <a16:creationId xmlns:a16="http://schemas.microsoft.com/office/drawing/2014/main" id="{8536B5E4-BB17-CA48-BC25-E38FC42FEAC5}"/>
              </a:ext>
            </a:extLst>
          </p:cNvPr>
          <p:cNvSpPr txBox="1">
            <a:spLocks noChangeArrowheads="1"/>
          </p:cNvSpPr>
          <p:nvPr/>
        </p:nvSpPr>
        <p:spPr bwMode="auto">
          <a:xfrm>
            <a:off x="5247712" y="1997902"/>
            <a:ext cx="1061532" cy="253916"/>
          </a:xfrm>
          <a:prstGeom prst="rect">
            <a:avLst/>
          </a:prstGeom>
          <a:solidFill>
            <a:schemeClr val="tx2">
              <a:lumMod val="20000"/>
              <a:lumOff val="80000"/>
            </a:schemeClr>
          </a:solidFill>
          <a:ln w="9525">
            <a:noFill/>
            <a:miter lim="800000"/>
            <a:headEnd/>
            <a:tailEnd/>
          </a:ln>
          <a:effectLst>
            <a:outerShdw dist="35921" dir="2700000" algn="ctr" rotWithShape="0">
              <a:schemeClr val="bg1"/>
            </a:outerShdw>
          </a:effectLst>
        </p:spPr>
        <p:txBody>
          <a:bodyPr wrap="square">
            <a:spAutoFit/>
          </a:bodyPr>
          <a:lstStyle/>
          <a:p>
            <a:pPr>
              <a:spcBef>
                <a:spcPct val="50000"/>
              </a:spcBef>
              <a:defRPr/>
            </a:pPr>
            <a:r>
              <a:rPr lang="en-US" sz="1050" b="1" dirty="0">
                <a:solidFill>
                  <a:srgbClr val="0000FF"/>
                </a:solidFill>
                <a:latin typeface="Times New Roman" pitchFamily="18" charset="0"/>
                <a:cs typeface="Times New Roman" pitchFamily="18" charset="0"/>
              </a:rPr>
              <a:t>MÔNG MÁC</a:t>
            </a:r>
          </a:p>
        </p:txBody>
      </p:sp>
      <p:sp>
        <p:nvSpPr>
          <p:cNvPr id="58398" name="Rectangle 30">
            <a:extLst>
              <a:ext uri="{FF2B5EF4-FFF2-40B4-BE49-F238E27FC236}">
                <a16:creationId xmlns:a16="http://schemas.microsoft.com/office/drawing/2014/main" id="{5D6D5A6E-8A07-FE4B-9BC8-0BA2594CDAC7}"/>
              </a:ext>
            </a:extLst>
          </p:cNvPr>
          <p:cNvSpPr>
            <a:spLocks noChangeArrowheads="1"/>
          </p:cNvSpPr>
          <p:nvPr/>
        </p:nvSpPr>
        <p:spPr bwMode="auto">
          <a:xfrm>
            <a:off x="4929414" y="2501057"/>
            <a:ext cx="1485900" cy="400050"/>
          </a:xfrm>
          <a:prstGeom prst="rect">
            <a:avLst/>
          </a:prstGeom>
          <a:solidFill>
            <a:schemeClr val="bg1"/>
          </a:solidFill>
          <a:ln w="9525">
            <a:noFill/>
            <a:miter lim="800000"/>
            <a:headEnd/>
            <a:tailEnd/>
          </a:ln>
          <a:effectLst>
            <a:outerShdw dist="35921" dir="2700000" algn="ctr" rotWithShape="0">
              <a:schemeClr val="bg1"/>
            </a:outerShdw>
          </a:effectLst>
        </p:spPr>
        <p:txBody>
          <a:bodyPr wrap="none" anchor="ctr"/>
          <a:lstStyle/>
          <a:p>
            <a:pPr algn="ctr">
              <a:defRPr/>
            </a:pPr>
            <a:r>
              <a:rPr lang="en-US" sz="1050" b="1" dirty="0">
                <a:solidFill>
                  <a:srgbClr val="FF0000"/>
                </a:solidFill>
                <a:latin typeface="Times New Roman" pitchFamily="18" charset="0"/>
                <a:cs typeface="Times New Roman" pitchFamily="18" charset="0"/>
              </a:rPr>
              <a:t>TOÀ THỊ CHÍNH</a:t>
            </a:r>
          </a:p>
          <a:p>
            <a:pPr algn="ctr">
              <a:defRPr/>
            </a:pPr>
            <a:r>
              <a:rPr lang="en-US" sz="1050" b="1" dirty="0">
                <a:solidFill>
                  <a:srgbClr val="000099"/>
                </a:solidFill>
                <a:latin typeface="Arial" charset="0"/>
                <a:cs typeface="+mn-cs"/>
              </a:rPr>
              <a:t>26-3-1871</a:t>
            </a:r>
          </a:p>
        </p:txBody>
      </p:sp>
      <p:sp>
        <p:nvSpPr>
          <p:cNvPr id="58399" name="AutoShape 31">
            <a:extLst>
              <a:ext uri="{FF2B5EF4-FFF2-40B4-BE49-F238E27FC236}">
                <a16:creationId xmlns:a16="http://schemas.microsoft.com/office/drawing/2014/main" id="{FB4D56A5-2A07-184E-B59A-3A68789BA5F8}"/>
              </a:ext>
            </a:extLst>
          </p:cNvPr>
          <p:cNvSpPr>
            <a:spLocks noChangeArrowheads="1"/>
          </p:cNvSpPr>
          <p:nvPr/>
        </p:nvSpPr>
        <p:spPr bwMode="auto">
          <a:xfrm>
            <a:off x="3600450" y="2457450"/>
            <a:ext cx="285750" cy="285750"/>
          </a:xfrm>
          <a:prstGeom prst="star8">
            <a:avLst>
              <a:gd name="adj" fmla="val 36806"/>
            </a:avLst>
          </a:prstGeom>
          <a:solidFill>
            <a:schemeClr val="bg1"/>
          </a:solidFill>
          <a:ln w="9525">
            <a:solidFill>
              <a:srgbClr val="FF33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vi-VN" altLang="vi-VN" sz="1350"/>
          </a:p>
        </p:txBody>
      </p:sp>
      <p:sp>
        <p:nvSpPr>
          <p:cNvPr id="17424" name="Rectangle 58">
            <a:extLst>
              <a:ext uri="{FF2B5EF4-FFF2-40B4-BE49-F238E27FC236}">
                <a16:creationId xmlns:a16="http://schemas.microsoft.com/office/drawing/2014/main" id="{DE92AC49-5532-AA44-A53C-6C769DE35283}"/>
              </a:ext>
            </a:extLst>
          </p:cNvPr>
          <p:cNvSpPr>
            <a:spLocks noChangeArrowheads="1"/>
          </p:cNvSpPr>
          <p:nvPr/>
        </p:nvSpPr>
        <p:spPr bwMode="auto">
          <a:xfrm>
            <a:off x="6629400" y="1650206"/>
            <a:ext cx="1257300" cy="11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vi-VN" sz="750" b="1">
                <a:latin typeface="Arial" panose="020B0604020202020204" pitchFamily="34" charset="0"/>
              </a:rPr>
              <a:t> Mũi tấn công của quân Véc xai</a:t>
            </a:r>
          </a:p>
        </p:txBody>
      </p:sp>
      <p:sp>
        <p:nvSpPr>
          <p:cNvPr id="58441" name="AutoShape 73">
            <a:extLst>
              <a:ext uri="{FF2B5EF4-FFF2-40B4-BE49-F238E27FC236}">
                <a16:creationId xmlns:a16="http://schemas.microsoft.com/office/drawing/2014/main" id="{A4C2F944-00A2-F54A-AE54-91A6A9BC5534}"/>
              </a:ext>
            </a:extLst>
          </p:cNvPr>
          <p:cNvSpPr>
            <a:spLocks noChangeArrowheads="1"/>
          </p:cNvSpPr>
          <p:nvPr/>
        </p:nvSpPr>
        <p:spPr bwMode="auto">
          <a:xfrm rot="8584493">
            <a:off x="4668441" y="2405063"/>
            <a:ext cx="514350" cy="171450"/>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D6009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VN" sz="1050"/>
          </a:p>
        </p:txBody>
      </p:sp>
      <p:sp>
        <p:nvSpPr>
          <p:cNvPr id="58442" name="AutoShape 74">
            <a:extLst>
              <a:ext uri="{FF2B5EF4-FFF2-40B4-BE49-F238E27FC236}">
                <a16:creationId xmlns:a16="http://schemas.microsoft.com/office/drawing/2014/main" id="{C0A1F0F0-AB22-8E41-9416-C2E22AF8AC25}"/>
              </a:ext>
            </a:extLst>
          </p:cNvPr>
          <p:cNvSpPr>
            <a:spLocks noChangeArrowheads="1"/>
          </p:cNvSpPr>
          <p:nvPr/>
        </p:nvSpPr>
        <p:spPr bwMode="auto">
          <a:xfrm rot="8584493">
            <a:off x="4000500" y="3028950"/>
            <a:ext cx="514350" cy="171450"/>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D6009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VN" sz="1050"/>
          </a:p>
        </p:txBody>
      </p:sp>
      <p:sp>
        <p:nvSpPr>
          <p:cNvPr id="58443" name="AutoShape 75">
            <a:extLst>
              <a:ext uri="{FF2B5EF4-FFF2-40B4-BE49-F238E27FC236}">
                <a16:creationId xmlns:a16="http://schemas.microsoft.com/office/drawing/2014/main" id="{B522BB05-4347-0345-A9F7-280FF224B927}"/>
              </a:ext>
            </a:extLst>
          </p:cNvPr>
          <p:cNvSpPr>
            <a:spLocks noChangeArrowheads="1"/>
          </p:cNvSpPr>
          <p:nvPr/>
        </p:nvSpPr>
        <p:spPr bwMode="auto">
          <a:xfrm rot="8584493">
            <a:off x="2971800" y="3771900"/>
            <a:ext cx="514350" cy="171450"/>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D6009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VN" sz="1050"/>
          </a:p>
        </p:txBody>
      </p:sp>
      <p:sp>
        <p:nvSpPr>
          <p:cNvPr id="68" name="Google Shape;608;p69">
            <a:extLst>
              <a:ext uri="{FF2B5EF4-FFF2-40B4-BE49-F238E27FC236}">
                <a16:creationId xmlns:a16="http://schemas.microsoft.com/office/drawing/2014/main" id="{FFC6C067-2855-3149-AFE8-A31B6CD5431E}"/>
              </a:ext>
            </a:extLst>
          </p:cNvPr>
          <p:cNvSpPr txBox="1">
            <a:spLocks/>
          </p:cNvSpPr>
          <p:nvPr/>
        </p:nvSpPr>
        <p:spPr>
          <a:xfrm>
            <a:off x="2991298" y="35074"/>
            <a:ext cx="2420410" cy="720913"/>
          </a:xfrm>
          <a:prstGeom prst="rect">
            <a:avLst/>
          </a:prstGeom>
          <a:solidFill>
            <a:schemeClr val="accent6"/>
          </a:solidFill>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chemeClr val="dk1"/>
              </a:buClr>
              <a:buSzPts val="1100"/>
            </a:pPr>
            <a:r>
              <a:rPr lang="en-GB" sz="3600" b="1" dirty="0" err="1">
                <a:solidFill>
                  <a:schemeClr val="tx1"/>
                </a:solidFill>
                <a:latin typeface="Roboto Slab"/>
                <a:ea typeface="Roboto Slab"/>
                <a:cs typeface="Roboto Slab"/>
                <a:sym typeface="Roboto Slab"/>
              </a:rPr>
              <a:t>Diễn</a:t>
            </a:r>
            <a:r>
              <a:rPr lang="en-GB" sz="3600" b="1" dirty="0">
                <a:solidFill>
                  <a:schemeClr val="tx1"/>
                </a:solidFill>
                <a:latin typeface="Roboto Slab"/>
                <a:ea typeface="Roboto Slab"/>
                <a:cs typeface="Roboto Slab"/>
                <a:sym typeface="Roboto Slab"/>
              </a:rPr>
              <a:t> </a:t>
            </a:r>
            <a:r>
              <a:rPr lang="en-GB" sz="3600" b="1" dirty="0" err="1">
                <a:solidFill>
                  <a:schemeClr val="tx1"/>
                </a:solidFill>
                <a:latin typeface="Roboto Slab"/>
                <a:ea typeface="Roboto Slab"/>
                <a:cs typeface="Roboto Slab"/>
                <a:sym typeface="Roboto Slab"/>
              </a:rPr>
              <a:t>biến</a:t>
            </a:r>
            <a:r>
              <a:rPr lang="en-GB" sz="3600" b="1" dirty="0">
                <a:solidFill>
                  <a:schemeClr val="tx1"/>
                </a:solidFill>
                <a:latin typeface="Roboto Slab"/>
                <a:ea typeface="Roboto Slab"/>
                <a:cs typeface="Roboto Slab"/>
                <a:sym typeface="Roboto Slab"/>
              </a:rPr>
              <a:t> </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8386"/>
                                        </p:tgtEl>
                                        <p:attrNameLst>
                                          <p:attrName>style.visibility</p:attrName>
                                        </p:attrNameLst>
                                      </p:cBhvr>
                                      <p:to>
                                        <p:strVal val="visible"/>
                                      </p:to>
                                    </p:set>
                                    <p:animEffect transition="in" filter="wipe(down)">
                                      <p:cBhvr>
                                        <p:cTn id="7" dur="500"/>
                                        <p:tgtEl>
                                          <p:spTgt spid="5838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8387"/>
                                        </p:tgtEl>
                                        <p:attrNameLst>
                                          <p:attrName>style.visibility</p:attrName>
                                        </p:attrNameLst>
                                      </p:cBhvr>
                                      <p:to>
                                        <p:strVal val="visible"/>
                                      </p:to>
                                    </p:set>
                                    <p:animEffect transition="in" filter="wipe(down)">
                                      <p:cBhvr>
                                        <p:cTn id="10" dur="500"/>
                                        <p:tgtEl>
                                          <p:spTgt spid="5838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8395"/>
                                        </p:tgtEl>
                                        <p:attrNameLst>
                                          <p:attrName>style.visibility</p:attrName>
                                        </p:attrNameLst>
                                      </p:cBhvr>
                                      <p:to>
                                        <p:strVal val="visible"/>
                                      </p:to>
                                    </p:set>
                                    <p:animEffect transition="in" filter="wipe(down)">
                                      <p:cBhvr>
                                        <p:cTn id="13" dur="500"/>
                                        <p:tgtEl>
                                          <p:spTgt spid="5839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58397"/>
                                        </p:tgtEl>
                                        <p:attrNameLst>
                                          <p:attrName>style.visibility</p:attrName>
                                        </p:attrNameLst>
                                      </p:cBhvr>
                                      <p:to>
                                        <p:strVal val="visible"/>
                                      </p:to>
                                    </p:set>
                                    <p:anim calcmode="lin" valueType="num">
                                      <p:cBhvr>
                                        <p:cTn id="18" dur="1000" fill="hold"/>
                                        <p:tgtEl>
                                          <p:spTgt spid="58397"/>
                                        </p:tgtEl>
                                        <p:attrNameLst>
                                          <p:attrName>ppt_w</p:attrName>
                                        </p:attrNameLst>
                                      </p:cBhvr>
                                      <p:tavLst>
                                        <p:tav tm="0">
                                          <p:val>
                                            <p:strVal val="#ppt_w*0.70"/>
                                          </p:val>
                                        </p:tav>
                                        <p:tav tm="100000">
                                          <p:val>
                                            <p:strVal val="#ppt_w"/>
                                          </p:val>
                                        </p:tav>
                                      </p:tavLst>
                                    </p:anim>
                                    <p:anim calcmode="lin" valueType="num">
                                      <p:cBhvr>
                                        <p:cTn id="19" dur="1000" fill="hold"/>
                                        <p:tgtEl>
                                          <p:spTgt spid="58397"/>
                                        </p:tgtEl>
                                        <p:attrNameLst>
                                          <p:attrName>ppt_h</p:attrName>
                                        </p:attrNameLst>
                                      </p:cBhvr>
                                      <p:tavLst>
                                        <p:tav tm="0">
                                          <p:val>
                                            <p:strVal val="#ppt_h"/>
                                          </p:val>
                                        </p:tav>
                                        <p:tav tm="100000">
                                          <p:val>
                                            <p:strVal val="#ppt_h"/>
                                          </p:val>
                                        </p:tav>
                                      </p:tavLst>
                                    </p:anim>
                                    <p:animEffect transition="in" filter="fade">
                                      <p:cBhvr>
                                        <p:cTn id="20" dur="1000"/>
                                        <p:tgtEl>
                                          <p:spTgt spid="58397"/>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0"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edge">
                                      <p:cBhvr>
                                        <p:cTn id="25" dur="2000"/>
                                        <p:tgtEl>
                                          <p:spTgt spid="1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8" presetClass="entr" presetSubtype="12" fill="hold" nodeType="clickEffect">
                                  <p:stCondLst>
                                    <p:cond delay="0"/>
                                  </p:stCondLst>
                                  <p:childTnLst>
                                    <p:set>
                                      <p:cBhvr>
                                        <p:cTn id="29" dur="1" fill="hold">
                                          <p:stCondLst>
                                            <p:cond delay="0"/>
                                          </p:stCondLst>
                                        </p:cTn>
                                        <p:tgtEl>
                                          <p:spTgt spid="58441"/>
                                        </p:tgtEl>
                                        <p:attrNameLst>
                                          <p:attrName>style.visibility</p:attrName>
                                        </p:attrNameLst>
                                      </p:cBhvr>
                                      <p:to>
                                        <p:strVal val="visible"/>
                                      </p:to>
                                    </p:set>
                                    <p:animEffect transition="in" filter="strips(downLeft)">
                                      <p:cBhvr>
                                        <p:cTn id="30" dur="500"/>
                                        <p:tgtEl>
                                          <p:spTgt spid="58441"/>
                                        </p:tgtEl>
                                      </p:cBhvr>
                                    </p:animEffect>
                                  </p:childTnLst>
                                </p:cTn>
                              </p:par>
                              <p:par>
                                <p:cTn id="31" presetID="18" presetClass="entr" presetSubtype="12" fill="hold" nodeType="withEffect">
                                  <p:stCondLst>
                                    <p:cond delay="0"/>
                                  </p:stCondLst>
                                  <p:childTnLst>
                                    <p:set>
                                      <p:cBhvr>
                                        <p:cTn id="32" dur="1" fill="hold">
                                          <p:stCondLst>
                                            <p:cond delay="0"/>
                                          </p:stCondLst>
                                        </p:cTn>
                                        <p:tgtEl>
                                          <p:spTgt spid="58442"/>
                                        </p:tgtEl>
                                        <p:attrNameLst>
                                          <p:attrName>style.visibility</p:attrName>
                                        </p:attrNameLst>
                                      </p:cBhvr>
                                      <p:to>
                                        <p:strVal val="visible"/>
                                      </p:to>
                                    </p:set>
                                    <p:animEffect transition="in" filter="strips(downLeft)">
                                      <p:cBhvr>
                                        <p:cTn id="33" dur="500"/>
                                        <p:tgtEl>
                                          <p:spTgt spid="58442"/>
                                        </p:tgtEl>
                                      </p:cBhvr>
                                    </p:animEffect>
                                  </p:childTnLst>
                                </p:cTn>
                              </p:par>
                              <p:par>
                                <p:cTn id="34" presetID="18" presetClass="entr" presetSubtype="12" fill="hold" nodeType="withEffect">
                                  <p:stCondLst>
                                    <p:cond delay="0"/>
                                  </p:stCondLst>
                                  <p:childTnLst>
                                    <p:set>
                                      <p:cBhvr>
                                        <p:cTn id="35" dur="1" fill="hold">
                                          <p:stCondLst>
                                            <p:cond delay="0"/>
                                          </p:stCondLst>
                                        </p:cTn>
                                        <p:tgtEl>
                                          <p:spTgt spid="58443"/>
                                        </p:tgtEl>
                                        <p:attrNameLst>
                                          <p:attrName>style.visibility</p:attrName>
                                        </p:attrNameLst>
                                      </p:cBhvr>
                                      <p:to>
                                        <p:strVal val="visible"/>
                                      </p:to>
                                    </p:set>
                                    <p:animEffect transition="in" filter="strips(downLeft)">
                                      <p:cBhvr>
                                        <p:cTn id="36" dur="500"/>
                                        <p:tgtEl>
                                          <p:spTgt spid="58443"/>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49" presetClass="entr" presetSubtype="0" decel="100000" fill="hold" grpId="0" nodeType="clickEffect">
                                  <p:stCondLst>
                                    <p:cond delay="0"/>
                                  </p:stCondLst>
                                  <p:childTnLst>
                                    <p:set>
                                      <p:cBhvr>
                                        <p:cTn id="40" dur="1" fill="hold">
                                          <p:stCondLst>
                                            <p:cond delay="0"/>
                                          </p:stCondLst>
                                        </p:cTn>
                                        <p:tgtEl>
                                          <p:spTgt spid="58391"/>
                                        </p:tgtEl>
                                        <p:attrNameLst>
                                          <p:attrName>style.visibility</p:attrName>
                                        </p:attrNameLst>
                                      </p:cBhvr>
                                      <p:to>
                                        <p:strVal val="visible"/>
                                      </p:to>
                                    </p:set>
                                    <p:anim calcmode="lin" valueType="num">
                                      <p:cBhvr>
                                        <p:cTn id="41" dur="500" fill="hold"/>
                                        <p:tgtEl>
                                          <p:spTgt spid="58391"/>
                                        </p:tgtEl>
                                        <p:attrNameLst>
                                          <p:attrName>ppt_w</p:attrName>
                                        </p:attrNameLst>
                                      </p:cBhvr>
                                      <p:tavLst>
                                        <p:tav tm="0">
                                          <p:val>
                                            <p:fltVal val="0"/>
                                          </p:val>
                                        </p:tav>
                                        <p:tav tm="100000">
                                          <p:val>
                                            <p:strVal val="#ppt_w"/>
                                          </p:val>
                                        </p:tav>
                                      </p:tavLst>
                                    </p:anim>
                                    <p:anim calcmode="lin" valueType="num">
                                      <p:cBhvr>
                                        <p:cTn id="42" dur="500" fill="hold"/>
                                        <p:tgtEl>
                                          <p:spTgt spid="58391"/>
                                        </p:tgtEl>
                                        <p:attrNameLst>
                                          <p:attrName>ppt_h</p:attrName>
                                        </p:attrNameLst>
                                      </p:cBhvr>
                                      <p:tavLst>
                                        <p:tav tm="0">
                                          <p:val>
                                            <p:fltVal val="0"/>
                                          </p:val>
                                        </p:tav>
                                        <p:tav tm="100000">
                                          <p:val>
                                            <p:strVal val="#ppt_h"/>
                                          </p:val>
                                        </p:tav>
                                      </p:tavLst>
                                    </p:anim>
                                    <p:anim calcmode="lin" valueType="num">
                                      <p:cBhvr>
                                        <p:cTn id="43" dur="500" fill="hold"/>
                                        <p:tgtEl>
                                          <p:spTgt spid="58391"/>
                                        </p:tgtEl>
                                        <p:attrNameLst>
                                          <p:attrName>style.rotation</p:attrName>
                                        </p:attrNameLst>
                                      </p:cBhvr>
                                      <p:tavLst>
                                        <p:tav tm="0">
                                          <p:val>
                                            <p:fltVal val="360"/>
                                          </p:val>
                                        </p:tav>
                                        <p:tav tm="100000">
                                          <p:val>
                                            <p:fltVal val="0"/>
                                          </p:val>
                                        </p:tav>
                                      </p:tavLst>
                                    </p:anim>
                                    <p:animEffect transition="in" filter="fade">
                                      <p:cBhvr>
                                        <p:cTn id="44" dur="500"/>
                                        <p:tgtEl>
                                          <p:spTgt spid="58391"/>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58392"/>
                                        </p:tgtEl>
                                        <p:attrNameLst>
                                          <p:attrName>style.visibility</p:attrName>
                                        </p:attrNameLst>
                                      </p:cBhvr>
                                      <p:to>
                                        <p:strVal val="visible"/>
                                      </p:to>
                                    </p:set>
                                    <p:anim calcmode="lin" valueType="num">
                                      <p:cBhvr>
                                        <p:cTn id="47" dur="500" fill="hold"/>
                                        <p:tgtEl>
                                          <p:spTgt spid="58392"/>
                                        </p:tgtEl>
                                        <p:attrNameLst>
                                          <p:attrName>ppt_w</p:attrName>
                                        </p:attrNameLst>
                                      </p:cBhvr>
                                      <p:tavLst>
                                        <p:tav tm="0">
                                          <p:val>
                                            <p:fltVal val="0"/>
                                          </p:val>
                                        </p:tav>
                                        <p:tav tm="100000">
                                          <p:val>
                                            <p:strVal val="#ppt_w"/>
                                          </p:val>
                                        </p:tav>
                                      </p:tavLst>
                                    </p:anim>
                                    <p:anim calcmode="lin" valueType="num">
                                      <p:cBhvr>
                                        <p:cTn id="48" dur="500" fill="hold"/>
                                        <p:tgtEl>
                                          <p:spTgt spid="58392"/>
                                        </p:tgtEl>
                                        <p:attrNameLst>
                                          <p:attrName>ppt_h</p:attrName>
                                        </p:attrNameLst>
                                      </p:cBhvr>
                                      <p:tavLst>
                                        <p:tav tm="0">
                                          <p:val>
                                            <p:fltVal val="0"/>
                                          </p:val>
                                        </p:tav>
                                        <p:tav tm="100000">
                                          <p:val>
                                            <p:strVal val="#ppt_h"/>
                                          </p:val>
                                        </p:tav>
                                      </p:tavLst>
                                    </p:anim>
                                    <p:anim calcmode="lin" valueType="num">
                                      <p:cBhvr>
                                        <p:cTn id="49" dur="500" fill="hold"/>
                                        <p:tgtEl>
                                          <p:spTgt spid="58392"/>
                                        </p:tgtEl>
                                        <p:attrNameLst>
                                          <p:attrName>style.rotation</p:attrName>
                                        </p:attrNameLst>
                                      </p:cBhvr>
                                      <p:tavLst>
                                        <p:tav tm="0">
                                          <p:val>
                                            <p:fltVal val="360"/>
                                          </p:val>
                                        </p:tav>
                                        <p:tav tm="100000">
                                          <p:val>
                                            <p:fltVal val="0"/>
                                          </p:val>
                                        </p:tav>
                                      </p:tavLst>
                                    </p:anim>
                                    <p:animEffect transition="in" filter="fade">
                                      <p:cBhvr>
                                        <p:cTn id="50" dur="500"/>
                                        <p:tgtEl>
                                          <p:spTgt spid="58392"/>
                                        </p:tgtEl>
                                      </p:cBhvr>
                                    </p:animEffect>
                                  </p:childTnLst>
                                </p:cTn>
                              </p:par>
                              <p:par>
                                <p:cTn id="51" presetID="49" presetClass="entr" presetSubtype="0" decel="100000" fill="hold" grpId="0" nodeType="withEffect">
                                  <p:stCondLst>
                                    <p:cond delay="0"/>
                                  </p:stCondLst>
                                  <p:childTnLst>
                                    <p:set>
                                      <p:cBhvr>
                                        <p:cTn id="52" dur="1" fill="hold">
                                          <p:stCondLst>
                                            <p:cond delay="0"/>
                                          </p:stCondLst>
                                        </p:cTn>
                                        <p:tgtEl>
                                          <p:spTgt spid="58393"/>
                                        </p:tgtEl>
                                        <p:attrNameLst>
                                          <p:attrName>style.visibility</p:attrName>
                                        </p:attrNameLst>
                                      </p:cBhvr>
                                      <p:to>
                                        <p:strVal val="visible"/>
                                      </p:to>
                                    </p:set>
                                    <p:anim calcmode="lin" valueType="num">
                                      <p:cBhvr>
                                        <p:cTn id="53" dur="500" fill="hold"/>
                                        <p:tgtEl>
                                          <p:spTgt spid="58393"/>
                                        </p:tgtEl>
                                        <p:attrNameLst>
                                          <p:attrName>ppt_w</p:attrName>
                                        </p:attrNameLst>
                                      </p:cBhvr>
                                      <p:tavLst>
                                        <p:tav tm="0">
                                          <p:val>
                                            <p:fltVal val="0"/>
                                          </p:val>
                                        </p:tav>
                                        <p:tav tm="100000">
                                          <p:val>
                                            <p:strVal val="#ppt_w"/>
                                          </p:val>
                                        </p:tav>
                                      </p:tavLst>
                                    </p:anim>
                                    <p:anim calcmode="lin" valueType="num">
                                      <p:cBhvr>
                                        <p:cTn id="54" dur="500" fill="hold"/>
                                        <p:tgtEl>
                                          <p:spTgt spid="58393"/>
                                        </p:tgtEl>
                                        <p:attrNameLst>
                                          <p:attrName>ppt_h</p:attrName>
                                        </p:attrNameLst>
                                      </p:cBhvr>
                                      <p:tavLst>
                                        <p:tav tm="0">
                                          <p:val>
                                            <p:fltVal val="0"/>
                                          </p:val>
                                        </p:tav>
                                        <p:tav tm="100000">
                                          <p:val>
                                            <p:strVal val="#ppt_h"/>
                                          </p:val>
                                        </p:tav>
                                      </p:tavLst>
                                    </p:anim>
                                    <p:anim calcmode="lin" valueType="num">
                                      <p:cBhvr>
                                        <p:cTn id="55" dur="500" fill="hold"/>
                                        <p:tgtEl>
                                          <p:spTgt spid="58393"/>
                                        </p:tgtEl>
                                        <p:attrNameLst>
                                          <p:attrName>style.rotation</p:attrName>
                                        </p:attrNameLst>
                                      </p:cBhvr>
                                      <p:tavLst>
                                        <p:tav tm="0">
                                          <p:val>
                                            <p:fltVal val="360"/>
                                          </p:val>
                                        </p:tav>
                                        <p:tav tm="100000">
                                          <p:val>
                                            <p:fltVal val="0"/>
                                          </p:val>
                                        </p:tav>
                                      </p:tavLst>
                                    </p:anim>
                                    <p:animEffect transition="in" filter="fade">
                                      <p:cBhvr>
                                        <p:cTn id="56" dur="500"/>
                                        <p:tgtEl>
                                          <p:spTgt spid="58393"/>
                                        </p:tgtEl>
                                      </p:cBhvr>
                                    </p:animEffect>
                                  </p:childTnLst>
                                </p:cTn>
                              </p:par>
                              <p:par>
                                <p:cTn id="57" presetID="49" presetClass="entr" presetSubtype="0" decel="100000" fill="hold" grpId="0" nodeType="withEffect">
                                  <p:stCondLst>
                                    <p:cond delay="0"/>
                                  </p:stCondLst>
                                  <p:childTnLst>
                                    <p:set>
                                      <p:cBhvr>
                                        <p:cTn id="58" dur="1" fill="hold">
                                          <p:stCondLst>
                                            <p:cond delay="0"/>
                                          </p:stCondLst>
                                        </p:cTn>
                                        <p:tgtEl>
                                          <p:spTgt spid="58394"/>
                                        </p:tgtEl>
                                        <p:attrNameLst>
                                          <p:attrName>style.visibility</p:attrName>
                                        </p:attrNameLst>
                                      </p:cBhvr>
                                      <p:to>
                                        <p:strVal val="visible"/>
                                      </p:to>
                                    </p:set>
                                    <p:anim calcmode="lin" valueType="num">
                                      <p:cBhvr>
                                        <p:cTn id="59" dur="500" fill="hold"/>
                                        <p:tgtEl>
                                          <p:spTgt spid="58394"/>
                                        </p:tgtEl>
                                        <p:attrNameLst>
                                          <p:attrName>ppt_w</p:attrName>
                                        </p:attrNameLst>
                                      </p:cBhvr>
                                      <p:tavLst>
                                        <p:tav tm="0">
                                          <p:val>
                                            <p:fltVal val="0"/>
                                          </p:val>
                                        </p:tav>
                                        <p:tav tm="100000">
                                          <p:val>
                                            <p:strVal val="#ppt_w"/>
                                          </p:val>
                                        </p:tav>
                                      </p:tavLst>
                                    </p:anim>
                                    <p:anim calcmode="lin" valueType="num">
                                      <p:cBhvr>
                                        <p:cTn id="60" dur="500" fill="hold"/>
                                        <p:tgtEl>
                                          <p:spTgt spid="58394"/>
                                        </p:tgtEl>
                                        <p:attrNameLst>
                                          <p:attrName>ppt_h</p:attrName>
                                        </p:attrNameLst>
                                      </p:cBhvr>
                                      <p:tavLst>
                                        <p:tav tm="0">
                                          <p:val>
                                            <p:fltVal val="0"/>
                                          </p:val>
                                        </p:tav>
                                        <p:tav tm="100000">
                                          <p:val>
                                            <p:strVal val="#ppt_h"/>
                                          </p:val>
                                        </p:tav>
                                      </p:tavLst>
                                    </p:anim>
                                    <p:anim calcmode="lin" valueType="num">
                                      <p:cBhvr>
                                        <p:cTn id="61" dur="500" fill="hold"/>
                                        <p:tgtEl>
                                          <p:spTgt spid="58394"/>
                                        </p:tgtEl>
                                        <p:attrNameLst>
                                          <p:attrName>style.rotation</p:attrName>
                                        </p:attrNameLst>
                                      </p:cBhvr>
                                      <p:tavLst>
                                        <p:tav tm="0">
                                          <p:val>
                                            <p:fltVal val="360"/>
                                          </p:val>
                                        </p:tav>
                                        <p:tav tm="100000">
                                          <p:val>
                                            <p:fltVal val="0"/>
                                          </p:val>
                                        </p:tav>
                                      </p:tavLst>
                                    </p:anim>
                                    <p:animEffect transition="in" filter="fade">
                                      <p:cBhvr>
                                        <p:cTn id="62" dur="500"/>
                                        <p:tgtEl>
                                          <p:spTgt spid="58394"/>
                                        </p:tgtEl>
                                      </p:cBhvr>
                                    </p:animEffect>
                                  </p:childTnLst>
                                </p:cTn>
                              </p:par>
                              <p:par>
                                <p:cTn id="63" presetID="49" presetClass="entr" presetSubtype="0" decel="100000" fill="hold" grpId="0" nodeType="withEffect">
                                  <p:stCondLst>
                                    <p:cond delay="0"/>
                                  </p:stCondLst>
                                  <p:childTnLst>
                                    <p:set>
                                      <p:cBhvr>
                                        <p:cTn id="64" dur="1" fill="hold">
                                          <p:stCondLst>
                                            <p:cond delay="0"/>
                                          </p:stCondLst>
                                        </p:cTn>
                                        <p:tgtEl>
                                          <p:spTgt spid="58399"/>
                                        </p:tgtEl>
                                        <p:attrNameLst>
                                          <p:attrName>style.visibility</p:attrName>
                                        </p:attrNameLst>
                                      </p:cBhvr>
                                      <p:to>
                                        <p:strVal val="visible"/>
                                      </p:to>
                                    </p:set>
                                    <p:anim calcmode="lin" valueType="num">
                                      <p:cBhvr>
                                        <p:cTn id="65" dur="500" fill="hold"/>
                                        <p:tgtEl>
                                          <p:spTgt spid="58399"/>
                                        </p:tgtEl>
                                        <p:attrNameLst>
                                          <p:attrName>ppt_w</p:attrName>
                                        </p:attrNameLst>
                                      </p:cBhvr>
                                      <p:tavLst>
                                        <p:tav tm="0">
                                          <p:val>
                                            <p:fltVal val="0"/>
                                          </p:val>
                                        </p:tav>
                                        <p:tav tm="100000">
                                          <p:val>
                                            <p:strVal val="#ppt_w"/>
                                          </p:val>
                                        </p:tav>
                                      </p:tavLst>
                                    </p:anim>
                                    <p:anim calcmode="lin" valueType="num">
                                      <p:cBhvr>
                                        <p:cTn id="66" dur="500" fill="hold"/>
                                        <p:tgtEl>
                                          <p:spTgt spid="58399"/>
                                        </p:tgtEl>
                                        <p:attrNameLst>
                                          <p:attrName>ppt_h</p:attrName>
                                        </p:attrNameLst>
                                      </p:cBhvr>
                                      <p:tavLst>
                                        <p:tav tm="0">
                                          <p:val>
                                            <p:fltVal val="0"/>
                                          </p:val>
                                        </p:tav>
                                        <p:tav tm="100000">
                                          <p:val>
                                            <p:strVal val="#ppt_h"/>
                                          </p:val>
                                        </p:tav>
                                      </p:tavLst>
                                    </p:anim>
                                    <p:anim calcmode="lin" valueType="num">
                                      <p:cBhvr>
                                        <p:cTn id="67" dur="500" fill="hold"/>
                                        <p:tgtEl>
                                          <p:spTgt spid="58399"/>
                                        </p:tgtEl>
                                        <p:attrNameLst>
                                          <p:attrName>style.rotation</p:attrName>
                                        </p:attrNameLst>
                                      </p:cBhvr>
                                      <p:tavLst>
                                        <p:tav tm="0">
                                          <p:val>
                                            <p:fltVal val="360"/>
                                          </p:val>
                                        </p:tav>
                                        <p:tav tm="100000">
                                          <p:val>
                                            <p:fltVal val="0"/>
                                          </p:val>
                                        </p:tav>
                                      </p:tavLst>
                                    </p:anim>
                                    <p:animEffect transition="in" filter="fade">
                                      <p:cBhvr>
                                        <p:cTn id="68" dur="500"/>
                                        <p:tgtEl>
                                          <p:spTgt spid="58399"/>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3" presetClass="entr" presetSubtype="16" fill="hold" nodeType="click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p:cTn id="73" dur="500" fill="hold"/>
                                        <p:tgtEl>
                                          <p:spTgt spid="12"/>
                                        </p:tgtEl>
                                        <p:attrNameLst>
                                          <p:attrName>ppt_w</p:attrName>
                                        </p:attrNameLst>
                                      </p:cBhvr>
                                      <p:tavLst>
                                        <p:tav tm="0">
                                          <p:val>
                                            <p:fltVal val="0"/>
                                          </p:val>
                                        </p:tav>
                                        <p:tav tm="100000">
                                          <p:val>
                                            <p:strVal val="#ppt_w"/>
                                          </p:val>
                                        </p:tav>
                                      </p:tavLst>
                                    </p:anim>
                                    <p:anim calcmode="lin" valueType="num">
                                      <p:cBhvr>
                                        <p:cTn id="74" dur="500" fill="hold"/>
                                        <p:tgtEl>
                                          <p:spTgt spid="12"/>
                                        </p:tgtEl>
                                        <p:attrNameLst>
                                          <p:attrName>ppt_h</p:attrName>
                                        </p:attrNameLst>
                                      </p:cBhvr>
                                      <p:tavLst>
                                        <p:tav tm="0">
                                          <p:val>
                                            <p:fltVal val="0"/>
                                          </p:val>
                                        </p:tav>
                                        <p:tav tm="100000">
                                          <p:val>
                                            <p:strVal val="#ppt_h"/>
                                          </p:val>
                                        </p:tav>
                                      </p:tavLst>
                                    </p:anim>
                                  </p:childTnLst>
                                </p:cTn>
                              </p:par>
                              <p:par>
                                <p:cTn id="75" presetID="23" presetClass="entr" presetSubtype="16" fill="hold" grpId="0" nodeType="withEffect">
                                  <p:stCondLst>
                                    <p:cond delay="0"/>
                                  </p:stCondLst>
                                  <p:childTnLst>
                                    <p:set>
                                      <p:cBhvr>
                                        <p:cTn id="76" dur="1" fill="hold">
                                          <p:stCondLst>
                                            <p:cond delay="0"/>
                                          </p:stCondLst>
                                        </p:cTn>
                                        <p:tgtEl>
                                          <p:spTgt spid="58398"/>
                                        </p:tgtEl>
                                        <p:attrNameLst>
                                          <p:attrName>style.visibility</p:attrName>
                                        </p:attrNameLst>
                                      </p:cBhvr>
                                      <p:to>
                                        <p:strVal val="visible"/>
                                      </p:to>
                                    </p:set>
                                    <p:anim calcmode="lin" valueType="num">
                                      <p:cBhvr>
                                        <p:cTn id="77" dur="500" fill="hold"/>
                                        <p:tgtEl>
                                          <p:spTgt spid="58398"/>
                                        </p:tgtEl>
                                        <p:attrNameLst>
                                          <p:attrName>ppt_w</p:attrName>
                                        </p:attrNameLst>
                                      </p:cBhvr>
                                      <p:tavLst>
                                        <p:tav tm="0">
                                          <p:val>
                                            <p:fltVal val="0"/>
                                          </p:val>
                                        </p:tav>
                                        <p:tav tm="100000">
                                          <p:val>
                                            <p:strVal val="#ppt_w"/>
                                          </p:val>
                                        </p:tav>
                                      </p:tavLst>
                                    </p:anim>
                                    <p:anim calcmode="lin" valueType="num">
                                      <p:cBhvr>
                                        <p:cTn id="78" dur="500" fill="hold"/>
                                        <p:tgtEl>
                                          <p:spTgt spid="5839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86" grpId="0" animBg="1"/>
      <p:bldP spid="58387" grpId="0" animBg="1"/>
      <p:bldP spid="58391" grpId="0" animBg="1"/>
      <p:bldP spid="58392" grpId="0" animBg="1"/>
      <p:bldP spid="58393" grpId="0" animBg="1"/>
      <p:bldP spid="58394" grpId="0" animBg="1"/>
      <p:bldP spid="58395" grpId="0" animBg="1"/>
      <p:bldP spid="58397" grpId="0" animBg="1"/>
      <p:bldP spid="58398" grpId="0" animBg="1"/>
      <p:bldP spid="5839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Shape 596"/>
        <p:cNvGrpSpPr/>
        <p:nvPr/>
      </p:nvGrpSpPr>
      <p:grpSpPr>
        <a:xfrm>
          <a:off x="0" y="0"/>
          <a:ext cx="0" cy="0"/>
          <a:chOff x="0" y="0"/>
          <a:chExt cx="0" cy="0"/>
        </a:xfrm>
      </p:grpSpPr>
      <p:sp>
        <p:nvSpPr>
          <p:cNvPr id="608" name="Google Shape;608;p69"/>
          <p:cNvSpPr txBox="1">
            <a:spLocks noGrp="1"/>
          </p:cNvSpPr>
          <p:nvPr>
            <p:ph type="title"/>
          </p:nvPr>
        </p:nvSpPr>
        <p:spPr>
          <a:xfrm>
            <a:off x="626175" y="513250"/>
            <a:ext cx="2719888" cy="72091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3600" dirty="0" err="1">
                <a:solidFill>
                  <a:schemeClr val="lt1"/>
                </a:solidFill>
                <a:latin typeface="Roboto Slab"/>
                <a:ea typeface="Roboto Slab"/>
                <a:cs typeface="Roboto Slab"/>
                <a:sym typeface="Roboto Slab"/>
              </a:rPr>
              <a:t>Diễn</a:t>
            </a:r>
            <a:r>
              <a:rPr lang="en-GB" sz="3600" dirty="0">
                <a:solidFill>
                  <a:schemeClr val="lt1"/>
                </a:solidFill>
                <a:latin typeface="Roboto Slab"/>
                <a:ea typeface="Roboto Slab"/>
                <a:cs typeface="Roboto Slab"/>
                <a:sym typeface="Roboto Slab"/>
              </a:rPr>
              <a:t> </a:t>
            </a:r>
            <a:r>
              <a:rPr lang="en-GB" sz="3600" dirty="0" err="1">
                <a:solidFill>
                  <a:schemeClr val="lt1"/>
                </a:solidFill>
                <a:latin typeface="Roboto Slab"/>
                <a:ea typeface="Roboto Slab"/>
                <a:cs typeface="Roboto Slab"/>
                <a:sym typeface="Roboto Slab"/>
              </a:rPr>
              <a:t>biến</a:t>
            </a:r>
            <a:r>
              <a:rPr lang="en-GB" sz="3600" dirty="0">
                <a:solidFill>
                  <a:schemeClr val="lt1"/>
                </a:solidFill>
                <a:latin typeface="Roboto Slab"/>
                <a:ea typeface="Roboto Slab"/>
                <a:cs typeface="Roboto Slab"/>
                <a:sym typeface="Roboto Slab"/>
              </a:rPr>
              <a:t> </a:t>
            </a:r>
            <a:endParaRPr sz="3600" dirty="0">
              <a:solidFill>
                <a:schemeClr val="lt1"/>
              </a:solidFill>
              <a:latin typeface="Roboto Slab"/>
              <a:ea typeface="Roboto Slab"/>
              <a:cs typeface="Roboto Slab"/>
              <a:sym typeface="Roboto Slab"/>
            </a:endParaRPr>
          </a:p>
        </p:txBody>
      </p:sp>
      <p:sp>
        <p:nvSpPr>
          <p:cNvPr id="2" name="Rectangle 1">
            <a:extLst>
              <a:ext uri="{FF2B5EF4-FFF2-40B4-BE49-F238E27FC236}">
                <a16:creationId xmlns:a16="http://schemas.microsoft.com/office/drawing/2014/main" id="{66D72678-7C20-AB49-B36C-2EDBB7419172}"/>
              </a:ext>
            </a:extLst>
          </p:cNvPr>
          <p:cNvSpPr/>
          <p:nvPr/>
        </p:nvSpPr>
        <p:spPr>
          <a:xfrm>
            <a:off x="274762" y="1393155"/>
            <a:ext cx="4367551" cy="2862322"/>
          </a:xfrm>
          <a:prstGeom prst="rect">
            <a:avLst/>
          </a:prstGeom>
        </p:spPr>
        <p:txBody>
          <a:bodyPr wrap="square">
            <a:spAutoFit/>
          </a:bodyPr>
          <a:lstStyle/>
          <a:p>
            <a:pPr eaLnBrk="1" hangingPunct="1">
              <a:spcBef>
                <a:spcPct val="50000"/>
              </a:spcBef>
              <a:buFontTx/>
              <a:buChar char="-"/>
            </a:pP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rPr>
              <a:t>Ngày</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rPr>
              <a:t> 18-3-1871, </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rPr>
              <a:t>quân</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rPr>
              <a:t> Chi-e </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rPr>
              <a:t>đánh</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rPr>
              <a:t> </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rPr>
              <a:t>úp</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rPr>
              <a:t> </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rPr>
              <a:t>đồn</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rPr>
              <a:t> </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rPr>
              <a:t>Mông-Mác</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rPr>
              <a:t>  </a:t>
            </a:r>
          </a:p>
          <a:p>
            <a:pPr eaLnBrk="1" hangingPunct="1">
              <a:spcBef>
                <a:spcPct val="50000"/>
              </a:spcBef>
              <a:buFontTx/>
              <a:buChar char="-"/>
            </a:pPr>
            <a:r>
              <a:rPr lang="en-US" altLang="vi-VN" sz="2400" dirty="0">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Quần</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chúng</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nhân</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dân</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khởi</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nghĩa</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                                -</a:t>
            </a:r>
          </a:p>
          <a:p>
            <a:pPr eaLnBrk="1" hangingPunct="1">
              <a:spcBef>
                <a:spcPct val="50000"/>
              </a:spcBef>
              <a:buFontTx/>
              <a:buChar char="-"/>
            </a:pPr>
            <a:r>
              <a:rPr lang="en-US" altLang="vi-VN" sz="2400" dirty="0">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Quân</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 Chi-e </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bị</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 bao </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vây</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thất</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bại</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                       </a:t>
            </a:r>
          </a:p>
          <a:p>
            <a:pPr eaLnBrk="1" hangingPunct="1">
              <a:spcBef>
                <a:spcPct val="50000"/>
              </a:spcBef>
              <a:buFontTx/>
              <a:buNone/>
            </a:pPr>
            <a:r>
              <a:rPr lang="en-US" altLang="vi-VN" sz="2400" dirty="0">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Nhân</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dân</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làm</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chủ</a:t>
            </a:r>
            <a:r>
              <a:rPr lang="en-US" altLang="vi-VN" sz="2400" dirty="0">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 Pa-</a:t>
            </a:r>
            <a:r>
              <a:rPr lang="en-US" altLang="vi-VN" sz="2400" dirty="0" err="1">
                <a:solidFill>
                  <a:schemeClr val="accent6">
                    <a:lumMod val="75000"/>
                  </a:schemeClr>
                </a:solidFill>
                <a:latin typeface="Times New Roman" panose="02020603050405020304" pitchFamily="18" charset="0"/>
                <a:cs typeface="Times New Roman" panose="02020603050405020304" pitchFamily="18" charset="0"/>
                <a:sym typeface="Wingdings" pitchFamily="2" charset="2"/>
              </a:rPr>
              <a:t>ri</a:t>
            </a:r>
            <a:endParaRPr lang="en-US" altLang="vi-VN" sz="2400" dirty="0">
              <a:solidFill>
                <a:schemeClr val="accent6">
                  <a:lumMod val="75000"/>
                </a:schemeClr>
              </a:solidFill>
              <a:latin typeface="Times New Roman" panose="02020603050405020304" pitchFamily="18" charset="0"/>
              <a:cs typeface="Times New Roman" panose="02020603050405020304" pitchFamily="18" charset="0"/>
              <a:sym typeface="Wingdings" pitchFamily="2" charset="2"/>
            </a:endParaRPr>
          </a:p>
        </p:txBody>
      </p:sp>
      <p:grpSp>
        <p:nvGrpSpPr>
          <p:cNvPr id="4" name="Group 3">
            <a:extLst>
              <a:ext uri="{FF2B5EF4-FFF2-40B4-BE49-F238E27FC236}">
                <a16:creationId xmlns:a16="http://schemas.microsoft.com/office/drawing/2014/main" id="{FE2343F7-6DBB-8A4F-885E-E2D1B7F54886}"/>
              </a:ext>
            </a:extLst>
          </p:cNvPr>
          <p:cNvGrpSpPr/>
          <p:nvPr/>
        </p:nvGrpSpPr>
        <p:grpSpPr>
          <a:xfrm>
            <a:off x="4923412" y="0"/>
            <a:ext cx="3771493" cy="5143500"/>
            <a:chOff x="4511268" y="0"/>
            <a:chExt cx="3771493" cy="5143500"/>
          </a:xfrm>
        </p:grpSpPr>
        <p:sp>
          <p:nvSpPr>
            <p:cNvPr id="3" name="Rectangle 2">
              <a:extLst>
                <a:ext uri="{FF2B5EF4-FFF2-40B4-BE49-F238E27FC236}">
                  <a16:creationId xmlns:a16="http://schemas.microsoft.com/office/drawing/2014/main" id="{74A65730-1066-7047-9508-2D2A7A6859CB}"/>
                </a:ext>
              </a:extLst>
            </p:cNvPr>
            <p:cNvSpPr/>
            <p:nvPr/>
          </p:nvSpPr>
          <p:spPr>
            <a:xfrm>
              <a:off x="4511268" y="0"/>
              <a:ext cx="3757613"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11266" name="Picture 2" descr="Commune de Paris. Témoignages d&amp;#39;un printemps 1871 à Paris">
              <a:extLst>
                <a:ext uri="{FF2B5EF4-FFF2-40B4-BE49-F238E27FC236}">
                  <a16:creationId xmlns:a16="http://schemas.microsoft.com/office/drawing/2014/main" id="{1901E89A-60EE-6045-8B02-7664AD9580C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4151"/>
            <a:stretch/>
          </p:blipFill>
          <p:spPr bwMode="auto">
            <a:xfrm>
              <a:off x="4572000" y="608303"/>
              <a:ext cx="3710761" cy="3901293"/>
            </a:xfrm>
            <a:prstGeom prst="rect">
              <a:avLst/>
            </a:prstGeom>
            <a:noFill/>
            <a:extLst>
              <a:ext uri="{909E8E84-426E-40DD-AFC4-6F175D3DCCD1}">
                <a14:hiddenFill xmlns:a14="http://schemas.microsoft.com/office/drawing/2010/main">
                  <a:solidFill>
                    <a:srgbClr val="FFFFFF"/>
                  </a:solidFill>
                </a14:hiddenFill>
              </a:ext>
            </a:extLst>
          </p:spPr>
        </p:pic>
      </p:grpSp>
      <p:sp>
        <p:nvSpPr>
          <p:cNvPr id="606" name="Google Shape;606;p69"/>
          <p:cNvSpPr/>
          <p:nvPr/>
        </p:nvSpPr>
        <p:spPr>
          <a:xfrm>
            <a:off x="4670889" y="513250"/>
            <a:ext cx="4255500" cy="4091400"/>
          </a:xfrm>
          <a:prstGeom prst="frame">
            <a:avLst>
              <a:gd name="adj1" fmla="val 1668"/>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I</a:t>
            </a:r>
            <a:endParaRPr/>
          </a:p>
        </p:txBody>
      </p:sp>
      <p:sp>
        <p:nvSpPr>
          <p:cNvPr id="8" name="Rectangle 7">
            <a:extLst>
              <a:ext uri="{FF2B5EF4-FFF2-40B4-BE49-F238E27FC236}">
                <a16:creationId xmlns:a16="http://schemas.microsoft.com/office/drawing/2014/main" id="{EE5DE124-B588-4C47-AC81-DF6E0AEB31D5}"/>
              </a:ext>
            </a:extLst>
          </p:cNvPr>
          <p:cNvSpPr/>
          <p:nvPr/>
        </p:nvSpPr>
        <p:spPr>
          <a:xfrm>
            <a:off x="462975" y="506703"/>
            <a:ext cx="796064" cy="101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75D466E6-20FF-EE44-A022-A47A3E660D0B}"/>
              </a:ext>
            </a:extLst>
          </p:cNvPr>
          <p:cNvSpPr/>
          <p:nvPr/>
        </p:nvSpPr>
        <p:spPr>
          <a:xfrm>
            <a:off x="2866768" y="667265"/>
            <a:ext cx="5461687" cy="3626102"/>
          </a:xfrm>
          <a:custGeom>
            <a:avLst/>
            <a:gdLst>
              <a:gd name="connsiteX0" fmla="*/ 2211865 w 4337443"/>
              <a:gd name="connsiteY0" fmla="*/ 593124 h 3304826"/>
              <a:gd name="connsiteX1" fmla="*/ 2211865 w 4337443"/>
              <a:gd name="connsiteY1" fmla="*/ 593124 h 3304826"/>
              <a:gd name="connsiteX2" fmla="*/ 2360146 w 4337443"/>
              <a:gd name="connsiteY2" fmla="*/ 654908 h 3304826"/>
              <a:gd name="connsiteX3" fmla="*/ 2471357 w 4337443"/>
              <a:gd name="connsiteY3" fmla="*/ 741405 h 3304826"/>
              <a:gd name="connsiteX4" fmla="*/ 2533141 w 4337443"/>
              <a:gd name="connsiteY4" fmla="*/ 790832 h 3304826"/>
              <a:gd name="connsiteX5" fmla="*/ 2594925 w 4337443"/>
              <a:gd name="connsiteY5" fmla="*/ 840259 h 3304826"/>
              <a:gd name="connsiteX6" fmla="*/ 2755563 w 4337443"/>
              <a:gd name="connsiteY6" fmla="*/ 1000897 h 3304826"/>
              <a:gd name="connsiteX7" fmla="*/ 2829703 w 4337443"/>
              <a:gd name="connsiteY7" fmla="*/ 1075038 h 3304826"/>
              <a:gd name="connsiteX8" fmla="*/ 2891487 w 4337443"/>
              <a:gd name="connsiteY8" fmla="*/ 1136822 h 3304826"/>
              <a:gd name="connsiteX9" fmla="*/ 2940914 w 4337443"/>
              <a:gd name="connsiteY9" fmla="*/ 1223319 h 3304826"/>
              <a:gd name="connsiteX10" fmla="*/ 2990341 w 4337443"/>
              <a:gd name="connsiteY10" fmla="*/ 1285103 h 3304826"/>
              <a:gd name="connsiteX11" fmla="*/ 3076838 w 4337443"/>
              <a:gd name="connsiteY11" fmla="*/ 1433384 h 3304826"/>
              <a:gd name="connsiteX12" fmla="*/ 3175692 w 4337443"/>
              <a:gd name="connsiteY12" fmla="*/ 1569308 h 3304826"/>
              <a:gd name="connsiteX13" fmla="*/ 3249833 w 4337443"/>
              <a:gd name="connsiteY13" fmla="*/ 1742303 h 3304826"/>
              <a:gd name="connsiteX14" fmla="*/ 3311617 w 4337443"/>
              <a:gd name="connsiteY14" fmla="*/ 1853513 h 3304826"/>
              <a:gd name="connsiteX15" fmla="*/ 3385757 w 4337443"/>
              <a:gd name="connsiteY15" fmla="*/ 1977081 h 3304826"/>
              <a:gd name="connsiteX16" fmla="*/ 3410471 w 4337443"/>
              <a:gd name="connsiteY16" fmla="*/ 2026508 h 3304826"/>
              <a:gd name="connsiteX17" fmla="*/ 3484611 w 4337443"/>
              <a:gd name="connsiteY17" fmla="*/ 2137719 h 3304826"/>
              <a:gd name="connsiteX18" fmla="*/ 3521682 w 4337443"/>
              <a:gd name="connsiteY18" fmla="*/ 2199503 h 3304826"/>
              <a:gd name="connsiteX19" fmla="*/ 3558752 w 4337443"/>
              <a:gd name="connsiteY19" fmla="*/ 2248930 h 3304826"/>
              <a:gd name="connsiteX20" fmla="*/ 3595822 w 4337443"/>
              <a:gd name="connsiteY20" fmla="*/ 2310713 h 3304826"/>
              <a:gd name="connsiteX21" fmla="*/ 3682319 w 4337443"/>
              <a:gd name="connsiteY21" fmla="*/ 2421924 h 3304826"/>
              <a:gd name="connsiteX22" fmla="*/ 3707033 w 4337443"/>
              <a:gd name="connsiteY22" fmla="*/ 2471351 h 3304826"/>
              <a:gd name="connsiteX23" fmla="*/ 3756460 w 4337443"/>
              <a:gd name="connsiteY23" fmla="*/ 2520778 h 3304826"/>
              <a:gd name="connsiteX24" fmla="*/ 3830600 w 4337443"/>
              <a:gd name="connsiteY24" fmla="*/ 2607276 h 3304826"/>
              <a:gd name="connsiteX25" fmla="*/ 3904741 w 4337443"/>
              <a:gd name="connsiteY25" fmla="*/ 2656703 h 3304826"/>
              <a:gd name="connsiteX26" fmla="*/ 3991238 w 4337443"/>
              <a:gd name="connsiteY26" fmla="*/ 2718486 h 3304826"/>
              <a:gd name="connsiteX27" fmla="*/ 4040665 w 4337443"/>
              <a:gd name="connsiteY27" fmla="*/ 2743200 h 3304826"/>
              <a:gd name="connsiteX28" fmla="*/ 4090092 w 4337443"/>
              <a:gd name="connsiteY28" fmla="*/ 2780270 h 3304826"/>
              <a:gd name="connsiteX29" fmla="*/ 4188946 w 4337443"/>
              <a:gd name="connsiteY29" fmla="*/ 2817341 h 3304826"/>
              <a:gd name="connsiteX30" fmla="*/ 4226017 w 4337443"/>
              <a:gd name="connsiteY30" fmla="*/ 2842054 h 3304826"/>
              <a:gd name="connsiteX31" fmla="*/ 4275444 w 4337443"/>
              <a:gd name="connsiteY31" fmla="*/ 2854411 h 3304826"/>
              <a:gd name="connsiteX32" fmla="*/ 4312514 w 4337443"/>
              <a:gd name="connsiteY32" fmla="*/ 2866768 h 3304826"/>
              <a:gd name="connsiteX33" fmla="*/ 4337228 w 4337443"/>
              <a:gd name="connsiteY33" fmla="*/ 2903838 h 3304826"/>
              <a:gd name="connsiteX34" fmla="*/ 4300157 w 4337443"/>
              <a:gd name="connsiteY34" fmla="*/ 2977978 h 3304826"/>
              <a:gd name="connsiteX35" fmla="*/ 4164233 w 4337443"/>
              <a:gd name="connsiteY35" fmla="*/ 3089189 h 3304826"/>
              <a:gd name="connsiteX36" fmla="*/ 4114806 w 4337443"/>
              <a:gd name="connsiteY36" fmla="*/ 3101546 h 3304826"/>
              <a:gd name="connsiteX37" fmla="*/ 4015952 w 4337443"/>
              <a:gd name="connsiteY37" fmla="*/ 3150973 h 3304826"/>
              <a:gd name="connsiteX38" fmla="*/ 3929455 w 4337443"/>
              <a:gd name="connsiteY38" fmla="*/ 3163330 h 3304826"/>
              <a:gd name="connsiteX39" fmla="*/ 3818244 w 4337443"/>
              <a:gd name="connsiteY39" fmla="*/ 3200400 h 3304826"/>
              <a:gd name="connsiteX40" fmla="*/ 3744103 w 4337443"/>
              <a:gd name="connsiteY40" fmla="*/ 3225113 h 3304826"/>
              <a:gd name="connsiteX41" fmla="*/ 3645249 w 4337443"/>
              <a:gd name="connsiteY41" fmla="*/ 3237470 h 3304826"/>
              <a:gd name="connsiteX42" fmla="*/ 3558752 w 4337443"/>
              <a:gd name="connsiteY42" fmla="*/ 3249827 h 3304826"/>
              <a:gd name="connsiteX43" fmla="*/ 3484611 w 4337443"/>
              <a:gd name="connsiteY43" fmla="*/ 3262184 h 3304826"/>
              <a:gd name="connsiteX44" fmla="*/ 3348687 w 4337443"/>
              <a:gd name="connsiteY44" fmla="*/ 3274541 h 3304826"/>
              <a:gd name="connsiteX45" fmla="*/ 2681422 w 4337443"/>
              <a:gd name="connsiteY45" fmla="*/ 3274541 h 3304826"/>
              <a:gd name="connsiteX46" fmla="*/ 2594925 w 4337443"/>
              <a:gd name="connsiteY46" fmla="*/ 3249827 h 3304826"/>
              <a:gd name="connsiteX47" fmla="*/ 2471357 w 4337443"/>
              <a:gd name="connsiteY47" fmla="*/ 3225113 h 3304826"/>
              <a:gd name="connsiteX48" fmla="*/ 2347790 w 4337443"/>
              <a:gd name="connsiteY48" fmla="*/ 3188043 h 3304826"/>
              <a:gd name="connsiteX49" fmla="*/ 2273649 w 4337443"/>
              <a:gd name="connsiteY49" fmla="*/ 3163330 h 3304826"/>
              <a:gd name="connsiteX50" fmla="*/ 1828806 w 4337443"/>
              <a:gd name="connsiteY50" fmla="*/ 3138616 h 3304826"/>
              <a:gd name="connsiteX51" fmla="*/ 1742309 w 4337443"/>
              <a:gd name="connsiteY51" fmla="*/ 3089189 h 3304826"/>
              <a:gd name="connsiteX52" fmla="*/ 1606384 w 4337443"/>
              <a:gd name="connsiteY52" fmla="*/ 3015049 h 3304826"/>
              <a:gd name="connsiteX53" fmla="*/ 1544600 w 4337443"/>
              <a:gd name="connsiteY53" fmla="*/ 2965622 h 3304826"/>
              <a:gd name="connsiteX54" fmla="*/ 1470460 w 4337443"/>
              <a:gd name="connsiteY54" fmla="*/ 2928551 h 3304826"/>
              <a:gd name="connsiteX55" fmla="*/ 1346892 w 4337443"/>
              <a:gd name="connsiteY55" fmla="*/ 2804984 h 3304826"/>
              <a:gd name="connsiteX56" fmla="*/ 1124471 w 4337443"/>
              <a:gd name="connsiteY56" fmla="*/ 2594919 h 3304826"/>
              <a:gd name="connsiteX57" fmla="*/ 1013260 w 4337443"/>
              <a:gd name="connsiteY57" fmla="*/ 2434281 h 3304826"/>
              <a:gd name="connsiteX58" fmla="*/ 963833 w 4337443"/>
              <a:gd name="connsiteY58" fmla="*/ 2360141 h 3304826"/>
              <a:gd name="connsiteX59" fmla="*/ 926763 w 4337443"/>
              <a:gd name="connsiteY59" fmla="*/ 2273643 h 3304826"/>
              <a:gd name="connsiteX60" fmla="*/ 877336 w 4337443"/>
              <a:gd name="connsiteY60" fmla="*/ 2199503 h 3304826"/>
              <a:gd name="connsiteX61" fmla="*/ 840265 w 4337443"/>
              <a:gd name="connsiteY61" fmla="*/ 2125362 h 3304826"/>
              <a:gd name="connsiteX62" fmla="*/ 753768 w 4337443"/>
              <a:gd name="connsiteY62" fmla="*/ 1989438 h 3304826"/>
              <a:gd name="connsiteX63" fmla="*/ 716698 w 4337443"/>
              <a:gd name="connsiteY63" fmla="*/ 1915297 h 3304826"/>
              <a:gd name="connsiteX64" fmla="*/ 679628 w 4337443"/>
              <a:gd name="connsiteY64" fmla="*/ 1853513 h 3304826"/>
              <a:gd name="connsiteX65" fmla="*/ 654914 w 4337443"/>
              <a:gd name="connsiteY65" fmla="*/ 1804086 h 3304826"/>
              <a:gd name="connsiteX66" fmla="*/ 593130 w 4337443"/>
              <a:gd name="connsiteY66" fmla="*/ 1705232 h 3304826"/>
              <a:gd name="connsiteX67" fmla="*/ 568417 w 4337443"/>
              <a:gd name="connsiteY67" fmla="*/ 1655805 h 3304826"/>
              <a:gd name="connsiteX68" fmla="*/ 518990 w 4337443"/>
              <a:gd name="connsiteY68" fmla="*/ 1606378 h 3304826"/>
              <a:gd name="connsiteX69" fmla="*/ 494276 w 4337443"/>
              <a:gd name="connsiteY69" fmla="*/ 1556951 h 3304826"/>
              <a:gd name="connsiteX70" fmla="*/ 457206 w 4337443"/>
              <a:gd name="connsiteY70" fmla="*/ 1507524 h 3304826"/>
              <a:gd name="connsiteX71" fmla="*/ 432492 w 4337443"/>
              <a:gd name="connsiteY71" fmla="*/ 1470454 h 3304826"/>
              <a:gd name="connsiteX72" fmla="*/ 358352 w 4337443"/>
              <a:gd name="connsiteY72" fmla="*/ 1421027 h 3304826"/>
              <a:gd name="connsiteX73" fmla="*/ 333638 w 4337443"/>
              <a:gd name="connsiteY73" fmla="*/ 1383957 h 3304826"/>
              <a:gd name="connsiteX74" fmla="*/ 259498 w 4337443"/>
              <a:gd name="connsiteY74" fmla="*/ 1322173 h 3304826"/>
              <a:gd name="connsiteX75" fmla="*/ 234784 w 4337443"/>
              <a:gd name="connsiteY75" fmla="*/ 1272746 h 3304826"/>
              <a:gd name="connsiteX76" fmla="*/ 197714 w 4337443"/>
              <a:gd name="connsiteY76" fmla="*/ 1223319 h 3304826"/>
              <a:gd name="connsiteX77" fmla="*/ 135930 w 4337443"/>
              <a:gd name="connsiteY77" fmla="*/ 1112108 h 3304826"/>
              <a:gd name="connsiteX78" fmla="*/ 111217 w 4337443"/>
              <a:gd name="connsiteY78" fmla="*/ 1062681 h 3304826"/>
              <a:gd name="connsiteX79" fmla="*/ 61790 w 4337443"/>
              <a:gd name="connsiteY79" fmla="*/ 988541 h 3304826"/>
              <a:gd name="connsiteX80" fmla="*/ 24719 w 4337443"/>
              <a:gd name="connsiteY80" fmla="*/ 902043 h 3304826"/>
              <a:gd name="connsiteX81" fmla="*/ 6 w 4337443"/>
              <a:gd name="connsiteY81" fmla="*/ 803189 h 3304826"/>
              <a:gd name="connsiteX82" fmla="*/ 24719 w 4337443"/>
              <a:gd name="connsiteY82" fmla="*/ 568411 h 3304826"/>
              <a:gd name="connsiteX83" fmla="*/ 86503 w 4337443"/>
              <a:gd name="connsiteY83" fmla="*/ 481913 h 3304826"/>
              <a:gd name="connsiteX84" fmla="*/ 111217 w 4337443"/>
              <a:gd name="connsiteY84" fmla="*/ 444843 h 3304826"/>
              <a:gd name="connsiteX85" fmla="*/ 148287 w 4337443"/>
              <a:gd name="connsiteY85" fmla="*/ 432486 h 3304826"/>
              <a:gd name="connsiteX86" fmla="*/ 222428 w 4337443"/>
              <a:gd name="connsiteY86" fmla="*/ 383059 h 3304826"/>
              <a:gd name="connsiteX87" fmla="*/ 358352 w 4337443"/>
              <a:gd name="connsiteY87" fmla="*/ 345989 h 3304826"/>
              <a:gd name="connsiteX88" fmla="*/ 407779 w 4337443"/>
              <a:gd name="connsiteY88" fmla="*/ 333632 h 3304826"/>
              <a:gd name="connsiteX89" fmla="*/ 642557 w 4337443"/>
              <a:gd name="connsiteY89" fmla="*/ 308919 h 3304826"/>
              <a:gd name="connsiteX90" fmla="*/ 691984 w 4337443"/>
              <a:gd name="connsiteY90" fmla="*/ 296562 h 3304826"/>
              <a:gd name="connsiteX91" fmla="*/ 803195 w 4337443"/>
              <a:gd name="connsiteY91" fmla="*/ 284205 h 3304826"/>
              <a:gd name="connsiteX92" fmla="*/ 914406 w 4337443"/>
              <a:gd name="connsiteY92" fmla="*/ 247135 h 3304826"/>
              <a:gd name="connsiteX93" fmla="*/ 963833 w 4337443"/>
              <a:gd name="connsiteY93" fmla="*/ 234778 h 3304826"/>
              <a:gd name="connsiteX94" fmla="*/ 1037973 w 4337443"/>
              <a:gd name="connsiteY94" fmla="*/ 210065 h 3304826"/>
              <a:gd name="connsiteX95" fmla="*/ 1099757 w 4337443"/>
              <a:gd name="connsiteY95" fmla="*/ 197708 h 3304826"/>
              <a:gd name="connsiteX96" fmla="*/ 1198611 w 4337443"/>
              <a:gd name="connsiteY96" fmla="*/ 148281 h 3304826"/>
              <a:gd name="connsiteX97" fmla="*/ 1235682 w 4337443"/>
              <a:gd name="connsiteY97" fmla="*/ 135924 h 3304826"/>
              <a:gd name="connsiteX98" fmla="*/ 1272752 w 4337443"/>
              <a:gd name="connsiteY98" fmla="*/ 111211 h 3304826"/>
              <a:gd name="connsiteX99" fmla="*/ 1309822 w 4337443"/>
              <a:gd name="connsiteY99" fmla="*/ 98854 h 3304826"/>
              <a:gd name="connsiteX100" fmla="*/ 1359249 w 4337443"/>
              <a:gd name="connsiteY100" fmla="*/ 74141 h 3304826"/>
              <a:gd name="connsiteX101" fmla="*/ 1396319 w 4337443"/>
              <a:gd name="connsiteY101" fmla="*/ 61784 h 3304826"/>
              <a:gd name="connsiteX102" fmla="*/ 1433390 w 4337443"/>
              <a:gd name="connsiteY102" fmla="*/ 37070 h 3304826"/>
              <a:gd name="connsiteX103" fmla="*/ 1470460 w 4337443"/>
              <a:gd name="connsiteY103" fmla="*/ 24713 h 3304826"/>
              <a:gd name="connsiteX104" fmla="*/ 1519887 w 4337443"/>
              <a:gd name="connsiteY104" fmla="*/ 0 h 3304826"/>
              <a:gd name="connsiteX105" fmla="*/ 2150082 w 4337443"/>
              <a:gd name="connsiteY105" fmla="*/ 12357 h 3304826"/>
              <a:gd name="connsiteX106" fmla="*/ 2187152 w 4337443"/>
              <a:gd name="connsiteY106" fmla="*/ 24713 h 3304826"/>
              <a:gd name="connsiteX107" fmla="*/ 2224222 w 4337443"/>
              <a:gd name="connsiteY107" fmla="*/ 98854 h 3304826"/>
              <a:gd name="connsiteX108" fmla="*/ 2236579 w 4337443"/>
              <a:gd name="connsiteY108" fmla="*/ 185351 h 3304826"/>
              <a:gd name="connsiteX109" fmla="*/ 2261292 w 4337443"/>
              <a:gd name="connsiteY109" fmla="*/ 222422 h 3304826"/>
              <a:gd name="connsiteX110" fmla="*/ 2298363 w 4337443"/>
              <a:gd name="connsiteY110" fmla="*/ 296562 h 3304826"/>
              <a:gd name="connsiteX111" fmla="*/ 2335433 w 4337443"/>
              <a:gd name="connsiteY111" fmla="*/ 506627 h 3304826"/>
              <a:gd name="connsiteX112" fmla="*/ 2372503 w 4337443"/>
              <a:gd name="connsiteY112" fmla="*/ 531341 h 3304826"/>
              <a:gd name="connsiteX113" fmla="*/ 2347790 w 4337443"/>
              <a:gd name="connsiteY113" fmla="*/ 593124 h 3304826"/>
              <a:gd name="connsiteX114" fmla="*/ 2372503 w 4337443"/>
              <a:gd name="connsiteY114" fmla="*/ 630195 h 3304826"/>
              <a:gd name="connsiteX115" fmla="*/ 2446644 w 4337443"/>
              <a:gd name="connsiteY115" fmla="*/ 729049 h 3304826"/>
              <a:gd name="connsiteX116" fmla="*/ 2496071 w 4337443"/>
              <a:gd name="connsiteY116" fmla="*/ 741405 h 3304826"/>
              <a:gd name="connsiteX117" fmla="*/ 2570211 w 4337443"/>
              <a:gd name="connsiteY117" fmla="*/ 766119 h 3304826"/>
              <a:gd name="connsiteX118" fmla="*/ 2607282 w 4337443"/>
              <a:gd name="connsiteY118" fmla="*/ 803189 h 3304826"/>
              <a:gd name="connsiteX119" fmla="*/ 3113909 w 4337443"/>
              <a:gd name="connsiteY119" fmla="*/ 1408670 h 3304826"/>
              <a:gd name="connsiteX120" fmla="*/ 3113909 w 4337443"/>
              <a:gd name="connsiteY120" fmla="*/ 1458097 h 330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4337443" h="3304826">
                <a:moveTo>
                  <a:pt x="2211865" y="593124"/>
                </a:moveTo>
                <a:lnTo>
                  <a:pt x="2211865" y="593124"/>
                </a:lnTo>
                <a:cubicBezTo>
                  <a:pt x="2261292" y="613719"/>
                  <a:pt x="2313655" y="628342"/>
                  <a:pt x="2360146" y="654908"/>
                </a:cubicBezTo>
                <a:cubicBezTo>
                  <a:pt x="2400921" y="678208"/>
                  <a:pt x="2434429" y="712390"/>
                  <a:pt x="2471357" y="741405"/>
                </a:cubicBezTo>
                <a:cubicBezTo>
                  <a:pt x="2492095" y="757699"/>
                  <a:pt x="2512546" y="774356"/>
                  <a:pt x="2533141" y="790832"/>
                </a:cubicBezTo>
                <a:cubicBezTo>
                  <a:pt x="2553736" y="807308"/>
                  <a:pt x="2576276" y="821610"/>
                  <a:pt x="2594925" y="840259"/>
                </a:cubicBezTo>
                <a:lnTo>
                  <a:pt x="2755563" y="1000897"/>
                </a:lnTo>
                <a:lnTo>
                  <a:pt x="2829703" y="1075038"/>
                </a:lnTo>
                <a:cubicBezTo>
                  <a:pt x="2850298" y="1095633"/>
                  <a:pt x="2877037" y="1111534"/>
                  <a:pt x="2891487" y="1136822"/>
                </a:cubicBezTo>
                <a:cubicBezTo>
                  <a:pt x="2907963" y="1165654"/>
                  <a:pt x="2922494" y="1195689"/>
                  <a:pt x="2940914" y="1223319"/>
                </a:cubicBezTo>
                <a:cubicBezTo>
                  <a:pt x="2955544" y="1245263"/>
                  <a:pt x="2976013" y="1262960"/>
                  <a:pt x="2990341" y="1285103"/>
                </a:cubicBezTo>
                <a:cubicBezTo>
                  <a:pt x="3021427" y="1333145"/>
                  <a:pt x="3043182" y="1387107"/>
                  <a:pt x="3076838" y="1433384"/>
                </a:cubicBezTo>
                <a:cubicBezTo>
                  <a:pt x="3109789" y="1478692"/>
                  <a:pt x="3153623" y="1517815"/>
                  <a:pt x="3175692" y="1569308"/>
                </a:cubicBezTo>
                <a:cubicBezTo>
                  <a:pt x="3200406" y="1626973"/>
                  <a:pt x="3212191" y="1692113"/>
                  <a:pt x="3249833" y="1742303"/>
                </a:cubicBezTo>
                <a:cubicBezTo>
                  <a:pt x="3334879" y="1855698"/>
                  <a:pt x="3241916" y="1722824"/>
                  <a:pt x="3311617" y="1853513"/>
                </a:cubicBezTo>
                <a:cubicBezTo>
                  <a:pt x="3334221" y="1895896"/>
                  <a:pt x="3364275" y="1934118"/>
                  <a:pt x="3385757" y="1977081"/>
                </a:cubicBezTo>
                <a:cubicBezTo>
                  <a:pt x="3393995" y="1993557"/>
                  <a:pt x="3401525" y="2010406"/>
                  <a:pt x="3410471" y="2026508"/>
                </a:cubicBezTo>
                <a:cubicBezTo>
                  <a:pt x="3470305" y="2134210"/>
                  <a:pt x="3422696" y="2044847"/>
                  <a:pt x="3484611" y="2137719"/>
                </a:cubicBezTo>
                <a:cubicBezTo>
                  <a:pt x="3497934" y="2157703"/>
                  <a:pt x="3508359" y="2179519"/>
                  <a:pt x="3521682" y="2199503"/>
                </a:cubicBezTo>
                <a:cubicBezTo>
                  <a:pt x="3533106" y="2216639"/>
                  <a:pt x="3547328" y="2231794"/>
                  <a:pt x="3558752" y="2248930"/>
                </a:cubicBezTo>
                <a:cubicBezTo>
                  <a:pt x="3572074" y="2268913"/>
                  <a:pt x="3581862" y="2291170"/>
                  <a:pt x="3595822" y="2310713"/>
                </a:cubicBezTo>
                <a:cubicBezTo>
                  <a:pt x="3623119" y="2348928"/>
                  <a:pt x="3661316" y="2379919"/>
                  <a:pt x="3682319" y="2421924"/>
                </a:cubicBezTo>
                <a:cubicBezTo>
                  <a:pt x="3690557" y="2438400"/>
                  <a:pt x="3695981" y="2456615"/>
                  <a:pt x="3707033" y="2471351"/>
                </a:cubicBezTo>
                <a:cubicBezTo>
                  <a:pt x="3721013" y="2489991"/>
                  <a:pt x="3741297" y="2503087"/>
                  <a:pt x="3756460" y="2520778"/>
                </a:cubicBezTo>
                <a:cubicBezTo>
                  <a:pt x="3807481" y="2580304"/>
                  <a:pt x="3749673" y="2542535"/>
                  <a:pt x="3830600" y="2607276"/>
                </a:cubicBezTo>
                <a:cubicBezTo>
                  <a:pt x="3853793" y="2625831"/>
                  <a:pt x="3880979" y="2638882"/>
                  <a:pt x="3904741" y="2656703"/>
                </a:cubicBezTo>
                <a:cubicBezTo>
                  <a:pt x="3925961" y="2672618"/>
                  <a:pt x="3965940" y="2704030"/>
                  <a:pt x="3991238" y="2718486"/>
                </a:cubicBezTo>
                <a:cubicBezTo>
                  <a:pt x="4007231" y="2727625"/>
                  <a:pt x="4025045" y="2733437"/>
                  <a:pt x="4040665" y="2743200"/>
                </a:cubicBezTo>
                <a:cubicBezTo>
                  <a:pt x="4058129" y="2754115"/>
                  <a:pt x="4072089" y="2770268"/>
                  <a:pt x="4090092" y="2780270"/>
                </a:cubicBezTo>
                <a:cubicBezTo>
                  <a:pt x="4253970" y="2871314"/>
                  <a:pt x="4077983" y="2761860"/>
                  <a:pt x="4188946" y="2817341"/>
                </a:cubicBezTo>
                <a:cubicBezTo>
                  <a:pt x="4202229" y="2823983"/>
                  <a:pt x="4212367" y="2836204"/>
                  <a:pt x="4226017" y="2842054"/>
                </a:cubicBezTo>
                <a:cubicBezTo>
                  <a:pt x="4241627" y="2848744"/>
                  <a:pt x="4259115" y="2849745"/>
                  <a:pt x="4275444" y="2854411"/>
                </a:cubicBezTo>
                <a:cubicBezTo>
                  <a:pt x="4287968" y="2857989"/>
                  <a:pt x="4300157" y="2862649"/>
                  <a:pt x="4312514" y="2866768"/>
                </a:cubicBezTo>
                <a:cubicBezTo>
                  <a:pt x="4320752" y="2879125"/>
                  <a:pt x="4334786" y="2889189"/>
                  <a:pt x="4337228" y="2903838"/>
                </a:cubicBezTo>
                <a:cubicBezTo>
                  <a:pt x="4340324" y="2922415"/>
                  <a:pt x="4309122" y="2967220"/>
                  <a:pt x="4300157" y="2977978"/>
                </a:cubicBezTo>
                <a:cubicBezTo>
                  <a:pt x="4273092" y="3010456"/>
                  <a:pt x="4184839" y="3084037"/>
                  <a:pt x="4164233" y="3089189"/>
                </a:cubicBezTo>
                <a:lnTo>
                  <a:pt x="4114806" y="3101546"/>
                </a:lnTo>
                <a:cubicBezTo>
                  <a:pt x="4077496" y="3126419"/>
                  <a:pt x="4064317" y="3138881"/>
                  <a:pt x="4015952" y="3150973"/>
                </a:cubicBezTo>
                <a:cubicBezTo>
                  <a:pt x="3987697" y="3158037"/>
                  <a:pt x="3958287" y="3159211"/>
                  <a:pt x="3929455" y="3163330"/>
                </a:cubicBezTo>
                <a:cubicBezTo>
                  <a:pt x="3861011" y="3208957"/>
                  <a:pt x="3924791" y="3173764"/>
                  <a:pt x="3818244" y="3200400"/>
                </a:cubicBezTo>
                <a:cubicBezTo>
                  <a:pt x="3792971" y="3206718"/>
                  <a:pt x="3769575" y="3219655"/>
                  <a:pt x="3744103" y="3225113"/>
                </a:cubicBezTo>
                <a:cubicBezTo>
                  <a:pt x="3711632" y="3232071"/>
                  <a:pt x="3678165" y="3233081"/>
                  <a:pt x="3645249" y="3237470"/>
                </a:cubicBezTo>
                <a:lnTo>
                  <a:pt x="3558752" y="3249827"/>
                </a:lnTo>
                <a:cubicBezTo>
                  <a:pt x="3533989" y="3253637"/>
                  <a:pt x="3509494" y="3259257"/>
                  <a:pt x="3484611" y="3262184"/>
                </a:cubicBezTo>
                <a:cubicBezTo>
                  <a:pt x="3439428" y="3267500"/>
                  <a:pt x="3393995" y="3270422"/>
                  <a:pt x="3348687" y="3274541"/>
                </a:cubicBezTo>
                <a:cubicBezTo>
                  <a:pt x="3097479" y="3324779"/>
                  <a:pt x="3225961" y="3303713"/>
                  <a:pt x="2681422" y="3274541"/>
                </a:cubicBezTo>
                <a:cubicBezTo>
                  <a:pt x="2651479" y="3272937"/>
                  <a:pt x="2624114" y="3256695"/>
                  <a:pt x="2594925" y="3249827"/>
                </a:cubicBezTo>
                <a:cubicBezTo>
                  <a:pt x="2554037" y="3240206"/>
                  <a:pt x="2471357" y="3225113"/>
                  <a:pt x="2471357" y="3225113"/>
                </a:cubicBezTo>
                <a:cubicBezTo>
                  <a:pt x="2376899" y="3177885"/>
                  <a:pt x="2470868" y="3218812"/>
                  <a:pt x="2347790" y="3188043"/>
                </a:cubicBezTo>
                <a:cubicBezTo>
                  <a:pt x="2322517" y="3181725"/>
                  <a:pt x="2299582" y="3165800"/>
                  <a:pt x="2273649" y="3163330"/>
                </a:cubicBezTo>
                <a:cubicBezTo>
                  <a:pt x="2125808" y="3149250"/>
                  <a:pt x="1977087" y="3146854"/>
                  <a:pt x="1828806" y="3138616"/>
                </a:cubicBezTo>
                <a:cubicBezTo>
                  <a:pt x="1724267" y="3112481"/>
                  <a:pt x="1830652" y="3148084"/>
                  <a:pt x="1742309" y="3089189"/>
                </a:cubicBezTo>
                <a:cubicBezTo>
                  <a:pt x="1463593" y="2903380"/>
                  <a:pt x="1851010" y="3186286"/>
                  <a:pt x="1606384" y="3015049"/>
                </a:cubicBezTo>
                <a:cubicBezTo>
                  <a:pt x="1584778" y="2999925"/>
                  <a:pt x="1566851" y="2979782"/>
                  <a:pt x="1544600" y="2965622"/>
                </a:cubicBezTo>
                <a:cubicBezTo>
                  <a:pt x="1521289" y="2950788"/>
                  <a:pt x="1491904" y="2945975"/>
                  <a:pt x="1470460" y="2928551"/>
                </a:cubicBezTo>
                <a:cubicBezTo>
                  <a:pt x="1425251" y="2891819"/>
                  <a:pt x="1391359" y="2842611"/>
                  <a:pt x="1346892" y="2804984"/>
                </a:cubicBezTo>
                <a:cubicBezTo>
                  <a:pt x="1233240" y="2708816"/>
                  <a:pt x="1198347" y="2695179"/>
                  <a:pt x="1124471" y="2594919"/>
                </a:cubicBezTo>
                <a:cubicBezTo>
                  <a:pt x="1085838" y="2542489"/>
                  <a:pt x="1050036" y="2488030"/>
                  <a:pt x="1013260" y="2434281"/>
                </a:cubicBezTo>
                <a:cubicBezTo>
                  <a:pt x="996488" y="2409768"/>
                  <a:pt x="975533" y="2387441"/>
                  <a:pt x="963833" y="2360141"/>
                </a:cubicBezTo>
                <a:cubicBezTo>
                  <a:pt x="951476" y="2331308"/>
                  <a:pt x="941635" y="2301262"/>
                  <a:pt x="926763" y="2273643"/>
                </a:cubicBezTo>
                <a:cubicBezTo>
                  <a:pt x="912681" y="2247491"/>
                  <a:pt x="892302" y="2225159"/>
                  <a:pt x="877336" y="2199503"/>
                </a:cubicBezTo>
                <a:cubicBezTo>
                  <a:pt x="863414" y="2175636"/>
                  <a:pt x="854187" y="2149229"/>
                  <a:pt x="840265" y="2125362"/>
                </a:cubicBezTo>
                <a:cubicBezTo>
                  <a:pt x="755218" y="1979568"/>
                  <a:pt x="824150" y="2118473"/>
                  <a:pt x="753768" y="1989438"/>
                </a:cubicBezTo>
                <a:cubicBezTo>
                  <a:pt x="740537" y="1965181"/>
                  <a:pt x="729929" y="1939554"/>
                  <a:pt x="716698" y="1915297"/>
                </a:cubicBezTo>
                <a:cubicBezTo>
                  <a:pt x="705197" y="1894212"/>
                  <a:pt x="691292" y="1874508"/>
                  <a:pt x="679628" y="1853513"/>
                </a:cubicBezTo>
                <a:cubicBezTo>
                  <a:pt x="670682" y="1837411"/>
                  <a:pt x="664196" y="1819997"/>
                  <a:pt x="654914" y="1804086"/>
                </a:cubicBezTo>
                <a:cubicBezTo>
                  <a:pt x="635335" y="1770522"/>
                  <a:pt x="610507" y="1739988"/>
                  <a:pt x="593130" y="1705232"/>
                </a:cubicBezTo>
                <a:cubicBezTo>
                  <a:pt x="584892" y="1688756"/>
                  <a:pt x="579469" y="1670541"/>
                  <a:pt x="568417" y="1655805"/>
                </a:cubicBezTo>
                <a:cubicBezTo>
                  <a:pt x="554437" y="1637165"/>
                  <a:pt x="532970" y="1625018"/>
                  <a:pt x="518990" y="1606378"/>
                </a:cubicBezTo>
                <a:cubicBezTo>
                  <a:pt x="507938" y="1591642"/>
                  <a:pt x="504039" y="1572571"/>
                  <a:pt x="494276" y="1556951"/>
                </a:cubicBezTo>
                <a:cubicBezTo>
                  <a:pt x="483361" y="1539487"/>
                  <a:pt x="469176" y="1524282"/>
                  <a:pt x="457206" y="1507524"/>
                </a:cubicBezTo>
                <a:cubicBezTo>
                  <a:pt x="448574" y="1495439"/>
                  <a:pt x="443669" y="1480233"/>
                  <a:pt x="432492" y="1470454"/>
                </a:cubicBezTo>
                <a:cubicBezTo>
                  <a:pt x="410139" y="1450895"/>
                  <a:pt x="358352" y="1421027"/>
                  <a:pt x="358352" y="1421027"/>
                </a:cubicBezTo>
                <a:cubicBezTo>
                  <a:pt x="350114" y="1408670"/>
                  <a:pt x="344139" y="1394458"/>
                  <a:pt x="333638" y="1383957"/>
                </a:cubicBezTo>
                <a:cubicBezTo>
                  <a:pt x="279449" y="1329768"/>
                  <a:pt x="310104" y="1393021"/>
                  <a:pt x="259498" y="1322173"/>
                </a:cubicBezTo>
                <a:cubicBezTo>
                  <a:pt x="248791" y="1307184"/>
                  <a:pt x="244547" y="1288366"/>
                  <a:pt x="234784" y="1272746"/>
                </a:cubicBezTo>
                <a:cubicBezTo>
                  <a:pt x="223869" y="1255282"/>
                  <a:pt x="210071" y="1239795"/>
                  <a:pt x="197714" y="1223319"/>
                </a:cubicBezTo>
                <a:cubicBezTo>
                  <a:pt x="172858" y="1148754"/>
                  <a:pt x="199664" y="1218333"/>
                  <a:pt x="135930" y="1112108"/>
                </a:cubicBezTo>
                <a:cubicBezTo>
                  <a:pt x="126453" y="1096313"/>
                  <a:pt x="120694" y="1078476"/>
                  <a:pt x="111217" y="1062681"/>
                </a:cubicBezTo>
                <a:cubicBezTo>
                  <a:pt x="95936" y="1037212"/>
                  <a:pt x="78266" y="1013254"/>
                  <a:pt x="61790" y="988541"/>
                </a:cubicBezTo>
                <a:cubicBezTo>
                  <a:pt x="32809" y="901597"/>
                  <a:pt x="70530" y="1008937"/>
                  <a:pt x="24719" y="902043"/>
                </a:cubicBezTo>
                <a:cubicBezTo>
                  <a:pt x="10472" y="868801"/>
                  <a:pt x="7257" y="839445"/>
                  <a:pt x="6" y="803189"/>
                </a:cubicBezTo>
                <a:cubicBezTo>
                  <a:pt x="1138" y="785075"/>
                  <a:pt x="-6142" y="630134"/>
                  <a:pt x="24719" y="568411"/>
                </a:cubicBezTo>
                <a:cubicBezTo>
                  <a:pt x="34422" y="549006"/>
                  <a:pt x="77182" y="494962"/>
                  <a:pt x="86503" y="481913"/>
                </a:cubicBezTo>
                <a:cubicBezTo>
                  <a:pt x="95135" y="469828"/>
                  <a:pt x="99620" y="454120"/>
                  <a:pt x="111217" y="444843"/>
                </a:cubicBezTo>
                <a:cubicBezTo>
                  <a:pt x="121388" y="436706"/>
                  <a:pt x="136901" y="438812"/>
                  <a:pt x="148287" y="432486"/>
                </a:cubicBezTo>
                <a:cubicBezTo>
                  <a:pt x="174251" y="418061"/>
                  <a:pt x="194250" y="392451"/>
                  <a:pt x="222428" y="383059"/>
                </a:cubicBezTo>
                <a:cubicBezTo>
                  <a:pt x="291721" y="359963"/>
                  <a:pt x="246862" y="373862"/>
                  <a:pt x="358352" y="345989"/>
                </a:cubicBezTo>
                <a:cubicBezTo>
                  <a:pt x="374828" y="341870"/>
                  <a:pt x="390927" y="335738"/>
                  <a:pt x="407779" y="333632"/>
                </a:cubicBezTo>
                <a:cubicBezTo>
                  <a:pt x="551777" y="315633"/>
                  <a:pt x="473562" y="324283"/>
                  <a:pt x="642557" y="308919"/>
                </a:cubicBezTo>
                <a:cubicBezTo>
                  <a:pt x="659033" y="304800"/>
                  <a:pt x="675199" y="299144"/>
                  <a:pt x="691984" y="296562"/>
                </a:cubicBezTo>
                <a:cubicBezTo>
                  <a:pt x="728849" y="290890"/>
                  <a:pt x="766621" y="291520"/>
                  <a:pt x="803195" y="284205"/>
                </a:cubicBezTo>
                <a:cubicBezTo>
                  <a:pt x="865004" y="271843"/>
                  <a:pt x="864967" y="259495"/>
                  <a:pt x="914406" y="247135"/>
                </a:cubicBezTo>
                <a:cubicBezTo>
                  <a:pt x="930882" y="243016"/>
                  <a:pt x="947566" y="239658"/>
                  <a:pt x="963833" y="234778"/>
                </a:cubicBezTo>
                <a:cubicBezTo>
                  <a:pt x="988784" y="227293"/>
                  <a:pt x="1012841" y="216919"/>
                  <a:pt x="1037973" y="210065"/>
                </a:cubicBezTo>
                <a:cubicBezTo>
                  <a:pt x="1058235" y="204539"/>
                  <a:pt x="1079162" y="201827"/>
                  <a:pt x="1099757" y="197708"/>
                </a:cubicBezTo>
                <a:cubicBezTo>
                  <a:pt x="1132708" y="181232"/>
                  <a:pt x="1163661" y="159931"/>
                  <a:pt x="1198611" y="148281"/>
                </a:cubicBezTo>
                <a:cubicBezTo>
                  <a:pt x="1210968" y="144162"/>
                  <a:pt x="1224032" y="141749"/>
                  <a:pt x="1235682" y="135924"/>
                </a:cubicBezTo>
                <a:cubicBezTo>
                  <a:pt x="1248965" y="129283"/>
                  <a:pt x="1259469" y="117852"/>
                  <a:pt x="1272752" y="111211"/>
                </a:cubicBezTo>
                <a:cubicBezTo>
                  <a:pt x="1284402" y="105386"/>
                  <a:pt x="1297850" y="103985"/>
                  <a:pt x="1309822" y="98854"/>
                </a:cubicBezTo>
                <a:cubicBezTo>
                  <a:pt x="1326753" y="91598"/>
                  <a:pt x="1342318" y="81397"/>
                  <a:pt x="1359249" y="74141"/>
                </a:cubicBezTo>
                <a:cubicBezTo>
                  <a:pt x="1371221" y="69010"/>
                  <a:pt x="1384669" y="67609"/>
                  <a:pt x="1396319" y="61784"/>
                </a:cubicBezTo>
                <a:cubicBezTo>
                  <a:pt x="1409602" y="55142"/>
                  <a:pt x="1420107" y="43712"/>
                  <a:pt x="1433390" y="37070"/>
                </a:cubicBezTo>
                <a:cubicBezTo>
                  <a:pt x="1445040" y="31245"/>
                  <a:pt x="1458488" y="29844"/>
                  <a:pt x="1470460" y="24713"/>
                </a:cubicBezTo>
                <a:cubicBezTo>
                  <a:pt x="1487391" y="17457"/>
                  <a:pt x="1503411" y="8238"/>
                  <a:pt x="1519887" y="0"/>
                </a:cubicBezTo>
                <a:lnTo>
                  <a:pt x="2150082" y="12357"/>
                </a:lnTo>
                <a:cubicBezTo>
                  <a:pt x="2163098" y="12839"/>
                  <a:pt x="2176981" y="16576"/>
                  <a:pt x="2187152" y="24713"/>
                </a:cubicBezTo>
                <a:cubicBezTo>
                  <a:pt x="2208927" y="42133"/>
                  <a:pt x="2216082" y="74435"/>
                  <a:pt x="2224222" y="98854"/>
                </a:cubicBezTo>
                <a:cubicBezTo>
                  <a:pt x="2228341" y="127686"/>
                  <a:pt x="2228210" y="157454"/>
                  <a:pt x="2236579" y="185351"/>
                </a:cubicBezTo>
                <a:cubicBezTo>
                  <a:pt x="2240846" y="199576"/>
                  <a:pt x="2254650" y="209139"/>
                  <a:pt x="2261292" y="222422"/>
                </a:cubicBezTo>
                <a:cubicBezTo>
                  <a:pt x="2312444" y="324727"/>
                  <a:pt x="2227545" y="190338"/>
                  <a:pt x="2298363" y="296562"/>
                </a:cubicBezTo>
                <a:cubicBezTo>
                  <a:pt x="2303277" y="365357"/>
                  <a:pt x="2280834" y="452028"/>
                  <a:pt x="2335433" y="506627"/>
                </a:cubicBezTo>
                <a:cubicBezTo>
                  <a:pt x="2345934" y="517128"/>
                  <a:pt x="2360146" y="523103"/>
                  <a:pt x="2372503" y="531341"/>
                </a:cubicBezTo>
                <a:cubicBezTo>
                  <a:pt x="2357233" y="577148"/>
                  <a:pt x="2365971" y="556761"/>
                  <a:pt x="2347790" y="593124"/>
                </a:cubicBezTo>
                <a:lnTo>
                  <a:pt x="2372503" y="630195"/>
                </a:lnTo>
                <a:cubicBezTo>
                  <a:pt x="2397217" y="663146"/>
                  <a:pt x="2416028" y="701495"/>
                  <a:pt x="2446644" y="729049"/>
                </a:cubicBezTo>
                <a:cubicBezTo>
                  <a:pt x="2459267" y="740410"/>
                  <a:pt x="2479805" y="736525"/>
                  <a:pt x="2496071" y="741405"/>
                </a:cubicBezTo>
                <a:cubicBezTo>
                  <a:pt x="2521023" y="748890"/>
                  <a:pt x="2545498" y="757881"/>
                  <a:pt x="2570211" y="766119"/>
                </a:cubicBezTo>
                <a:cubicBezTo>
                  <a:pt x="2615097" y="781081"/>
                  <a:pt x="2607282" y="765450"/>
                  <a:pt x="2607282" y="803189"/>
                </a:cubicBezTo>
                <a:lnTo>
                  <a:pt x="3113909" y="1408670"/>
                </a:lnTo>
                <a:lnTo>
                  <a:pt x="3113909" y="1458097"/>
                </a:lnTo>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5" name="Rectangle 4">
            <a:extLst>
              <a:ext uri="{FF2B5EF4-FFF2-40B4-BE49-F238E27FC236}">
                <a16:creationId xmlns:a16="http://schemas.microsoft.com/office/drawing/2014/main" id="{F464E529-2C34-8C4C-9CCD-DF5FC6F99BE9}"/>
              </a:ext>
            </a:extLst>
          </p:cNvPr>
          <p:cNvSpPr/>
          <p:nvPr/>
        </p:nvSpPr>
        <p:spPr>
          <a:xfrm>
            <a:off x="3482031" y="1251975"/>
            <a:ext cx="2179938" cy="1938992"/>
          </a:xfrm>
          <a:prstGeom prst="rect">
            <a:avLst/>
          </a:prstGeom>
          <a:noFill/>
        </p:spPr>
        <p:txBody>
          <a:bodyPr wrap="square" lIns="91440" tIns="45720" rIns="91440" bIns="45720">
            <a:spAutoFit/>
          </a:bodyPr>
          <a:lstStyle/>
          <a:p>
            <a:pPr algn="r"/>
            <a:r>
              <a:rPr lang="en-US" sz="6000" b="1" cap="none" spc="0" dirty="0" err="1">
                <a:ln w="0"/>
                <a:solidFill>
                  <a:srgbClr val="FF0000"/>
                </a:solidFill>
                <a:effectLst>
                  <a:reflection blurRad="6350" stA="53000" endA="300" endPos="35500" dir="5400000" sy="-90000" algn="bl" rotWithShape="0"/>
                </a:effectLst>
                <a:latin typeface="Snell Roundhand Black" panose="02000603080000090004" pitchFamily="2" charset="77"/>
              </a:rPr>
              <a:t>Hình</a:t>
            </a:r>
            <a:r>
              <a:rPr lang="en-US" sz="6000" b="1" cap="none" spc="0" dirty="0">
                <a:ln w="0"/>
                <a:solidFill>
                  <a:srgbClr val="FF0000"/>
                </a:solidFill>
                <a:effectLst>
                  <a:reflection blurRad="6350" stA="53000" endA="300" endPos="35500" dir="5400000" sy="-90000" algn="bl" rotWithShape="0"/>
                </a:effectLst>
                <a:latin typeface="Snell Roundhand Black" panose="02000603080000090004" pitchFamily="2" charset="77"/>
              </a:rPr>
              <a:t> </a:t>
            </a:r>
            <a:r>
              <a:rPr lang="en-US" sz="6000" b="1" cap="none" spc="0" dirty="0" err="1">
                <a:ln w="0"/>
                <a:solidFill>
                  <a:srgbClr val="FF0000"/>
                </a:solidFill>
                <a:effectLst>
                  <a:reflection blurRad="6350" stA="53000" endA="300" endPos="35500" dir="5400000" sy="-90000" algn="bl" rotWithShape="0"/>
                </a:effectLst>
                <a:latin typeface="Snell Roundhand Black" panose="02000603080000090004" pitchFamily="2" charset="77"/>
              </a:rPr>
              <a:t>ảnh</a:t>
            </a:r>
            <a:endParaRPr lang="en-US" sz="6000" b="1" cap="none" spc="0" dirty="0">
              <a:ln w="0"/>
              <a:solidFill>
                <a:srgbClr val="FF0000"/>
              </a:solidFill>
              <a:effectLst>
                <a:reflection blurRad="6350" stA="53000" endA="300" endPos="35500" dir="5400000" sy="-90000" algn="bl" rotWithShape="0"/>
              </a:effectLst>
              <a:latin typeface="Snell Roundhand Black" panose="02000603080000090004" pitchFamily="2" charset="77"/>
            </a:endParaRPr>
          </a:p>
        </p:txBody>
      </p:sp>
      <p:grpSp>
        <p:nvGrpSpPr>
          <p:cNvPr id="6" name="Google Shape;615;p39">
            <a:extLst>
              <a:ext uri="{FF2B5EF4-FFF2-40B4-BE49-F238E27FC236}">
                <a16:creationId xmlns:a16="http://schemas.microsoft.com/office/drawing/2014/main" id="{D2549F8D-00F6-1949-AEB9-B263478A54CB}"/>
              </a:ext>
            </a:extLst>
          </p:cNvPr>
          <p:cNvGrpSpPr/>
          <p:nvPr/>
        </p:nvGrpSpPr>
        <p:grpSpPr>
          <a:xfrm>
            <a:off x="5661969" y="2794455"/>
            <a:ext cx="1075937" cy="1047989"/>
            <a:chOff x="5926225" y="921350"/>
            <a:chExt cx="517800" cy="504350"/>
          </a:xfrm>
        </p:grpSpPr>
        <p:sp>
          <p:nvSpPr>
            <p:cNvPr id="7" name="Google Shape;616;p39">
              <a:extLst>
                <a:ext uri="{FF2B5EF4-FFF2-40B4-BE49-F238E27FC236}">
                  <a16:creationId xmlns:a16="http://schemas.microsoft.com/office/drawing/2014/main" id="{762CC93D-B859-8645-8C7A-B1834DC234EB}"/>
                </a:ext>
              </a:extLst>
            </p:cNvPr>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solidFill>
              <a:srgbClr val="FFFF00"/>
            </a:solidFill>
            <a:ln w="38100" cap="flat" cmpd="sng">
              <a:solidFill>
                <a:srgbClr val="F1C232"/>
              </a:solidFill>
              <a:prstDash val="solid"/>
              <a:bevel/>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17;p39">
              <a:extLst>
                <a:ext uri="{FF2B5EF4-FFF2-40B4-BE49-F238E27FC236}">
                  <a16:creationId xmlns:a16="http://schemas.microsoft.com/office/drawing/2014/main" id="{D27868E1-5FF5-654E-960F-09B0F8AF4DDD}"/>
                </a:ext>
              </a:extLst>
            </p:cNvPr>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solidFill>
              <a:srgbClr val="FFFF00"/>
            </a:solidFill>
            <a:ln w="38100" cap="flat" cmpd="sng">
              <a:solidFill>
                <a:srgbClr val="F1C232"/>
              </a:solidFill>
              <a:prstDash val="solid"/>
              <a:bevel/>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038333462"/>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04"/>
        <p:cNvGrpSpPr/>
        <p:nvPr/>
      </p:nvGrpSpPr>
      <p:grpSpPr>
        <a:xfrm>
          <a:off x="0" y="0"/>
          <a:ext cx="0" cy="0"/>
          <a:chOff x="0" y="0"/>
          <a:chExt cx="0" cy="0"/>
        </a:xfrm>
      </p:grpSpPr>
      <p:sp>
        <p:nvSpPr>
          <p:cNvPr id="3" name="Rectangle 2">
            <a:extLst>
              <a:ext uri="{FF2B5EF4-FFF2-40B4-BE49-F238E27FC236}">
                <a16:creationId xmlns:a16="http://schemas.microsoft.com/office/drawing/2014/main" id="{DE568323-4F7F-6841-8BA9-C3163FADE1A1}"/>
              </a:ext>
            </a:extLst>
          </p:cNvPr>
          <p:cNvSpPr/>
          <p:nvPr/>
        </p:nvSpPr>
        <p:spPr>
          <a:xfrm>
            <a:off x="0" y="0"/>
            <a:ext cx="4566325" cy="51435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highlight>
                <a:srgbClr val="FFFF00"/>
              </a:highlight>
            </a:endParaRPr>
          </a:p>
        </p:txBody>
      </p:sp>
      <p:sp>
        <p:nvSpPr>
          <p:cNvPr id="305" name="Google Shape;305;p55"/>
          <p:cNvSpPr/>
          <p:nvPr/>
        </p:nvSpPr>
        <p:spPr>
          <a:xfrm>
            <a:off x="4572000" y="0"/>
            <a:ext cx="4572000" cy="5143500"/>
          </a:xfrm>
          <a:prstGeom prst="rect">
            <a:avLst/>
          </a:prstGeom>
          <a:solidFill>
            <a:srgbClr val="222222"/>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p>
        </p:txBody>
      </p:sp>
      <p:sp>
        <p:nvSpPr>
          <p:cNvPr id="306" name="Google Shape;306;p55"/>
          <p:cNvSpPr/>
          <p:nvPr/>
        </p:nvSpPr>
        <p:spPr>
          <a:xfrm>
            <a:off x="526075" y="350873"/>
            <a:ext cx="8080500" cy="3150861"/>
          </a:xfrm>
          <a:prstGeom prst="frame">
            <a:avLst>
              <a:gd name="adj1" fmla="val 2221"/>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solidFill>
                  <a:srgbClr val="CC4125"/>
                </a:solidFill>
              </a:rPr>
              <a:t>I</a:t>
            </a:r>
            <a:endParaRPr>
              <a:solidFill>
                <a:srgbClr val="CC4125"/>
              </a:solidFill>
            </a:endParaRPr>
          </a:p>
        </p:txBody>
      </p:sp>
      <p:sp>
        <p:nvSpPr>
          <p:cNvPr id="307" name="Google Shape;307;p55"/>
          <p:cNvSpPr/>
          <p:nvPr/>
        </p:nvSpPr>
        <p:spPr>
          <a:xfrm>
            <a:off x="5134013" y="1170975"/>
            <a:ext cx="701400" cy="660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55"/>
          <p:cNvSpPr txBox="1">
            <a:spLocks noGrp="1"/>
          </p:cNvSpPr>
          <p:nvPr>
            <p:ph type="ctrTitle"/>
          </p:nvPr>
        </p:nvSpPr>
        <p:spPr>
          <a:xfrm>
            <a:off x="5055000" y="1302967"/>
            <a:ext cx="3528300" cy="165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vi-VN" sz="5400" dirty="0">
                <a:solidFill>
                  <a:schemeClr val="accent6">
                    <a:lumMod val="75000"/>
                  </a:schemeClr>
                </a:solidFill>
                <a:latin typeface="Roboto Slab"/>
                <a:ea typeface="Roboto Slab"/>
                <a:cs typeface="Roboto Slab"/>
                <a:sym typeface="Roboto Slab"/>
              </a:rPr>
              <a:t>Nội dung</a:t>
            </a:r>
            <a:endParaRPr sz="5400" dirty="0">
              <a:solidFill>
                <a:schemeClr val="accent6">
                  <a:lumMod val="75000"/>
                </a:schemeClr>
              </a:solidFill>
            </a:endParaRPr>
          </a:p>
        </p:txBody>
      </p:sp>
      <p:sp>
        <p:nvSpPr>
          <p:cNvPr id="310" name="Google Shape;310;p55"/>
          <p:cNvSpPr txBox="1">
            <a:spLocks noGrp="1"/>
          </p:cNvSpPr>
          <p:nvPr>
            <p:ph type="subTitle" idx="1"/>
          </p:nvPr>
        </p:nvSpPr>
        <p:spPr>
          <a:xfrm>
            <a:off x="4712308" y="3702296"/>
            <a:ext cx="3894267" cy="982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None/>
            </a:pPr>
            <a:r>
              <a:rPr lang="en-GB" sz="1050" dirty="0" err="1">
                <a:solidFill>
                  <a:schemeClr val="accent6"/>
                </a:solidFill>
                <a:latin typeface="Times New Roman" panose="02020603050405020304" pitchFamily="18" charset="0"/>
                <a:cs typeface="Times New Roman" panose="02020603050405020304" pitchFamily="18" charset="0"/>
                <a:sym typeface="Open Sans"/>
              </a:rPr>
              <a:t>Lưu</a:t>
            </a:r>
            <a:r>
              <a:rPr lang="en-GB" sz="1050" dirty="0">
                <a:solidFill>
                  <a:schemeClr val="accent6"/>
                </a:solidFill>
                <a:latin typeface="Times New Roman" panose="02020603050405020304" pitchFamily="18" charset="0"/>
                <a:cs typeface="Times New Roman" panose="02020603050405020304" pitchFamily="18" charset="0"/>
                <a:sym typeface="Open Sans"/>
              </a:rPr>
              <a:t> </a:t>
            </a:r>
            <a:r>
              <a:rPr lang="en-GB" sz="1050" dirty="0" err="1">
                <a:solidFill>
                  <a:schemeClr val="accent6"/>
                </a:solidFill>
                <a:latin typeface="Times New Roman" panose="02020603050405020304" pitchFamily="18" charset="0"/>
                <a:cs typeface="Times New Roman" panose="02020603050405020304" pitchFamily="18" charset="0"/>
                <a:sym typeface="Open Sans"/>
              </a:rPr>
              <a:t>ý</a:t>
            </a:r>
            <a:r>
              <a:rPr lang="en-GB" sz="1050" dirty="0">
                <a:solidFill>
                  <a:schemeClr val="accent6"/>
                </a:solidFill>
                <a:latin typeface="Times New Roman" panose="02020603050405020304" pitchFamily="18" charset="0"/>
                <a:cs typeface="Times New Roman" panose="02020603050405020304" pitchFamily="18" charset="0"/>
              </a:rPr>
              <a:t>: </a:t>
            </a:r>
            <a:r>
              <a:rPr lang="en-GB" sz="1050" dirty="0" err="1">
                <a:solidFill>
                  <a:schemeClr val="bg1"/>
                </a:solidFill>
                <a:latin typeface="Times New Roman" panose="02020603050405020304" pitchFamily="18" charset="0"/>
                <a:cs typeface="Times New Roman" panose="02020603050405020304" pitchFamily="18" charset="0"/>
                <a:sym typeface="Open Sans"/>
              </a:rPr>
              <a:t>Trật</a:t>
            </a:r>
            <a:r>
              <a:rPr lang="en-GB" sz="1050" dirty="0">
                <a:solidFill>
                  <a:schemeClr val="bg1"/>
                </a:solidFill>
                <a:latin typeface="Times New Roman" panose="02020603050405020304" pitchFamily="18" charset="0"/>
                <a:cs typeface="Times New Roman" panose="02020603050405020304" pitchFamily="18" charset="0"/>
                <a:sym typeface="Open Sans"/>
              </a:rPr>
              <a:t> </a:t>
            </a:r>
            <a:r>
              <a:rPr lang="en-GB" sz="1050" dirty="0" err="1">
                <a:solidFill>
                  <a:schemeClr val="bg1"/>
                </a:solidFill>
                <a:latin typeface="Times New Roman" panose="02020603050405020304" pitchFamily="18" charset="0"/>
                <a:cs typeface="Times New Roman" panose="02020603050405020304" pitchFamily="18" charset="0"/>
                <a:sym typeface="Open Sans"/>
              </a:rPr>
              <a:t>tự</a:t>
            </a:r>
            <a:r>
              <a:rPr lang="en-GB" sz="1050" dirty="0">
                <a:solidFill>
                  <a:schemeClr val="bg1"/>
                </a:solidFill>
                <a:latin typeface="Times New Roman" panose="02020603050405020304" pitchFamily="18" charset="0"/>
                <a:cs typeface="Times New Roman" panose="02020603050405020304" pitchFamily="18" charset="0"/>
                <a:sym typeface="Open Sans"/>
              </a:rPr>
              <a:t> </a:t>
            </a:r>
            <a:r>
              <a:rPr lang="en-GB" sz="1050" dirty="0" err="1">
                <a:solidFill>
                  <a:schemeClr val="bg1"/>
                </a:solidFill>
                <a:latin typeface="Times New Roman" panose="02020603050405020304" pitchFamily="18" charset="0"/>
                <a:cs typeface="Times New Roman" panose="02020603050405020304" pitchFamily="18" charset="0"/>
                <a:sym typeface="Open Sans"/>
              </a:rPr>
              <a:t>trong</a:t>
            </a:r>
            <a:r>
              <a:rPr lang="en-GB" sz="1050" dirty="0">
                <a:solidFill>
                  <a:schemeClr val="bg1"/>
                </a:solidFill>
                <a:latin typeface="Times New Roman" panose="02020603050405020304" pitchFamily="18" charset="0"/>
                <a:cs typeface="Times New Roman" panose="02020603050405020304" pitchFamily="18" charset="0"/>
                <a:sym typeface="Open Sans"/>
              </a:rPr>
              <a:t> </a:t>
            </a:r>
            <a:r>
              <a:rPr lang="en-GB" sz="1050" dirty="0" err="1">
                <a:solidFill>
                  <a:schemeClr val="bg1"/>
                </a:solidFill>
                <a:latin typeface="Times New Roman" panose="02020603050405020304" pitchFamily="18" charset="0"/>
                <a:cs typeface="Times New Roman" panose="02020603050405020304" pitchFamily="18" charset="0"/>
                <a:sym typeface="Open Sans"/>
              </a:rPr>
              <a:t>các</a:t>
            </a:r>
            <a:r>
              <a:rPr lang="en-GB" sz="1050" dirty="0">
                <a:solidFill>
                  <a:schemeClr val="bg1"/>
                </a:solidFill>
                <a:latin typeface="Times New Roman" panose="02020603050405020304" pitchFamily="18" charset="0"/>
                <a:cs typeface="Times New Roman" panose="02020603050405020304" pitchFamily="18" charset="0"/>
                <a:sym typeface="Open Sans"/>
              </a:rPr>
              <a:t> </a:t>
            </a:r>
            <a:r>
              <a:rPr lang="en-GB" sz="1050" dirty="0" err="1">
                <a:solidFill>
                  <a:schemeClr val="bg1"/>
                </a:solidFill>
                <a:latin typeface="Times New Roman" panose="02020603050405020304" pitchFamily="18" charset="0"/>
                <a:cs typeface="Times New Roman" panose="02020603050405020304" pitchFamily="18" charset="0"/>
                <a:sym typeface="Open Sans"/>
              </a:rPr>
              <a:t>tiết</a:t>
            </a:r>
            <a:r>
              <a:rPr lang="en-GB" sz="1050" dirty="0">
                <a:solidFill>
                  <a:schemeClr val="bg1"/>
                </a:solidFill>
                <a:latin typeface="Times New Roman" panose="02020603050405020304" pitchFamily="18" charset="0"/>
                <a:cs typeface="Times New Roman" panose="02020603050405020304" pitchFamily="18" charset="0"/>
                <a:sym typeface="Open Sans"/>
              </a:rPr>
              <a:t> </a:t>
            </a:r>
            <a:r>
              <a:rPr lang="en-GB" sz="1050" dirty="0" err="1">
                <a:solidFill>
                  <a:schemeClr val="bg1"/>
                </a:solidFill>
                <a:latin typeface="Times New Roman" panose="02020603050405020304" pitchFamily="18" charset="0"/>
                <a:cs typeface="Times New Roman" panose="02020603050405020304" pitchFamily="18" charset="0"/>
                <a:sym typeface="Open Sans"/>
              </a:rPr>
              <a:t>học</a:t>
            </a:r>
            <a:r>
              <a:rPr lang="en-GB" sz="1050" dirty="0">
                <a:solidFill>
                  <a:schemeClr val="bg1"/>
                </a:solidFill>
                <a:latin typeface="Times New Roman" panose="02020603050405020304" pitchFamily="18" charset="0"/>
                <a:cs typeface="Times New Roman" panose="02020603050405020304" pitchFamily="18" charset="0"/>
                <a:sym typeface="Open Sans"/>
              </a:rPr>
              <a:t>, mang </a:t>
            </a:r>
            <a:r>
              <a:rPr lang="en-GB" sz="1050" dirty="0" err="1">
                <a:solidFill>
                  <a:schemeClr val="bg1"/>
                </a:solidFill>
                <a:latin typeface="Times New Roman" panose="02020603050405020304" pitchFamily="18" charset="0"/>
                <a:cs typeface="Times New Roman" panose="02020603050405020304" pitchFamily="18" charset="0"/>
                <a:sym typeface="Open Sans"/>
              </a:rPr>
              <a:t>đầy</a:t>
            </a:r>
            <a:r>
              <a:rPr lang="en-GB" sz="1050" dirty="0">
                <a:solidFill>
                  <a:schemeClr val="bg1"/>
                </a:solidFill>
                <a:latin typeface="Times New Roman" panose="02020603050405020304" pitchFamily="18" charset="0"/>
                <a:cs typeface="Times New Roman" panose="02020603050405020304" pitchFamily="18" charset="0"/>
                <a:sym typeface="Open Sans"/>
              </a:rPr>
              <a:t> </a:t>
            </a:r>
            <a:r>
              <a:rPr lang="en-GB" sz="1050" dirty="0" err="1">
                <a:solidFill>
                  <a:schemeClr val="bg1"/>
                </a:solidFill>
                <a:latin typeface="Times New Roman" panose="02020603050405020304" pitchFamily="18" charset="0"/>
                <a:cs typeface="Times New Roman" panose="02020603050405020304" pitchFamily="18" charset="0"/>
                <a:sym typeface="Open Sans"/>
              </a:rPr>
              <a:t>đủ</a:t>
            </a:r>
            <a:r>
              <a:rPr lang="en-GB" sz="1050" dirty="0">
                <a:solidFill>
                  <a:schemeClr val="bg1"/>
                </a:solidFill>
                <a:latin typeface="Times New Roman" panose="02020603050405020304" pitchFamily="18" charset="0"/>
                <a:cs typeface="Times New Roman" panose="02020603050405020304" pitchFamily="18" charset="0"/>
                <a:sym typeface="Open Sans"/>
              </a:rPr>
              <a:t> </a:t>
            </a:r>
            <a:r>
              <a:rPr lang="en-GB" sz="1050" dirty="0" err="1">
                <a:solidFill>
                  <a:schemeClr val="bg1"/>
                </a:solidFill>
                <a:latin typeface="Times New Roman" panose="02020603050405020304" pitchFamily="18" charset="0"/>
                <a:cs typeface="Times New Roman" panose="02020603050405020304" pitchFamily="18" charset="0"/>
                <a:sym typeface="Open Sans"/>
              </a:rPr>
              <a:t>dụng</a:t>
            </a:r>
            <a:r>
              <a:rPr lang="en-GB" sz="1050" dirty="0">
                <a:solidFill>
                  <a:schemeClr val="bg1"/>
                </a:solidFill>
                <a:latin typeface="Times New Roman" panose="02020603050405020304" pitchFamily="18" charset="0"/>
                <a:cs typeface="Times New Roman" panose="02020603050405020304" pitchFamily="18" charset="0"/>
                <a:sym typeface="Open Sans"/>
              </a:rPr>
              <a:t> </a:t>
            </a:r>
            <a:r>
              <a:rPr lang="en-GB" sz="1050" dirty="0" err="1">
                <a:solidFill>
                  <a:schemeClr val="bg1"/>
                </a:solidFill>
                <a:latin typeface="Times New Roman" panose="02020603050405020304" pitchFamily="18" charset="0"/>
                <a:cs typeface="Times New Roman" panose="02020603050405020304" pitchFamily="18" charset="0"/>
                <a:sym typeface="Open Sans"/>
              </a:rPr>
              <a:t>cụ</a:t>
            </a:r>
            <a:r>
              <a:rPr lang="en-GB" sz="1050" dirty="0">
                <a:solidFill>
                  <a:schemeClr val="bg1"/>
                </a:solidFill>
                <a:latin typeface="Times New Roman" panose="02020603050405020304" pitchFamily="18" charset="0"/>
                <a:cs typeface="Times New Roman" panose="02020603050405020304" pitchFamily="18" charset="0"/>
                <a:sym typeface="Open Sans"/>
              </a:rPr>
              <a:t> </a:t>
            </a:r>
            <a:r>
              <a:rPr lang="en-GB" sz="1050" dirty="0" err="1">
                <a:solidFill>
                  <a:schemeClr val="bg1"/>
                </a:solidFill>
                <a:latin typeface="Times New Roman" panose="02020603050405020304" pitchFamily="18" charset="0"/>
                <a:cs typeface="Times New Roman" panose="02020603050405020304" pitchFamily="18" charset="0"/>
                <a:sym typeface="Open Sans"/>
              </a:rPr>
              <a:t>học</a:t>
            </a:r>
            <a:r>
              <a:rPr lang="en-GB" sz="1050" dirty="0">
                <a:solidFill>
                  <a:schemeClr val="bg1"/>
                </a:solidFill>
                <a:latin typeface="Times New Roman" panose="02020603050405020304" pitchFamily="18" charset="0"/>
                <a:cs typeface="Times New Roman" panose="02020603050405020304" pitchFamily="18" charset="0"/>
                <a:sym typeface="Open Sans"/>
              </a:rPr>
              <a:t> </a:t>
            </a:r>
            <a:r>
              <a:rPr lang="en-GB" sz="1050" dirty="0" err="1">
                <a:solidFill>
                  <a:schemeClr val="bg1"/>
                </a:solidFill>
                <a:latin typeface="Times New Roman" panose="02020603050405020304" pitchFamily="18" charset="0"/>
                <a:cs typeface="Times New Roman" panose="02020603050405020304" pitchFamily="18" charset="0"/>
                <a:sym typeface="Open Sans"/>
              </a:rPr>
              <a:t>tập</a:t>
            </a:r>
            <a:r>
              <a:rPr lang="en-GB" sz="1050" dirty="0">
                <a:solidFill>
                  <a:schemeClr val="bg1"/>
                </a:solidFill>
                <a:latin typeface="Times New Roman" panose="02020603050405020304" pitchFamily="18" charset="0"/>
                <a:cs typeface="Times New Roman" panose="02020603050405020304" pitchFamily="18" charset="0"/>
                <a:sym typeface="Open Sans"/>
              </a:rPr>
              <a:t>, </a:t>
            </a:r>
            <a:r>
              <a:rPr lang="en-GB" sz="1050" dirty="0" err="1">
                <a:solidFill>
                  <a:schemeClr val="bg1"/>
                </a:solidFill>
                <a:latin typeface="Times New Roman" panose="02020603050405020304" pitchFamily="18" charset="0"/>
                <a:cs typeface="Times New Roman" panose="02020603050405020304" pitchFamily="18" charset="0"/>
                <a:sym typeface="Open Sans"/>
              </a:rPr>
              <a:t>sách</a:t>
            </a:r>
            <a:r>
              <a:rPr lang="en-GB" sz="1050" dirty="0">
                <a:solidFill>
                  <a:schemeClr val="bg1"/>
                </a:solidFill>
                <a:latin typeface="Times New Roman" panose="02020603050405020304" pitchFamily="18" charset="0"/>
                <a:cs typeface="Times New Roman" panose="02020603050405020304" pitchFamily="18" charset="0"/>
                <a:sym typeface="Open Sans"/>
              </a:rPr>
              <a:t> </a:t>
            </a:r>
            <a:r>
              <a:rPr lang="en-GB" sz="1050" dirty="0" err="1">
                <a:solidFill>
                  <a:schemeClr val="bg1"/>
                </a:solidFill>
                <a:latin typeface="Times New Roman" panose="02020603050405020304" pitchFamily="18" charset="0"/>
                <a:cs typeface="Times New Roman" panose="02020603050405020304" pitchFamily="18" charset="0"/>
                <a:sym typeface="Open Sans"/>
              </a:rPr>
              <a:t>giáo</a:t>
            </a:r>
            <a:r>
              <a:rPr lang="en-GB" sz="1050" dirty="0">
                <a:solidFill>
                  <a:schemeClr val="bg1"/>
                </a:solidFill>
                <a:latin typeface="Times New Roman" panose="02020603050405020304" pitchFamily="18" charset="0"/>
                <a:cs typeface="Times New Roman" panose="02020603050405020304" pitchFamily="18" charset="0"/>
                <a:sym typeface="Open Sans"/>
              </a:rPr>
              <a:t> khoa, </a:t>
            </a:r>
            <a:r>
              <a:rPr lang="en-GB" sz="1050" dirty="0" err="1">
                <a:solidFill>
                  <a:schemeClr val="bg1"/>
                </a:solidFill>
                <a:latin typeface="Times New Roman" panose="02020603050405020304" pitchFamily="18" charset="0"/>
                <a:cs typeface="Times New Roman" panose="02020603050405020304" pitchFamily="18" charset="0"/>
                <a:sym typeface="Open Sans"/>
              </a:rPr>
              <a:t>vở</a:t>
            </a:r>
            <a:r>
              <a:rPr lang="en-GB" sz="1050" dirty="0">
                <a:solidFill>
                  <a:schemeClr val="bg1"/>
                </a:solidFill>
                <a:latin typeface="Times New Roman" panose="02020603050405020304" pitchFamily="18" charset="0"/>
                <a:cs typeface="Times New Roman" panose="02020603050405020304" pitchFamily="18" charset="0"/>
                <a:sym typeface="Open Sans"/>
              </a:rPr>
              <a:t> </a:t>
            </a:r>
            <a:r>
              <a:rPr lang="en-GB" sz="1050" dirty="0" err="1">
                <a:solidFill>
                  <a:schemeClr val="bg1"/>
                </a:solidFill>
                <a:latin typeface="Times New Roman" panose="02020603050405020304" pitchFamily="18" charset="0"/>
                <a:cs typeface="Times New Roman" panose="02020603050405020304" pitchFamily="18" charset="0"/>
                <a:sym typeface="Open Sans"/>
              </a:rPr>
              <a:t>ghi</a:t>
            </a:r>
            <a:r>
              <a:rPr lang="en-GB" sz="1050" dirty="0">
                <a:solidFill>
                  <a:schemeClr val="bg1"/>
                </a:solidFill>
                <a:latin typeface="Times New Roman" panose="02020603050405020304" pitchFamily="18" charset="0"/>
                <a:cs typeface="Times New Roman" panose="02020603050405020304" pitchFamily="18" charset="0"/>
                <a:sym typeface="Open Sans"/>
              </a:rPr>
              <a:t>. </a:t>
            </a:r>
          </a:p>
          <a:p>
            <a:pPr marL="0" lvl="0" indent="0" algn="l" rtl="0">
              <a:lnSpc>
                <a:spcPct val="120000"/>
              </a:lnSpc>
              <a:spcBef>
                <a:spcPts val="0"/>
              </a:spcBef>
              <a:spcAft>
                <a:spcPts val="0"/>
              </a:spcAft>
              <a:buNone/>
            </a:pPr>
            <a:r>
              <a:rPr lang="en-GB" sz="1050" dirty="0" err="1">
                <a:solidFill>
                  <a:schemeClr val="bg1"/>
                </a:solidFill>
                <a:latin typeface="Times New Roman" panose="02020603050405020304" pitchFamily="18" charset="0"/>
                <a:cs typeface="Times New Roman" panose="02020603050405020304" pitchFamily="18" charset="0"/>
              </a:rPr>
              <a:t>Trong</a:t>
            </a:r>
            <a:r>
              <a:rPr lang="en-GB" sz="1050" dirty="0">
                <a:solidFill>
                  <a:schemeClr val="bg1"/>
                </a:solidFill>
                <a:latin typeface="Times New Roman" panose="02020603050405020304" pitchFamily="18" charset="0"/>
                <a:cs typeface="Times New Roman" panose="02020603050405020304" pitchFamily="18" charset="0"/>
              </a:rPr>
              <a:t> </a:t>
            </a:r>
            <a:r>
              <a:rPr lang="en-GB" sz="1050" dirty="0" err="1">
                <a:solidFill>
                  <a:schemeClr val="bg1"/>
                </a:solidFill>
                <a:latin typeface="Times New Roman" panose="02020603050405020304" pitchFamily="18" charset="0"/>
                <a:cs typeface="Times New Roman" panose="02020603050405020304" pitchFamily="18" charset="0"/>
              </a:rPr>
              <a:t>quá</a:t>
            </a:r>
            <a:r>
              <a:rPr lang="en-GB" sz="1050" dirty="0">
                <a:solidFill>
                  <a:schemeClr val="bg1"/>
                </a:solidFill>
                <a:latin typeface="Times New Roman" panose="02020603050405020304" pitchFamily="18" charset="0"/>
                <a:cs typeface="Times New Roman" panose="02020603050405020304" pitchFamily="18" charset="0"/>
              </a:rPr>
              <a:t> </a:t>
            </a:r>
            <a:r>
              <a:rPr lang="en-GB" sz="1050" dirty="0" err="1">
                <a:solidFill>
                  <a:schemeClr val="bg1"/>
                </a:solidFill>
                <a:latin typeface="Times New Roman" panose="02020603050405020304" pitchFamily="18" charset="0"/>
                <a:cs typeface="Times New Roman" panose="02020603050405020304" pitchFamily="18" charset="0"/>
              </a:rPr>
              <a:t>trình</a:t>
            </a:r>
            <a:r>
              <a:rPr lang="en-GB" sz="1050" dirty="0">
                <a:solidFill>
                  <a:schemeClr val="bg1"/>
                </a:solidFill>
                <a:latin typeface="Times New Roman" panose="02020603050405020304" pitchFamily="18" charset="0"/>
                <a:cs typeface="Times New Roman" panose="02020603050405020304" pitchFamily="18" charset="0"/>
              </a:rPr>
              <a:t> </a:t>
            </a:r>
            <a:r>
              <a:rPr lang="en-GB" sz="1050" dirty="0" err="1">
                <a:solidFill>
                  <a:schemeClr val="bg1"/>
                </a:solidFill>
                <a:latin typeface="Times New Roman" panose="02020603050405020304" pitchFamily="18" charset="0"/>
                <a:cs typeface="Times New Roman" panose="02020603050405020304" pitchFamily="18" charset="0"/>
              </a:rPr>
              <a:t>học</a:t>
            </a:r>
            <a:r>
              <a:rPr lang="en-GB" sz="1050" dirty="0">
                <a:solidFill>
                  <a:schemeClr val="bg1"/>
                </a:solidFill>
                <a:latin typeface="Times New Roman" panose="02020603050405020304" pitchFamily="18" charset="0"/>
                <a:cs typeface="Times New Roman" panose="02020603050405020304" pitchFamily="18" charset="0"/>
              </a:rPr>
              <a:t> </a:t>
            </a:r>
            <a:r>
              <a:rPr lang="en-GB" sz="1050" dirty="0" err="1">
                <a:solidFill>
                  <a:schemeClr val="bg1"/>
                </a:solidFill>
                <a:latin typeface="Times New Roman" panose="02020603050405020304" pitchFamily="18" charset="0"/>
                <a:cs typeface="Times New Roman" panose="02020603050405020304" pitchFamily="18" charset="0"/>
              </a:rPr>
              <a:t>nếu</a:t>
            </a:r>
            <a:r>
              <a:rPr lang="en-GB" sz="1050" dirty="0">
                <a:solidFill>
                  <a:schemeClr val="bg1"/>
                </a:solidFill>
                <a:latin typeface="Times New Roman" panose="02020603050405020304" pitchFamily="18" charset="0"/>
                <a:cs typeface="Times New Roman" panose="02020603050405020304" pitchFamily="18" charset="0"/>
              </a:rPr>
              <a:t> </a:t>
            </a:r>
            <a:r>
              <a:rPr lang="en-GB" sz="1050" dirty="0" err="1">
                <a:solidFill>
                  <a:schemeClr val="bg1"/>
                </a:solidFill>
                <a:latin typeface="Times New Roman" panose="02020603050405020304" pitchFamily="18" charset="0"/>
                <a:cs typeface="Times New Roman" panose="02020603050405020304" pitchFamily="18" charset="0"/>
              </a:rPr>
              <a:t>có</a:t>
            </a:r>
            <a:r>
              <a:rPr lang="en-GB" sz="1050" dirty="0">
                <a:solidFill>
                  <a:schemeClr val="bg1"/>
                </a:solidFill>
                <a:latin typeface="Times New Roman" panose="02020603050405020304" pitchFamily="18" charset="0"/>
                <a:cs typeface="Times New Roman" panose="02020603050405020304" pitchFamily="18" charset="0"/>
              </a:rPr>
              <a:t> </a:t>
            </a:r>
            <a:r>
              <a:rPr lang="en-GB" sz="1050" dirty="0" err="1">
                <a:solidFill>
                  <a:schemeClr val="bg1"/>
                </a:solidFill>
                <a:latin typeface="Times New Roman" panose="02020603050405020304" pitchFamily="18" charset="0"/>
                <a:cs typeface="Times New Roman" panose="02020603050405020304" pitchFamily="18" charset="0"/>
              </a:rPr>
              <a:t>câu</a:t>
            </a:r>
            <a:r>
              <a:rPr lang="en-GB" sz="1050" dirty="0">
                <a:solidFill>
                  <a:schemeClr val="bg1"/>
                </a:solidFill>
                <a:latin typeface="Times New Roman" panose="02020603050405020304" pitchFamily="18" charset="0"/>
                <a:cs typeface="Times New Roman" panose="02020603050405020304" pitchFamily="18" charset="0"/>
              </a:rPr>
              <a:t> </a:t>
            </a:r>
            <a:r>
              <a:rPr lang="en-GB" sz="1050" dirty="0" err="1">
                <a:solidFill>
                  <a:schemeClr val="bg1"/>
                </a:solidFill>
                <a:latin typeface="Times New Roman" panose="02020603050405020304" pitchFamily="18" charset="0"/>
                <a:cs typeface="Times New Roman" panose="02020603050405020304" pitchFamily="18" charset="0"/>
              </a:rPr>
              <a:t>hỏi</a:t>
            </a:r>
            <a:r>
              <a:rPr lang="en-GB" sz="1050" dirty="0">
                <a:solidFill>
                  <a:schemeClr val="bg1"/>
                </a:solidFill>
                <a:latin typeface="Times New Roman" panose="02020603050405020304" pitchFamily="18" charset="0"/>
                <a:cs typeface="Times New Roman" panose="02020603050405020304" pitchFamily="18" charset="0"/>
              </a:rPr>
              <a:t> </a:t>
            </a:r>
            <a:r>
              <a:rPr lang="en-GB" sz="1050" dirty="0" err="1">
                <a:solidFill>
                  <a:schemeClr val="bg1"/>
                </a:solidFill>
                <a:latin typeface="Times New Roman" panose="02020603050405020304" pitchFamily="18" charset="0"/>
                <a:cs typeface="Times New Roman" panose="02020603050405020304" pitchFamily="18" charset="0"/>
              </a:rPr>
              <a:t>nào</a:t>
            </a:r>
            <a:r>
              <a:rPr lang="en-GB" sz="1050" dirty="0">
                <a:solidFill>
                  <a:schemeClr val="bg1"/>
                </a:solidFill>
                <a:latin typeface="Times New Roman" panose="02020603050405020304" pitchFamily="18" charset="0"/>
                <a:cs typeface="Times New Roman" panose="02020603050405020304" pitchFamily="18" charset="0"/>
              </a:rPr>
              <a:t> </a:t>
            </a:r>
            <a:r>
              <a:rPr lang="en-GB" sz="1050" dirty="0" err="1">
                <a:solidFill>
                  <a:schemeClr val="bg1"/>
                </a:solidFill>
                <a:latin typeface="Times New Roman" panose="02020603050405020304" pitchFamily="18" charset="0"/>
                <a:cs typeface="Times New Roman" panose="02020603050405020304" pitchFamily="18" charset="0"/>
              </a:rPr>
              <a:t>các</a:t>
            </a:r>
            <a:r>
              <a:rPr lang="en-GB" sz="1050" dirty="0">
                <a:solidFill>
                  <a:schemeClr val="bg1"/>
                </a:solidFill>
                <a:latin typeface="Times New Roman" panose="02020603050405020304" pitchFamily="18" charset="0"/>
                <a:cs typeface="Times New Roman" panose="02020603050405020304" pitchFamily="18" charset="0"/>
              </a:rPr>
              <a:t> con </a:t>
            </a:r>
            <a:r>
              <a:rPr lang="en-GB" sz="1050" dirty="0" err="1">
                <a:solidFill>
                  <a:schemeClr val="bg1"/>
                </a:solidFill>
                <a:latin typeface="Times New Roman" panose="02020603050405020304" pitchFamily="18" charset="0"/>
                <a:cs typeface="Times New Roman" panose="02020603050405020304" pitchFamily="18" charset="0"/>
              </a:rPr>
              <a:t>bấm</a:t>
            </a:r>
            <a:r>
              <a:rPr lang="en-GB" sz="1050" dirty="0">
                <a:solidFill>
                  <a:schemeClr val="bg1"/>
                </a:solidFill>
                <a:latin typeface="Times New Roman" panose="02020603050405020304" pitchFamily="18" charset="0"/>
                <a:cs typeface="Times New Roman" panose="02020603050405020304" pitchFamily="18" charset="0"/>
              </a:rPr>
              <a:t> </a:t>
            </a:r>
            <a:r>
              <a:rPr lang="en-GB" sz="1050" dirty="0" err="1">
                <a:solidFill>
                  <a:schemeClr val="bg1"/>
                </a:solidFill>
                <a:latin typeface="Times New Roman" panose="02020603050405020304" pitchFamily="18" charset="0"/>
                <a:cs typeface="Times New Roman" panose="02020603050405020304" pitchFamily="18" charset="0"/>
              </a:rPr>
              <a:t>số</a:t>
            </a:r>
            <a:r>
              <a:rPr lang="en-GB" sz="1050" dirty="0">
                <a:solidFill>
                  <a:schemeClr val="bg1"/>
                </a:solidFill>
                <a:latin typeface="Times New Roman" panose="02020603050405020304" pitchFamily="18" charset="0"/>
                <a:cs typeface="Times New Roman" panose="02020603050405020304" pitchFamily="18" charset="0"/>
              </a:rPr>
              <a:t> 1 </a:t>
            </a:r>
            <a:r>
              <a:rPr lang="en-GB" sz="1050" dirty="0" err="1">
                <a:solidFill>
                  <a:schemeClr val="bg1"/>
                </a:solidFill>
                <a:latin typeface="Times New Roman" panose="02020603050405020304" pitchFamily="18" charset="0"/>
                <a:cs typeface="Times New Roman" panose="02020603050405020304" pitchFamily="18" charset="0"/>
              </a:rPr>
              <a:t>trong</a:t>
            </a:r>
            <a:r>
              <a:rPr lang="en-GB" sz="1050" dirty="0">
                <a:solidFill>
                  <a:schemeClr val="bg1"/>
                </a:solidFill>
                <a:latin typeface="Times New Roman" panose="02020603050405020304" pitchFamily="18" charset="0"/>
                <a:cs typeface="Times New Roman" panose="02020603050405020304" pitchFamily="18" charset="0"/>
              </a:rPr>
              <a:t> </a:t>
            </a:r>
            <a:r>
              <a:rPr lang="en-GB" sz="1050" dirty="0" err="1">
                <a:solidFill>
                  <a:schemeClr val="bg1"/>
                </a:solidFill>
                <a:latin typeface="Times New Roman" panose="02020603050405020304" pitchFamily="18" charset="0"/>
                <a:cs typeface="Times New Roman" panose="02020603050405020304" pitchFamily="18" charset="0"/>
              </a:rPr>
              <a:t>phần</a:t>
            </a:r>
            <a:r>
              <a:rPr lang="en-GB" sz="1050" dirty="0">
                <a:solidFill>
                  <a:schemeClr val="bg1"/>
                </a:solidFill>
                <a:latin typeface="Times New Roman" panose="02020603050405020304" pitchFamily="18" charset="0"/>
                <a:cs typeface="Times New Roman" panose="02020603050405020304" pitchFamily="18" charset="0"/>
              </a:rPr>
              <a:t> tin </a:t>
            </a:r>
            <a:r>
              <a:rPr lang="en-GB" sz="1050" dirty="0" err="1">
                <a:solidFill>
                  <a:schemeClr val="bg1"/>
                </a:solidFill>
                <a:latin typeface="Times New Roman" panose="02020603050405020304" pitchFamily="18" charset="0"/>
                <a:cs typeface="Times New Roman" panose="02020603050405020304" pitchFamily="18" charset="0"/>
              </a:rPr>
              <a:t>nhắn</a:t>
            </a:r>
            <a:r>
              <a:rPr lang="en-GB" sz="1050" dirty="0">
                <a:solidFill>
                  <a:schemeClr val="bg1"/>
                </a:solidFill>
                <a:latin typeface="Times New Roman" panose="02020603050405020304" pitchFamily="18" charset="0"/>
                <a:cs typeface="Times New Roman" panose="02020603050405020304" pitchFamily="18" charset="0"/>
              </a:rPr>
              <a:t>.</a:t>
            </a:r>
            <a:endParaRPr sz="1100" dirty="0">
              <a:solidFill>
                <a:schemeClr val="bg1"/>
              </a:solidFill>
              <a:latin typeface="Times New Roman" panose="02020603050405020304" pitchFamily="18" charset="0"/>
              <a:cs typeface="Times New Roman" panose="02020603050405020304" pitchFamily="18" charset="0"/>
              <a:sym typeface="Open Sans"/>
            </a:endParaRPr>
          </a:p>
        </p:txBody>
      </p:sp>
      <p:sp>
        <p:nvSpPr>
          <p:cNvPr id="9" name="Google Shape;284;p53">
            <a:extLst>
              <a:ext uri="{FF2B5EF4-FFF2-40B4-BE49-F238E27FC236}">
                <a16:creationId xmlns:a16="http://schemas.microsoft.com/office/drawing/2014/main" id="{A8E7C2EC-D963-FB4D-8037-79A70EDB8E38}"/>
              </a:ext>
            </a:extLst>
          </p:cNvPr>
          <p:cNvSpPr txBox="1">
            <a:spLocks/>
          </p:cNvSpPr>
          <p:nvPr/>
        </p:nvSpPr>
        <p:spPr>
          <a:xfrm>
            <a:off x="4855464" y="47258"/>
            <a:ext cx="5607079" cy="79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dk2"/>
              </a:buClr>
              <a:buSzPts val="1000"/>
              <a:buFont typeface="Open Sans"/>
              <a:buNone/>
              <a:defRPr sz="1000" b="0" i="0" u="none" strike="noStrike" cap="none">
                <a:solidFill>
                  <a:schemeClr val="dk2"/>
                </a:solidFill>
                <a:latin typeface="Open Sans"/>
                <a:ea typeface="Open Sans"/>
                <a:cs typeface="Open Sans"/>
                <a:sym typeface="Open Sans"/>
              </a:defRPr>
            </a:lvl1pPr>
            <a:lvl2pPr marL="914400" marR="0" lvl="1" indent="-317500" algn="l" rtl="0">
              <a:lnSpc>
                <a:spcPct val="100000"/>
              </a:lnSpc>
              <a:spcBef>
                <a:spcPts val="0"/>
              </a:spcBef>
              <a:spcAft>
                <a:spcPts val="0"/>
              </a:spcAft>
              <a:buClr>
                <a:schemeClr val="dk2"/>
              </a:buClr>
              <a:buSzPts val="2800"/>
              <a:buFont typeface="Open Sans"/>
              <a:buNone/>
              <a:defRPr sz="2800" b="0" i="0" u="none" strike="noStrike" cap="none">
                <a:solidFill>
                  <a:schemeClr val="dk2"/>
                </a:solidFill>
                <a:latin typeface="Open Sans"/>
                <a:ea typeface="Open Sans"/>
                <a:cs typeface="Open Sans"/>
                <a:sym typeface="Open Sans"/>
              </a:defRPr>
            </a:lvl2pPr>
            <a:lvl3pPr marL="1371600" marR="0" lvl="2" indent="-317500" algn="l" rtl="0">
              <a:lnSpc>
                <a:spcPct val="100000"/>
              </a:lnSpc>
              <a:spcBef>
                <a:spcPts val="0"/>
              </a:spcBef>
              <a:spcAft>
                <a:spcPts val="0"/>
              </a:spcAft>
              <a:buClr>
                <a:schemeClr val="dk2"/>
              </a:buClr>
              <a:buSzPts val="2800"/>
              <a:buFont typeface="Open Sans"/>
              <a:buNone/>
              <a:defRPr sz="2800" b="0" i="0" u="none" strike="noStrike" cap="none">
                <a:solidFill>
                  <a:schemeClr val="dk2"/>
                </a:solidFill>
                <a:latin typeface="Open Sans"/>
                <a:ea typeface="Open Sans"/>
                <a:cs typeface="Open Sans"/>
                <a:sym typeface="Open Sans"/>
              </a:defRPr>
            </a:lvl3pPr>
            <a:lvl4pPr marL="1828800" marR="0" lvl="3" indent="-317500" algn="l" rtl="0">
              <a:lnSpc>
                <a:spcPct val="100000"/>
              </a:lnSpc>
              <a:spcBef>
                <a:spcPts val="0"/>
              </a:spcBef>
              <a:spcAft>
                <a:spcPts val="0"/>
              </a:spcAft>
              <a:buClr>
                <a:schemeClr val="dk2"/>
              </a:buClr>
              <a:buSzPts val="2800"/>
              <a:buFont typeface="Open Sans"/>
              <a:buNone/>
              <a:defRPr sz="2800" b="0" i="0" u="none" strike="noStrike" cap="none">
                <a:solidFill>
                  <a:schemeClr val="dk2"/>
                </a:solidFill>
                <a:latin typeface="Open Sans"/>
                <a:ea typeface="Open Sans"/>
                <a:cs typeface="Open Sans"/>
                <a:sym typeface="Open Sans"/>
              </a:defRPr>
            </a:lvl4pPr>
            <a:lvl5pPr marL="2286000" marR="0" lvl="4" indent="-317500" algn="l" rtl="0">
              <a:lnSpc>
                <a:spcPct val="100000"/>
              </a:lnSpc>
              <a:spcBef>
                <a:spcPts val="0"/>
              </a:spcBef>
              <a:spcAft>
                <a:spcPts val="0"/>
              </a:spcAft>
              <a:buClr>
                <a:schemeClr val="dk2"/>
              </a:buClr>
              <a:buSzPts val="2800"/>
              <a:buFont typeface="Open Sans"/>
              <a:buNone/>
              <a:defRPr sz="2800" b="0" i="0" u="none" strike="noStrike" cap="none">
                <a:solidFill>
                  <a:schemeClr val="dk2"/>
                </a:solidFill>
                <a:latin typeface="Open Sans"/>
                <a:ea typeface="Open Sans"/>
                <a:cs typeface="Open Sans"/>
                <a:sym typeface="Open Sans"/>
              </a:defRPr>
            </a:lvl5pPr>
            <a:lvl6pPr marL="2743200" marR="0" lvl="5" indent="-317500" algn="l" rtl="0">
              <a:lnSpc>
                <a:spcPct val="100000"/>
              </a:lnSpc>
              <a:spcBef>
                <a:spcPts val="0"/>
              </a:spcBef>
              <a:spcAft>
                <a:spcPts val="0"/>
              </a:spcAft>
              <a:buClr>
                <a:schemeClr val="dk2"/>
              </a:buClr>
              <a:buSzPts val="2800"/>
              <a:buFont typeface="Open Sans"/>
              <a:buNone/>
              <a:defRPr sz="2800" b="0" i="0" u="none" strike="noStrike" cap="none">
                <a:solidFill>
                  <a:schemeClr val="dk2"/>
                </a:solidFill>
                <a:latin typeface="Open Sans"/>
                <a:ea typeface="Open Sans"/>
                <a:cs typeface="Open Sans"/>
                <a:sym typeface="Open Sans"/>
              </a:defRPr>
            </a:lvl6pPr>
            <a:lvl7pPr marL="3200400" marR="0" lvl="6" indent="-317500" algn="l" rtl="0">
              <a:lnSpc>
                <a:spcPct val="100000"/>
              </a:lnSpc>
              <a:spcBef>
                <a:spcPts val="0"/>
              </a:spcBef>
              <a:spcAft>
                <a:spcPts val="0"/>
              </a:spcAft>
              <a:buClr>
                <a:schemeClr val="dk2"/>
              </a:buClr>
              <a:buSzPts val="2800"/>
              <a:buFont typeface="Open Sans"/>
              <a:buNone/>
              <a:defRPr sz="2800" b="0" i="0" u="none" strike="noStrike" cap="none">
                <a:solidFill>
                  <a:schemeClr val="dk2"/>
                </a:solidFill>
                <a:latin typeface="Open Sans"/>
                <a:ea typeface="Open Sans"/>
                <a:cs typeface="Open Sans"/>
                <a:sym typeface="Open Sans"/>
              </a:defRPr>
            </a:lvl7pPr>
            <a:lvl8pPr marL="3657600" marR="0" lvl="7" indent="-317500" algn="l" rtl="0">
              <a:lnSpc>
                <a:spcPct val="100000"/>
              </a:lnSpc>
              <a:spcBef>
                <a:spcPts val="0"/>
              </a:spcBef>
              <a:spcAft>
                <a:spcPts val="0"/>
              </a:spcAft>
              <a:buClr>
                <a:schemeClr val="dk2"/>
              </a:buClr>
              <a:buSzPts val="2800"/>
              <a:buFont typeface="Open Sans"/>
              <a:buNone/>
              <a:defRPr sz="2800" b="0" i="0" u="none" strike="noStrike" cap="none">
                <a:solidFill>
                  <a:schemeClr val="dk2"/>
                </a:solidFill>
                <a:latin typeface="Open Sans"/>
                <a:ea typeface="Open Sans"/>
                <a:cs typeface="Open Sans"/>
                <a:sym typeface="Open Sans"/>
              </a:defRPr>
            </a:lvl8pPr>
            <a:lvl9pPr marL="4114800" marR="0" lvl="8" indent="-317500" algn="l" rtl="0">
              <a:lnSpc>
                <a:spcPct val="100000"/>
              </a:lnSpc>
              <a:spcBef>
                <a:spcPts val="0"/>
              </a:spcBef>
              <a:spcAft>
                <a:spcPts val="0"/>
              </a:spcAft>
              <a:buClr>
                <a:schemeClr val="dk2"/>
              </a:buClr>
              <a:buSzPts val="2800"/>
              <a:buFont typeface="Open Sans"/>
              <a:buNone/>
              <a:defRPr sz="2800" b="0" i="0" u="none" strike="noStrike" cap="none">
                <a:solidFill>
                  <a:schemeClr val="dk2"/>
                </a:solidFill>
                <a:latin typeface="Open Sans"/>
                <a:ea typeface="Open Sans"/>
                <a:cs typeface="Open Sans"/>
                <a:sym typeface="Open Sans"/>
              </a:defRPr>
            </a:lvl9pPr>
          </a:lstStyle>
          <a:p>
            <a:pPr marL="0" indent="0"/>
            <a:endParaRPr lang="en-US" dirty="0">
              <a:latin typeface="Roboto Slab"/>
              <a:ea typeface="Roboto Slab"/>
              <a:cs typeface="Roboto Slab"/>
              <a:sym typeface="Roboto Slab"/>
            </a:endParaRPr>
          </a:p>
        </p:txBody>
      </p:sp>
      <p:sp>
        <p:nvSpPr>
          <p:cNvPr id="4" name="Rectangle 3">
            <a:extLst>
              <a:ext uri="{FF2B5EF4-FFF2-40B4-BE49-F238E27FC236}">
                <a16:creationId xmlns:a16="http://schemas.microsoft.com/office/drawing/2014/main" id="{AC9601EA-AC18-6244-AEDD-1AA11F59BD6F}"/>
              </a:ext>
            </a:extLst>
          </p:cNvPr>
          <p:cNvSpPr/>
          <p:nvPr/>
        </p:nvSpPr>
        <p:spPr>
          <a:xfrm>
            <a:off x="1280924" y="437380"/>
            <a:ext cx="3106941" cy="461665"/>
          </a:xfrm>
          <a:prstGeom prst="rect">
            <a:avLst/>
          </a:prstGeom>
        </p:spPr>
        <p:txBody>
          <a:bodyPr wrap="none">
            <a:spAutoFit/>
          </a:bodyPr>
          <a:lstStyle/>
          <a:p>
            <a:r>
              <a:rPr lang="en-US" altLang="vi-VN" sz="2400" b="1" dirty="0" err="1">
                <a:solidFill>
                  <a:srgbClr val="002060"/>
                </a:solidFill>
                <a:latin typeface="Times New Roman" panose="02020603050405020304" pitchFamily="18" charset="0"/>
              </a:rPr>
              <a:t>Sự</a:t>
            </a:r>
            <a:r>
              <a:rPr lang="en-US" altLang="vi-VN" sz="2400" b="1" dirty="0">
                <a:solidFill>
                  <a:srgbClr val="002060"/>
                </a:solidFill>
                <a:latin typeface="Times New Roman" panose="02020603050405020304" pitchFamily="18" charset="0"/>
              </a:rPr>
              <a:t> </a:t>
            </a:r>
            <a:r>
              <a:rPr lang="en-US" altLang="vi-VN" sz="2400" b="1" dirty="0" err="1">
                <a:solidFill>
                  <a:srgbClr val="002060"/>
                </a:solidFill>
                <a:latin typeface="Times New Roman" panose="02020603050405020304" pitchFamily="18" charset="0"/>
              </a:rPr>
              <a:t>thành</a:t>
            </a:r>
            <a:r>
              <a:rPr lang="en-US" altLang="vi-VN" sz="2400" b="1" dirty="0">
                <a:solidFill>
                  <a:srgbClr val="002060"/>
                </a:solidFill>
                <a:latin typeface="Times New Roman" panose="02020603050405020304" pitchFamily="18" charset="0"/>
              </a:rPr>
              <a:t> </a:t>
            </a:r>
            <a:r>
              <a:rPr lang="en-US" altLang="vi-VN" sz="2400" b="1" dirty="0" err="1">
                <a:solidFill>
                  <a:srgbClr val="002060"/>
                </a:solidFill>
                <a:latin typeface="Times New Roman" panose="02020603050405020304" pitchFamily="18" charset="0"/>
              </a:rPr>
              <a:t>lập</a:t>
            </a:r>
            <a:r>
              <a:rPr lang="en-US" altLang="vi-VN" sz="2400" b="1" dirty="0">
                <a:solidFill>
                  <a:srgbClr val="002060"/>
                </a:solidFill>
                <a:latin typeface="Times New Roman" panose="02020603050405020304" pitchFamily="18" charset="0"/>
              </a:rPr>
              <a:t> </a:t>
            </a:r>
            <a:r>
              <a:rPr lang="en-US" altLang="vi-VN" sz="2400" b="1" dirty="0" err="1">
                <a:solidFill>
                  <a:srgbClr val="002060"/>
                </a:solidFill>
                <a:latin typeface="Times New Roman" panose="02020603050405020304" pitchFamily="18" charset="0"/>
              </a:rPr>
              <a:t>công</a:t>
            </a:r>
            <a:r>
              <a:rPr lang="en-US" altLang="vi-VN" sz="2400" b="1" dirty="0">
                <a:solidFill>
                  <a:srgbClr val="002060"/>
                </a:solidFill>
                <a:latin typeface="Times New Roman" panose="02020603050405020304" pitchFamily="18" charset="0"/>
              </a:rPr>
              <a:t> </a:t>
            </a:r>
            <a:r>
              <a:rPr lang="en-US" altLang="vi-VN" sz="2400" b="1" dirty="0" err="1">
                <a:solidFill>
                  <a:srgbClr val="002060"/>
                </a:solidFill>
                <a:latin typeface="Times New Roman" panose="02020603050405020304" pitchFamily="18" charset="0"/>
              </a:rPr>
              <a:t>xã</a:t>
            </a:r>
            <a:r>
              <a:rPr lang="en-US" altLang="vi-VN" sz="2400" b="1" dirty="0">
                <a:solidFill>
                  <a:srgbClr val="002060"/>
                </a:solidFill>
                <a:latin typeface="Times New Roman" panose="02020603050405020304" pitchFamily="18" charset="0"/>
              </a:rPr>
              <a:t>. </a:t>
            </a:r>
            <a:endParaRPr lang="en-VN" sz="2400" dirty="0">
              <a:solidFill>
                <a:srgbClr val="002060"/>
              </a:solidFill>
            </a:endParaRPr>
          </a:p>
        </p:txBody>
      </p:sp>
      <p:sp>
        <p:nvSpPr>
          <p:cNvPr id="5" name="Rectangle 4">
            <a:extLst>
              <a:ext uri="{FF2B5EF4-FFF2-40B4-BE49-F238E27FC236}">
                <a16:creationId xmlns:a16="http://schemas.microsoft.com/office/drawing/2014/main" id="{E896BB04-64C7-EE44-8FD0-C9125A8785D0}"/>
              </a:ext>
            </a:extLst>
          </p:cNvPr>
          <p:cNvSpPr/>
          <p:nvPr/>
        </p:nvSpPr>
        <p:spPr>
          <a:xfrm>
            <a:off x="1305959" y="1052684"/>
            <a:ext cx="3200665" cy="1200329"/>
          </a:xfrm>
          <a:prstGeom prst="rect">
            <a:avLst/>
          </a:prstGeom>
        </p:spPr>
        <p:txBody>
          <a:bodyPr wrap="square">
            <a:spAutoFit/>
          </a:bodyPr>
          <a:lstStyle/>
          <a:p>
            <a:r>
              <a:rPr lang="en-US" altLang="vi-VN" sz="2400" b="1" dirty="0" err="1">
                <a:solidFill>
                  <a:schemeClr val="tx1"/>
                </a:solidFill>
                <a:latin typeface="Times New Roman" panose="02020603050405020304" pitchFamily="18" charset="0"/>
              </a:rPr>
              <a:t>Tổ</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chức</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bộ</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máy</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và</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chính</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sách</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của</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công</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xa</a:t>
            </a:r>
            <a:r>
              <a:rPr lang="en-US" altLang="vi-VN" sz="2400" b="1" dirty="0">
                <a:solidFill>
                  <a:schemeClr val="tx1"/>
                </a:solidFill>
                <a:latin typeface="Times New Roman" panose="02020603050405020304" pitchFamily="18" charset="0"/>
              </a:rPr>
              <a:t> Pa-</a:t>
            </a:r>
            <a:r>
              <a:rPr lang="en-US" altLang="vi-VN" sz="2400" b="1" dirty="0" err="1">
                <a:solidFill>
                  <a:schemeClr val="tx1"/>
                </a:solidFill>
                <a:latin typeface="Times New Roman" panose="02020603050405020304" pitchFamily="18" charset="0"/>
              </a:rPr>
              <a:t>ri</a:t>
            </a:r>
            <a:r>
              <a:rPr lang="en-US" altLang="vi-VN" sz="2400" b="1" dirty="0">
                <a:solidFill>
                  <a:schemeClr val="tx1"/>
                </a:solidFill>
                <a:latin typeface="Times New Roman" panose="02020603050405020304" pitchFamily="18" charset="0"/>
              </a:rPr>
              <a:t> </a:t>
            </a:r>
            <a:endParaRPr lang="en-VN" sz="2400" dirty="0">
              <a:solidFill>
                <a:schemeClr val="tx1"/>
              </a:solidFill>
            </a:endParaRPr>
          </a:p>
        </p:txBody>
      </p:sp>
      <p:sp>
        <p:nvSpPr>
          <p:cNvPr id="6" name="Rectangle 5">
            <a:extLst>
              <a:ext uri="{FF2B5EF4-FFF2-40B4-BE49-F238E27FC236}">
                <a16:creationId xmlns:a16="http://schemas.microsoft.com/office/drawing/2014/main" id="{E78F1EE1-E93A-A04B-978A-3D6DA88B5586}"/>
              </a:ext>
            </a:extLst>
          </p:cNvPr>
          <p:cNvSpPr/>
          <p:nvPr/>
        </p:nvSpPr>
        <p:spPr>
          <a:xfrm>
            <a:off x="1189602" y="2267058"/>
            <a:ext cx="3327973" cy="1200329"/>
          </a:xfrm>
          <a:prstGeom prst="rect">
            <a:avLst/>
          </a:prstGeom>
        </p:spPr>
        <p:txBody>
          <a:bodyPr wrap="square">
            <a:spAutoFit/>
          </a:bodyPr>
          <a:lstStyle/>
          <a:p>
            <a:pPr marL="114300" indent="0" algn="just">
              <a:spcBef>
                <a:spcPct val="50000"/>
              </a:spcBef>
              <a:defRPr/>
            </a:pPr>
            <a:r>
              <a:rPr lang="en-US" altLang="vi-VN" sz="2400" b="1" dirty="0" err="1">
                <a:solidFill>
                  <a:srgbClr val="FF0000"/>
                </a:solidFill>
                <a:latin typeface="Times New Roman" panose="02020603050405020304" pitchFamily="18" charset="0"/>
              </a:rPr>
              <a:t>Nội</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chiến</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ở</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pháp</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Ý</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nghĩa</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lịch</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sử</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của</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công</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xã</a:t>
            </a:r>
            <a:r>
              <a:rPr lang="en-US" altLang="vi-VN" sz="2400" b="1" dirty="0">
                <a:solidFill>
                  <a:srgbClr val="FF0000"/>
                </a:solidFill>
                <a:latin typeface="Times New Roman" panose="02020603050405020304" pitchFamily="18" charset="0"/>
              </a:rPr>
              <a:t> Pa-</a:t>
            </a:r>
            <a:r>
              <a:rPr lang="en-US" altLang="vi-VN" sz="2400" b="1" dirty="0" err="1">
                <a:solidFill>
                  <a:srgbClr val="FF0000"/>
                </a:solidFill>
                <a:latin typeface="Times New Roman" panose="02020603050405020304" pitchFamily="18" charset="0"/>
              </a:rPr>
              <a:t>ri</a:t>
            </a:r>
            <a:endParaRPr lang="en-US" altLang="vi-VN" sz="2400" b="1" dirty="0">
              <a:solidFill>
                <a:srgbClr val="FF0000"/>
              </a:solidFill>
              <a:latin typeface="Times New Roman" panose="02020603050405020304" pitchFamily="18" charset="0"/>
            </a:endParaRPr>
          </a:p>
        </p:txBody>
      </p:sp>
      <p:sp>
        <p:nvSpPr>
          <p:cNvPr id="7" name="Oval 6">
            <a:extLst>
              <a:ext uri="{FF2B5EF4-FFF2-40B4-BE49-F238E27FC236}">
                <a16:creationId xmlns:a16="http://schemas.microsoft.com/office/drawing/2014/main" id="{A03880E4-2412-164D-B384-D787DF3733CE}"/>
              </a:ext>
            </a:extLst>
          </p:cNvPr>
          <p:cNvSpPr/>
          <p:nvPr/>
        </p:nvSpPr>
        <p:spPr>
          <a:xfrm>
            <a:off x="640917" y="437380"/>
            <a:ext cx="709907" cy="618859"/>
          </a:xfrm>
          <a:prstGeom prst="ellipse">
            <a:avLst/>
          </a:prstGeom>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vi-VN" sz="2400" b="1" dirty="0">
                <a:solidFill>
                  <a:schemeClr val="tx1"/>
                </a:solidFill>
                <a:latin typeface="Times New Roman" panose="02020603050405020304" pitchFamily="18" charset="0"/>
              </a:rPr>
              <a:t>I</a:t>
            </a:r>
            <a:endParaRPr lang="en-VN" sz="2400" dirty="0">
              <a:solidFill>
                <a:schemeClr val="tx1"/>
              </a:solidFill>
            </a:endParaRPr>
          </a:p>
        </p:txBody>
      </p:sp>
      <p:sp>
        <p:nvSpPr>
          <p:cNvPr id="15" name="Oval 14">
            <a:extLst>
              <a:ext uri="{FF2B5EF4-FFF2-40B4-BE49-F238E27FC236}">
                <a16:creationId xmlns:a16="http://schemas.microsoft.com/office/drawing/2014/main" id="{01F3101A-3441-C44F-AD2C-8221854AD6B5}"/>
              </a:ext>
            </a:extLst>
          </p:cNvPr>
          <p:cNvSpPr/>
          <p:nvPr/>
        </p:nvSpPr>
        <p:spPr>
          <a:xfrm>
            <a:off x="630202" y="1284160"/>
            <a:ext cx="709907" cy="618859"/>
          </a:xfrm>
          <a:prstGeom prst="ellipse">
            <a:avLst/>
          </a:prstGeom>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vi-VN" sz="2400" b="1" dirty="0">
                <a:solidFill>
                  <a:schemeClr val="tx1"/>
                </a:solidFill>
                <a:latin typeface="Times New Roman" panose="02020603050405020304" pitchFamily="18" charset="0"/>
              </a:rPr>
              <a:t>II</a:t>
            </a:r>
            <a:endParaRPr lang="en-VN" sz="2400" dirty="0">
              <a:solidFill>
                <a:schemeClr val="tx1"/>
              </a:solidFill>
            </a:endParaRPr>
          </a:p>
        </p:txBody>
      </p:sp>
      <p:pic>
        <p:nvPicPr>
          <p:cNvPr id="10" name="Picture 9">
            <a:extLst>
              <a:ext uri="{FF2B5EF4-FFF2-40B4-BE49-F238E27FC236}">
                <a16:creationId xmlns:a16="http://schemas.microsoft.com/office/drawing/2014/main" id="{587840F8-0BD6-B44A-8F51-BDF913BBC9D1}"/>
              </a:ext>
            </a:extLst>
          </p:cNvPr>
          <p:cNvPicPr>
            <a:picLocks noChangeAspect="1"/>
          </p:cNvPicPr>
          <p:nvPr/>
        </p:nvPicPr>
        <p:blipFill>
          <a:blip r:embed="rId4"/>
          <a:stretch>
            <a:fillRect/>
          </a:stretch>
        </p:blipFill>
        <p:spPr>
          <a:xfrm>
            <a:off x="64628" y="3501735"/>
            <a:ext cx="1704762" cy="1667212"/>
          </a:xfrm>
          <a:prstGeom prst="rect">
            <a:avLst/>
          </a:prstGeom>
        </p:spPr>
      </p:pic>
      <p:pic>
        <p:nvPicPr>
          <p:cNvPr id="17" name="Picture 16">
            <a:extLst>
              <a:ext uri="{FF2B5EF4-FFF2-40B4-BE49-F238E27FC236}">
                <a16:creationId xmlns:a16="http://schemas.microsoft.com/office/drawing/2014/main" id="{167D5C9B-8866-AE49-86E7-54A0CF8B32B9}"/>
              </a:ext>
            </a:extLst>
          </p:cNvPr>
          <p:cNvPicPr>
            <a:picLocks noChangeAspect="1"/>
          </p:cNvPicPr>
          <p:nvPr/>
        </p:nvPicPr>
        <p:blipFill>
          <a:blip r:embed="rId4"/>
          <a:stretch>
            <a:fillRect/>
          </a:stretch>
        </p:blipFill>
        <p:spPr>
          <a:xfrm flipH="1">
            <a:off x="2744396" y="3489012"/>
            <a:ext cx="1704762" cy="1667212"/>
          </a:xfrm>
          <a:prstGeom prst="rect">
            <a:avLst/>
          </a:prstGeom>
        </p:spPr>
      </p:pic>
      <p:grpSp>
        <p:nvGrpSpPr>
          <p:cNvPr id="12" name="Group 11">
            <a:extLst>
              <a:ext uri="{FF2B5EF4-FFF2-40B4-BE49-F238E27FC236}">
                <a16:creationId xmlns:a16="http://schemas.microsoft.com/office/drawing/2014/main" id="{4AE5EA2B-BE2B-D849-AD8C-268D905E09B4}"/>
              </a:ext>
            </a:extLst>
          </p:cNvPr>
          <p:cNvGrpSpPr/>
          <p:nvPr/>
        </p:nvGrpSpPr>
        <p:grpSpPr>
          <a:xfrm>
            <a:off x="596053" y="2498687"/>
            <a:ext cx="684872" cy="618859"/>
            <a:chOff x="596053" y="2498687"/>
            <a:chExt cx="684872" cy="618859"/>
          </a:xfrm>
        </p:grpSpPr>
        <p:sp>
          <p:nvSpPr>
            <p:cNvPr id="16" name="Oval 15">
              <a:extLst>
                <a:ext uri="{FF2B5EF4-FFF2-40B4-BE49-F238E27FC236}">
                  <a16:creationId xmlns:a16="http://schemas.microsoft.com/office/drawing/2014/main" id="{25F5ED43-0781-A546-A134-E6437D956FA4}"/>
                </a:ext>
              </a:extLst>
            </p:cNvPr>
            <p:cNvSpPr/>
            <p:nvPr/>
          </p:nvSpPr>
          <p:spPr>
            <a:xfrm>
              <a:off x="596053" y="2498687"/>
              <a:ext cx="684872" cy="618859"/>
            </a:xfrm>
            <a:prstGeom prst="ellipse">
              <a:avLst/>
            </a:prstGeom>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vi-VN" sz="2400" b="1" dirty="0">
                <a:solidFill>
                  <a:schemeClr val="tx1"/>
                </a:solidFill>
                <a:latin typeface="Times New Roman" panose="02020603050405020304" pitchFamily="18" charset="0"/>
              </a:endParaRPr>
            </a:p>
          </p:txBody>
        </p:sp>
        <p:sp>
          <p:nvSpPr>
            <p:cNvPr id="11" name="Rectangle 10">
              <a:extLst>
                <a:ext uri="{FF2B5EF4-FFF2-40B4-BE49-F238E27FC236}">
                  <a16:creationId xmlns:a16="http://schemas.microsoft.com/office/drawing/2014/main" id="{379681A3-4588-2C43-B0AD-2958B2EFAA8D}"/>
                </a:ext>
              </a:extLst>
            </p:cNvPr>
            <p:cNvSpPr/>
            <p:nvPr/>
          </p:nvSpPr>
          <p:spPr>
            <a:xfrm>
              <a:off x="652177" y="2571750"/>
              <a:ext cx="545342" cy="461665"/>
            </a:xfrm>
            <a:prstGeom prst="rect">
              <a:avLst/>
            </a:prstGeom>
          </p:spPr>
          <p:txBody>
            <a:bodyPr wrap="none">
              <a:spAutoFit/>
            </a:bodyPr>
            <a:lstStyle/>
            <a:p>
              <a:pPr algn="ctr"/>
              <a:r>
                <a:rPr lang="en-US" altLang="vi-VN" sz="2400" b="1" dirty="0">
                  <a:solidFill>
                    <a:schemeClr val="tx1"/>
                  </a:solidFill>
                  <a:latin typeface="Times New Roman" panose="02020603050405020304" pitchFamily="18" charset="0"/>
                </a:rPr>
                <a:t>III</a:t>
              </a:r>
              <a:endParaRPr lang="en-VN" sz="2400" dirty="0">
                <a:solidFill>
                  <a:schemeClr val="tx1"/>
                </a:solidFill>
              </a:endParaRPr>
            </a:p>
          </p:txBody>
        </p:sp>
      </p:grpSp>
      <p:pic>
        <p:nvPicPr>
          <p:cNvPr id="4098" name="Picture 2">
            <a:extLst>
              <a:ext uri="{FF2B5EF4-FFF2-40B4-BE49-F238E27FC236}">
                <a16:creationId xmlns:a16="http://schemas.microsoft.com/office/drawing/2014/main" id="{83F1935E-879B-914D-B8A0-23E71241AC1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35413" y="1953451"/>
            <a:ext cx="1652223" cy="13509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09"/>
                                            </p:tgtEl>
                                            <p:attrNameLst>
                                              <p:attrName>style.visibility</p:attrName>
                                            </p:attrNameLst>
                                          </p:cBhvr>
                                          <p:to>
                                            <p:strVal val="visible"/>
                                          </p:to>
                                        </p:set>
                                        <p:anim calcmode="lin" valueType="num">
                                          <p:cBhvr>
                                            <p:cTn id="7" dur="250" fill="hold"/>
                                            <p:tgtEl>
                                              <p:spTgt spid="309"/>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309"/>
                                            </p:tgtEl>
                                            <p:attrNameLst>
                                              <p:attrName>ppt_y</p:attrName>
                                            </p:attrNameLst>
                                          </p:cBhvr>
                                          <p:tavLst>
                                            <p:tav tm="0">
                                              <p:val>
                                                <p:strVal val="#ppt_y"/>
                                              </p:val>
                                            </p:tav>
                                            <p:tav tm="100000">
                                              <p:val>
                                                <p:strVal val="#ppt_y"/>
                                              </p:val>
                                            </p:tav>
                                          </p:tavLst>
                                        </p:anim>
                                        <p:anim calcmode="lin" valueType="num">
                                          <p:cBhvr>
                                            <p:cTn id="9" dur="250" fill="hold"/>
                                            <p:tgtEl>
                                              <p:spTgt spid="309"/>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30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309"/>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307"/>
                                            </p:tgtEl>
                                            <p:attrNameLst>
                                              <p:attrName>style.visibility</p:attrName>
                                            </p:attrNameLst>
                                          </p:cBhvr>
                                          <p:to>
                                            <p:strVal val="visible"/>
                                          </p:to>
                                        </p:set>
                                        <p:animEffect transition="in" filter="dissolve">
                                          <p:cBhvr>
                                            <p:cTn id="14" dur="500"/>
                                            <p:tgtEl>
                                              <p:spTgt spid="307"/>
                                            </p:tgtEl>
                                          </p:cBhvr>
                                        </p:animEffect>
                                      </p:childTnLst>
                                    </p:cTn>
                                  </p:par>
                                  <p:par>
                                    <p:cTn id="15" presetID="5" presetClass="entr" presetSubtype="10" fill="hold" nodeType="with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checkerboard(across)">
                                          <p:cBhvr>
                                            <p:cTn id="17" dur="500"/>
                                            <p:tgtEl>
                                              <p:spTgt spid="4098"/>
                                            </p:tgtEl>
                                          </p:cBhvr>
                                        </p:animEffect>
                                      </p:childTnLst>
                                    </p:cTn>
                                  </p:par>
                                </p:childTnLst>
                              </p:cTn>
                            </p:par>
                            <p:par>
                              <p:cTn id="18" fill="hold">
                                <p:stCondLst>
                                  <p:cond delay="500"/>
                                </p:stCondLst>
                                <p:childTnLst>
                                  <p:par>
                                    <p:cTn id="19" presetID="2" presetClass="entr" presetSubtype="1" fill="hold" grpId="0" nodeType="afterEffect" p14:presetBounceEnd="50000">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14:bounceEnd="50000">
                                          <p:cBhvr additive="base">
                                            <p:cTn id="21"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7"/>
                                            </p:tgtEl>
                                            <p:attrNameLst>
                                              <p:attrName>ppt_y</p:attrName>
                                            </p:attrNameLst>
                                          </p:cBhvr>
                                          <p:tavLst>
                                            <p:tav tm="0">
                                              <p:val>
                                                <p:strVal val="0-#ppt_h/2"/>
                                              </p:val>
                                            </p:tav>
                                            <p:tav tm="100000">
                                              <p:val>
                                                <p:strVal val="#ppt_y"/>
                                              </p:val>
                                            </p:tav>
                                          </p:tavLst>
                                        </p:anim>
                                      </p:childTnLst>
                                    </p:cTn>
                                  </p:par>
                                </p:childTnLst>
                              </p:cTn>
                            </p:par>
                            <p:par>
                              <p:cTn id="23" fill="hold">
                                <p:stCondLst>
                                  <p:cond delay="1000"/>
                                </p:stCondLst>
                                <p:childTnLst>
                                  <p:par>
                                    <p:cTn id="24" presetID="2" presetClass="entr" presetSubtype="4" fill="hold" grpId="0" nodeType="afterEffect" p14:presetBounceEnd="50000">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14:bounceEnd="5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1" fill="hold" grpId="0" nodeType="afterEffect" p14:presetBounceEnd="50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50000">
                                          <p:cBhvr additive="base">
                                            <p:cTn id="31"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32" dur="500" fill="hold"/>
                                            <p:tgtEl>
                                              <p:spTgt spid="15"/>
                                            </p:tgtEl>
                                            <p:attrNameLst>
                                              <p:attrName>ppt_y</p:attrName>
                                            </p:attrNameLst>
                                          </p:cBhvr>
                                          <p:tavLst>
                                            <p:tav tm="0">
                                              <p:val>
                                                <p:strVal val="0-#ppt_h/2"/>
                                              </p:val>
                                            </p:tav>
                                            <p:tav tm="100000">
                                              <p:val>
                                                <p:strVal val="#ppt_y"/>
                                              </p:val>
                                            </p:tav>
                                          </p:tavLst>
                                        </p:anim>
                                      </p:childTnLst>
                                    </p:cTn>
                                  </p:par>
                                </p:childTnLst>
                              </p:cTn>
                            </p:par>
                            <p:par>
                              <p:cTn id="33" fill="hold">
                                <p:stCondLst>
                                  <p:cond delay="2000"/>
                                </p:stCondLst>
                                <p:childTnLst>
                                  <p:par>
                                    <p:cTn id="34" presetID="2" presetClass="entr" presetSubtype="4" fill="hold" grpId="0" nodeType="afterEffect" p14:presetBounceEnd="50000">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14:bounceEnd="50000">
                                          <p:cBhvr additive="base">
                                            <p:cTn id="36"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 presetClass="entr" presetSubtype="1" fill="hold" nodeType="afterEffect" p14:presetBounceEnd="50000">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14:bounceEnd="50000">
                                          <p:cBhvr additive="base">
                                            <p:cTn id="41"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42" dur="500" fill="hold"/>
                                            <p:tgtEl>
                                              <p:spTgt spid="12"/>
                                            </p:tgtEl>
                                            <p:attrNameLst>
                                              <p:attrName>ppt_y</p:attrName>
                                            </p:attrNameLst>
                                          </p:cBhvr>
                                          <p:tavLst>
                                            <p:tav tm="0">
                                              <p:val>
                                                <p:strVal val="0-#ppt_h/2"/>
                                              </p:val>
                                            </p:tav>
                                            <p:tav tm="100000">
                                              <p:val>
                                                <p:strVal val="#ppt_y"/>
                                              </p:val>
                                            </p:tav>
                                          </p:tavLst>
                                        </p:anim>
                                      </p:childTnLst>
                                    </p:cTn>
                                  </p:par>
                                </p:childTnLst>
                              </p:cTn>
                            </p:par>
                            <p:par>
                              <p:cTn id="43" fill="hold">
                                <p:stCondLst>
                                  <p:cond delay="3000"/>
                                </p:stCondLst>
                                <p:childTnLst>
                                  <p:par>
                                    <p:cTn id="44" presetID="2" presetClass="entr" presetSubtype="4" fill="hold" grpId="0" nodeType="afterEffect" p14:presetBounceEnd="50000">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14:bounceEnd="50000">
                                          <p:cBhvr additive="base">
                                            <p:cTn id="46"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47" dur="500" fill="hold"/>
                                            <p:tgtEl>
                                              <p:spTgt spid="6"/>
                                            </p:tgtEl>
                                            <p:attrNameLst>
                                              <p:attrName>ppt_y</p:attrName>
                                            </p:attrNameLst>
                                          </p:cBhvr>
                                          <p:tavLst>
                                            <p:tav tm="0">
                                              <p:val>
                                                <p:strVal val="1+#ppt_h/2"/>
                                              </p:val>
                                            </p:tav>
                                            <p:tav tm="100000">
                                              <p:val>
                                                <p:strVal val="#ppt_y"/>
                                              </p:val>
                                            </p:tav>
                                          </p:tavLst>
                                        </p:anim>
                                      </p:childTnLst>
                                    </p:cTn>
                                  </p:par>
                                </p:childTnLst>
                              </p:cTn>
                            </p:par>
                            <p:par>
                              <p:cTn id="48" fill="hold">
                                <p:stCondLst>
                                  <p:cond delay="35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310">
                                                <p:txEl>
                                                  <p:pRg st="0" end="0"/>
                                                </p:txEl>
                                              </p:spTgt>
                                            </p:tgtEl>
                                            <p:attrNameLst>
                                              <p:attrName>style.visibility</p:attrName>
                                            </p:attrNameLst>
                                          </p:cBhvr>
                                          <p:to>
                                            <p:strVal val="visible"/>
                                          </p:to>
                                        </p:set>
                                        <p:anim calcmode="lin" valueType="num">
                                          <p:cBhvr>
                                            <p:cTn id="51" dur="250" fill="hold"/>
                                            <p:tgtEl>
                                              <p:spTgt spid="3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2" dur="250" fill="hold"/>
                                            <p:tgtEl>
                                              <p:spTgt spid="310">
                                                <p:txEl>
                                                  <p:pRg st="0" end="0"/>
                                                </p:txEl>
                                              </p:spTgt>
                                            </p:tgtEl>
                                            <p:attrNameLst>
                                              <p:attrName>ppt_y</p:attrName>
                                            </p:attrNameLst>
                                          </p:cBhvr>
                                          <p:tavLst>
                                            <p:tav tm="0">
                                              <p:val>
                                                <p:strVal val="#ppt_y"/>
                                              </p:val>
                                            </p:tav>
                                            <p:tav tm="100000">
                                              <p:val>
                                                <p:strVal val="#ppt_y"/>
                                              </p:val>
                                            </p:tav>
                                          </p:tavLst>
                                        </p:anim>
                                        <p:anim calcmode="lin" valueType="num">
                                          <p:cBhvr>
                                            <p:cTn id="53" dur="250" fill="hold"/>
                                            <p:tgtEl>
                                              <p:spTgt spid="3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4" dur="250" fill="hold"/>
                                            <p:tgtEl>
                                              <p:spTgt spid="3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5" dur="250" tmFilter="0,0; .5, 1; 1, 1"/>
                                            <p:tgtEl>
                                              <p:spTgt spid="310">
                                                <p:txEl>
                                                  <p:pRg st="0" end="0"/>
                                                </p:txEl>
                                              </p:spTgt>
                                            </p:tgtEl>
                                          </p:cBhvr>
                                        </p:animEffect>
                                      </p:childTnLst>
                                    </p:cTn>
                                  </p:par>
                                </p:childTnLst>
                              </p:cTn>
                            </p:par>
                            <p:par>
                              <p:cTn id="56" fill="hold">
                                <p:stCondLst>
                                  <p:cond delay="5425"/>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310">
                                                <p:txEl>
                                                  <p:pRg st="1" end="1"/>
                                                </p:txEl>
                                              </p:spTgt>
                                            </p:tgtEl>
                                            <p:attrNameLst>
                                              <p:attrName>style.visibility</p:attrName>
                                            </p:attrNameLst>
                                          </p:cBhvr>
                                          <p:to>
                                            <p:strVal val="visible"/>
                                          </p:to>
                                        </p:set>
                                        <p:anim calcmode="lin" valueType="num">
                                          <p:cBhvr>
                                            <p:cTn id="59" dur="250" fill="hold"/>
                                            <p:tgtEl>
                                              <p:spTgt spid="310">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60" dur="250" fill="hold"/>
                                            <p:tgtEl>
                                              <p:spTgt spid="310">
                                                <p:txEl>
                                                  <p:pRg st="1" end="1"/>
                                                </p:txEl>
                                              </p:spTgt>
                                            </p:tgtEl>
                                            <p:attrNameLst>
                                              <p:attrName>ppt_y</p:attrName>
                                            </p:attrNameLst>
                                          </p:cBhvr>
                                          <p:tavLst>
                                            <p:tav tm="0">
                                              <p:val>
                                                <p:strVal val="#ppt_y"/>
                                              </p:val>
                                            </p:tav>
                                            <p:tav tm="100000">
                                              <p:val>
                                                <p:strVal val="#ppt_y"/>
                                              </p:val>
                                            </p:tav>
                                          </p:tavLst>
                                        </p:anim>
                                        <p:anim calcmode="lin" valueType="num">
                                          <p:cBhvr>
                                            <p:cTn id="61" dur="250" fill="hold"/>
                                            <p:tgtEl>
                                              <p:spTgt spid="310">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2" dur="250" fill="hold"/>
                                            <p:tgtEl>
                                              <p:spTgt spid="310">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3" dur="250" tmFilter="0,0; .5, 1; 1, 1"/>
                                            <p:tgtEl>
                                              <p:spTgt spid="3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 grpId="0" animBg="1"/>
          <p:bldP spid="309" grpId="0"/>
          <p:bldP spid="310" grpId="0" build="p"/>
          <p:bldP spid="4" grpId="0"/>
          <p:bldP spid="5" grpId="0"/>
          <p:bldP spid="6" grpId="0"/>
          <p:bldP spid="7" grpId="0" animBg="1"/>
          <p:bldP spid="1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09"/>
                                            </p:tgtEl>
                                            <p:attrNameLst>
                                              <p:attrName>style.visibility</p:attrName>
                                            </p:attrNameLst>
                                          </p:cBhvr>
                                          <p:to>
                                            <p:strVal val="visible"/>
                                          </p:to>
                                        </p:set>
                                        <p:anim calcmode="lin" valueType="num">
                                          <p:cBhvr>
                                            <p:cTn id="7" dur="250" fill="hold"/>
                                            <p:tgtEl>
                                              <p:spTgt spid="309"/>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309"/>
                                            </p:tgtEl>
                                            <p:attrNameLst>
                                              <p:attrName>ppt_y</p:attrName>
                                            </p:attrNameLst>
                                          </p:cBhvr>
                                          <p:tavLst>
                                            <p:tav tm="0">
                                              <p:val>
                                                <p:strVal val="#ppt_y"/>
                                              </p:val>
                                            </p:tav>
                                            <p:tav tm="100000">
                                              <p:val>
                                                <p:strVal val="#ppt_y"/>
                                              </p:val>
                                            </p:tav>
                                          </p:tavLst>
                                        </p:anim>
                                        <p:anim calcmode="lin" valueType="num">
                                          <p:cBhvr>
                                            <p:cTn id="9" dur="250" fill="hold"/>
                                            <p:tgtEl>
                                              <p:spTgt spid="309"/>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30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309"/>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307"/>
                                            </p:tgtEl>
                                            <p:attrNameLst>
                                              <p:attrName>style.visibility</p:attrName>
                                            </p:attrNameLst>
                                          </p:cBhvr>
                                          <p:to>
                                            <p:strVal val="visible"/>
                                          </p:to>
                                        </p:set>
                                        <p:animEffect transition="in" filter="dissolve">
                                          <p:cBhvr>
                                            <p:cTn id="14" dur="500"/>
                                            <p:tgtEl>
                                              <p:spTgt spid="307"/>
                                            </p:tgtEl>
                                          </p:cBhvr>
                                        </p:animEffect>
                                      </p:childTnLst>
                                    </p:cTn>
                                  </p:par>
                                  <p:par>
                                    <p:cTn id="15" presetID="5" presetClass="entr" presetSubtype="10" fill="hold" nodeType="with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checkerboard(across)">
                                          <p:cBhvr>
                                            <p:cTn id="17" dur="500"/>
                                            <p:tgtEl>
                                              <p:spTgt spid="4098"/>
                                            </p:tgtEl>
                                          </p:cBhvr>
                                        </p:animEffect>
                                      </p:childTnLst>
                                    </p:cTn>
                                  </p:par>
                                </p:childTnLst>
                              </p:cTn>
                            </p:par>
                            <p:par>
                              <p:cTn id="18" fill="hold">
                                <p:stCondLst>
                                  <p:cond delay="500"/>
                                </p:stCondLst>
                                <p:childTnLst>
                                  <p:par>
                                    <p:cTn id="19" presetID="2" presetClass="entr" presetSubtype="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0-#ppt_h/2"/>
                                              </p:val>
                                            </p:tav>
                                            <p:tav tm="100000">
                                              <p:val>
                                                <p:strVal val="#ppt_y"/>
                                              </p:val>
                                            </p:tav>
                                          </p:tavLst>
                                        </p:anim>
                                      </p:childTnLst>
                                    </p:cTn>
                                  </p:par>
                                </p:childTnLst>
                              </p:cTn>
                            </p:par>
                            <p:par>
                              <p:cTn id="23" fill="hold">
                                <p:stCondLst>
                                  <p:cond delay="1000"/>
                                </p:stCondLst>
                                <p:childTnLst>
                                  <p:par>
                                    <p:cTn id="24" presetID="2" presetClass="entr" presetSubtype="4"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0-#ppt_h/2"/>
                                              </p:val>
                                            </p:tav>
                                            <p:tav tm="100000">
                                              <p:val>
                                                <p:strVal val="#ppt_y"/>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 presetClass="entr" presetSubtype="1"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0-#ppt_h/2"/>
                                              </p:val>
                                            </p:tav>
                                            <p:tav tm="100000">
                                              <p:val>
                                                <p:strVal val="#ppt_y"/>
                                              </p:val>
                                            </p:tav>
                                          </p:tavLst>
                                        </p:anim>
                                      </p:childTnLst>
                                    </p:cTn>
                                  </p:par>
                                </p:childTnLst>
                              </p:cTn>
                            </p:par>
                            <p:par>
                              <p:cTn id="43" fill="hold">
                                <p:stCondLst>
                                  <p:cond delay="3000"/>
                                </p:stCondLst>
                                <p:childTnLst>
                                  <p:par>
                                    <p:cTn id="44" presetID="2" presetClass="entr" presetSubtype="4"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fill="hold"/>
                                            <p:tgtEl>
                                              <p:spTgt spid="6"/>
                                            </p:tgtEl>
                                            <p:attrNameLst>
                                              <p:attrName>ppt_x</p:attrName>
                                            </p:attrNameLst>
                                          </p:cBhvr>
                                          <p:tavLst>
                                            <p:tav tm="0">
                                              <p:val>
                                                <p:strVal val="#ppt_x"/>
                                              </p:val>
                                            </p:tav>
                                            <p:tav tm="100000">
                                              <p:val>
                                                <p:strVal val="#ppt_x"/>
                                              </p:val>
                                            </p:tav>
                                          </p:tavLst>
                                        </p:anim>
                                        <p:anim calcmode="lin" valueType="num">
                                          <p:cBhvr additive="base">
                                            <p:cTn id="47" dur="500" fill="hold"/>
                                            <p:tgtEl>
                                              <p:spTgt spid="6"/>
                                            </p:tgtEl>
                                            <p:attrNameLst>
                                              <p:attrName>ppt_y</p:attrName>
                                            </p:attrNameLst>
                                          </p:cBhvr>
                                          <p:tavLst>
                                            <p:tav tm="0">
                                              <p:val>
                                                <p:strVal val="1+#ppt_h/2"/>
                                              </p:val>
                                            </p:tav>
                                            <p:tav tm="100000">
                                              <p:val>
                                                <p:strVal val="#ppt_y"/>
                                              </p:val>
                                            </p:tav>
                                          </p:tavLst>
                                        </p:anim>
                                      </p:childTnLst>
                                    </p:cTn>
                                  </p:par>
                                </p:childTnLst>
                              </p:cTn>
                            </p:par>
                            <p:par>
                              <p:cTn id="48" fill="hold">
                                <p:stCondLst>
                                  <p:cond delay="35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310">
                                                <p:txEl>
                                                  <p:pRg st="0" end="0"/>
                                                </p:txEl>
                                              </p:spTgt>
                                            </p:tgtEl>
                                            <p:attrNameLst>
                                              <p:attrName>style.visibility</p:attrName>
                                            </p:attrNameLst>
                                          </p:cBhvr>
                                          <p:to>
                                            <p:strVal val="visible"/>
                                          </p:to>
                                        </p:set>
                                        <p:anim calcmode="lin" valueType="num">
                                          <p:cBhvr>
                                            <p:cTn id="51" dur="250" fill="hold"/>
                                            <p:tgtEl>
                                              <p:spTgt spid="3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2" dur="250" fill="hold"/>
                                            <p:tgtEl>
                                              <p:spTgt spid="310">
                                                <p:txEl>
                                                  <p:pRg st="0" end="0"/>
                                                </p:txEl>
                                              </p:spTgt>
                                            </p:tgtEl>
                                            <p:attrNameLst>
                                              <p:attrName>ppt_y</p:attrName>
                                            </p:attrNameLst>
                                          </p:cBhvr>
                                          <p:tavLst>
                                            <p:tav tm="0">
                                              <p:val>
                                                <p:strVal val="#ppt_y"/>
                                              </p:val>
                                            </p:tav>
                                            <p:tav tm="100000">
                                              <p:val>
                                                <p:strVal val="#ppt_y"/>
                                              </p:val>
                                            </p:tav>
                                          </p:tavLst>
                                        </p:anim>
                                        <p:anim calcmode="lin" valueType="num">
                                          <p:cBhvr>
                                            <p:cTn id="53" dur="250" fill="hold"/>
                                            <p:tgtEl>
                                              <p:spTgt spid="3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4" dur="250" fill="hold"/>
                                            <p:tgtEl>
                                              <p:spTgt spid="3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5" dur="250" tmFilter="0,0; .5, 1; 1, 1"/>
                                            <p:tgtEl>
                                              <p:spTgt spid="310">
                                                <p:txEl>
                                                  <p:pRg st="0" end="0"/>
                                                </p:txEl>
                                              </p:spTgt>
                                            </p:tgtEl>
                                          </p:cBhvr>
                                        </p:animEffect>
                                      </p:childTnLst>
                                    </p:cTn>
                                  </p:par>
                                </p:childTnLst>
                              </p:cTn>
                            </p:par>
                            <p:par>
                              <p:cTn id="56" fill="hold">
                                <p:stCondLst>
                                  <p:cond delay="5425"/>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310">
                                                <p:txEl>
                                                  <p:pRg st="1" end="1"/>
                                                </p:txEl>
                                              </p:spTgt>
                                            </p:tgtEl>
                                            <p:attrNameLst>
                                              <p:attrName>style.visibility</p:attrName>
                                            </p:attrNameLst>
                                          </p:cBhvr>
                                          <p:to>
                                            <p:strVal val="visible"/>
                                          </p:to>
                                        </p:set>
                                        <p:anim calcmode="lin" valueType="num">
                                          <p:cBhvr>
                                            <p:cTn id="59" dur="250" fill="hold"/>
                                            <p:tgtEl>
                                              <p:spTgt spid="310">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60" dur="250" fill="hold"/>
                                            <p:tgtEl>
                                              <p:spTgt spid="310">
                                                <p:txEl>
                                                  <p:pRg st="1" end="1"/>
                                                </p:txEl>
                                              </p:spTgt>
                                            </p:tgtEl>
                                            <p:attrNameLst>
                                              <p:attrName>ppt_y</p:attrName>
                                            </p:attrNameLst>
                                          </p:cBhvr>
                                          <p:tavLst>
                                            <p:tav tm="0">
                                              <p:val>
                                                <p:strVal val="#ppt_y"/>
                                              </p:val>
                                            </p:tav>
                                            <p:tav tm="100000">
                                              <p:val>
                                                <p:strVal val="#ppt_y"/>
                                              </p:val>
                                            </p:tav>
                                          </p:tavLst>
                                        </p:anim>
                                        <p:anim calcmode="lin" valueType="num">
                                          <p:cBhvr>
                                            <p:cTn id="61" dur="250" fill="hold"/>
                                            <p:tgtEl>
                                              <p:spTgt spid="310">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2" dur="250" fill="hold"/>
                                            <p:tgtEl>
                                              <p:spTgt spid="310">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3" dur="250" tmFilter="0,0; .5, 1; 1, 1"/>
                                            <p:tgtEl>
                                              <p:spTgt spid="3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 grpId="0" animBg="1"/>
          <p:bldP spid="309" grpId="0"/>
          <p:bldP spid="310" grpId="0" build="p"/>
          <p:bldP spid="4" grpId="0"/>
          <p:bldP spid="5" grpId="0"/>
          <p:bldP spid="6" grpId="0"/>
          <p:bldP spid="7" grpId="0" animBg="1"/>
          <p:bldP spid="15"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a:extLst>
              <a:ext uri="{FF2B5EF4-FFF2-40B4-BE49-F238E27FC236}">
                <a16:creationId xmlns:a16="http://schemas.microsoft.com/office/drawing/2014/main" id="{6D0E2BCB-509E-204B-8E2E-BE4A8ADF00FE}"/>
              </a:ext>
            </a:extLst>
          </p:cNvPr>
          <p:cNvGrpSpPr>
            <a:grpSpLocks/>
          </p:cNvGrpSpPr>
          <p:nvPr/>
        </p:nvGrpSpPr>
        <p:grpSpPr bwMode="auto">
          <a:xfrm>
            <a:off x="0" y="0"/>
            <a:ext cx="9144000" cy="5143500"/>
            <a:chOff x="0" y="0"/>
            <a:chExt cx="5760" cy="4320"/>
          </a:xfrm>
        </p:grpSpPr>
        <p:pic>
          <p:nvPicPr>
            <p:cNvPr id="20484" name="Picture 4" descr="Đồi Mông Mác">
              <a:extLst>
                <a:ext uri="{FF2B5EF4-FFF2-40B4-BE49-F238E27FC236}">
                  <a16:creationId xmlns:a16="http://schemas.microsoft.com/office/drawing/2014/main" id="{2264D00E-B1F4-2D44-80DE-43BFD7BC9B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76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Text Box 5">
              <a:extLst>
                <a:ext uri="{FF2B5EF4-FFF2-40B4-BE49-F238E27FC236}">
                  <a16:creationId xmlns:a16="http://schemas.microsoft.com/office/drawing/2014/main" id="{14F9F27D-DDF8-CE4D-9FB1-7DDC9296514D}"/>
                </a:ext>
              </a:extLst>
            </p:cNvPr>
            <p:cNvSpPr txBox="1">
              <a:spLocks noChangeArrowheads="1"/>
            </p:cNvSpPr>
            <p:nvPr/>
          </p:nvSpPr>
          <p:spPr bwMode="auto">
            <a:xfrm>
              <a:off x="4176" y="0"/>
              <a:ext cx="1584" cy="43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vi-VN" sz="2800" dirty="0" err="1">
                  <a:solidFill>
                    <a:srgbClr val="0000FF"/>
                  </a:solidFill>
                  <a:latin typeface="Times New Roman" panose="02020603050405020304" pitchFamily="18" charset="0"/>
                  <a:cs typeface="Times New Roman" panose="02020603050405020304" pitchFamily="18" charset="0"/>
                </a:rPr>
                <a:t>Đồi</a:t>
              </a:r>
              <a:r>
                <a:rPr lang="en-US" altLang="vi-VN" sz="2800" dirty="0">
                  <a:solidFill>
                    <a:srgbClr val="0000FF"/>
                  </a:solidFill>
                  <a:latin typeface="Times New Roman" panose="02020603050405020304" pitchFamily="18" charset="0"/>
                  <a:cs typeface="Times New Roman" panose="02020603050405020304" pitchFamily="18" charset="0"/>
                </a:rPr>
                <a:t> </a:t>
              </a:r>
              <a:r>
                <a:rPr lang="en-US" altLang="vi-VN" sz="2800" dirty="0" err="1">
                  <a:solidFill>
                    <a:srgbClr val="0000FF"/>
                  </a:solidFill>
                  <a:latin typeface="Times New Roman" panose="02020603050405020304" pitchFamily="18" charset="0"/>
                  <a:cs typeface="Times New Roman" panose="02020603050405020304" pitchFamily="18" charset="0"/>
                </a:rPr>
                <a:t>Mông-mác</a:t>
              </a:r>
              <a:endParaRPr lang="en-US" altLang="vi-VN" sz="2800" dirty="0">
                <a:solidFill>
                  <a:srgbClr val="0000FF"/>
                </a:solidFill>
                <a:latin typeface="Times New Roman" panose="02020603050405020304" pitchFamily="18" charset="0"/>
                <a:cs typeface="Times New Roman" panose="02020603050405020304" pitchFamily="18" charset="0"/>
              </a:endParaRPr>
            </a:p>
          </p:txBody>
        </p:sp>
      </p:grpSp>
      <p:grpSp>
        <p:nvGrpSpPr>
          <p:cNvPr id="3" name="Group 2">
            <a:extLst>
              <a:ext uri="{FF2B5EF4-FFF2-40B4-BE49-F238E27FC236}">
                <a16:creationId xmlns:a16="http://schemas.microsoft.com/office/drawing/2014/main" id="{0C0CBC54-9641-914D-94B7-4D37C41BA3FF}"/>
              </a:ext>
            </a:extLst>
          </p:cNvPr>
          <p:cNvGrpSpPr/>
          <p:nvPr/>
        </p:nvGrpSpPr>
        <p:grpSpPr>
          <a:xfrm>
            <a:off x="0" y="0"/>
            <a:ext cx="9144001" cy="5143500"/>
            <a:chOff x="0" y="0"/>
            <a:chExt cx="9144001" cy="5143500"/>
          </a:xfrm>
        </p:grpSpPr>
        <p:pic>
          <p:nvPicPr>
            <p:cNvPr id="6" name="Picture 3" descr="cảnh paris nhìn từ đồi Mông mác-sacre-coeur">
              <a:extLst>
                <a:ext uri="{FF2B5EF4-FFF2-40B4-BE49-F238E27FC236}">
                  <a16:creationId xmlns:a16="http://schemas.microsoft.com/office/drawing/2014/main" id="{714B1824-BFA7-5848-968E-59A524A5B4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4">
              <a:extLst>
                <a:ext uri="{FF2B5EF4-FFF2-40B4-BE49-F238E27FC236}">
                  <a16:creationId xmlns:a16="http://schemas.microsoft.com/office/drawing/2014/main" id="{90C3E433-C57F-C643-8212-FCF58FE338CB}"/>
                </a:ext>
              </a:extLst>
            </p:cNvPr>
            <p:cNvSpPr txBox="1">
              <a:spLocks noChangeArrowheads="1"/>
            </p:cNvSpPr>
            <p:nvPr/>
          </p:nvSpPr>
          <p:spPr bwMode="auto">
            <a:xfrm>
              <a:off x="2434281" y="4650600"/>
              <a:ext cx="6709720" cy="461665"/>
            </a:xfrm>
            <a:prstGeom prst="rect">
              <a:avLst/>
            </a:prstGeom>
            <a:solidFill>
              <a:schemeClr val="bg1"/>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vi-VN" sz="2400" dirty="0" err="1">
                  <a:solidFill>
                    <a:srgbClr val="0000FF"/>
                  </a:solidFill>
                  <a:latin typeface="Times New Roman" panose="02020603050405020304" pitchFamily="18" charset="0"/>
                  <a:cs typeface="Times New Roman" panose="02020603050405020304" pitchFamily="18" charset="0"/>
                </a:rPr>
                <a:t>Từ</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đồi</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Mông-Mác</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có</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thể</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nhìn</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thấy</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toàn</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cảnh</a:t>
              </a:r>
              <a:r>
                <a:rPr lang="en-US" altLang="vi-VN" sz="2400" dirty="0">
                  <a:solidFill>
                    <a:srgbClr val="0000FF"/>
                  </a:solidFill>
                  <a:latin typeface="Times New Roman" panose="02020603050405020304" pitchFamily="18" charset="0"/>
                  <a:cs typeface="Times New Roman" panose="02020603050405020304" pitchFamily="18" charset="0"/>
                </a:rPr>
                <a:t> Pari…</a:t>
              </a:r>
            </a:p>
          </p:txBody>
        </p:sp>
      </p:grpSp>
      <p:grpSp>
        <p:nvGrpSpPr>
          <p:cNvPr id="5" name="Group 4">
            <a:extLst>
              <a:ext uri="{FF2B5EF4-FFF2-40B4-BE49-F238E27FC236}">
                <a16:creationId xmlns:a16="http://schemas.microsoft.com/office/drawing/2014/main" id="{8FDF3100-8CEA-3047-A984-FB746A5B53B0}"/>
              </a:ext>
            </a:extLst>
          </p:cNvPr>
          <p:cNvGrpSpPr/>
          <p:nvPr/>
        </p:nvGrpSpPr>
        <p:grpSpPr>
          <a:xfrm>
            <a:off x="-2" y="0"/>
            <a:ext cx="9144000" cy="5112265"/>
            <a:chOff x="-2" y="0"/>
            <a:chExt cx="9144000" cy="5112265"/>
          </a:xfrm>
        </p:grpSpPr>
        <p:pic>
          <p:nvPicPr>
            <p:cNvPr id="9" name="Picture 3" descr="toà thị chính_nơi trước đây công xã Pari đã họp">
              <a:extLst>
                <a:ext uri="{FF2B5EF4-FFF2-40B4-BE49-F238E27FC236}">
                  <a16:creationId xmlns:a16="http://schemas.microsoft.com/office/drawing/2014/main" id="{DD161061-172A-8340-ACBD-1BFA16D119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2" y="0"/>
              <a:ext cx="9144000" cy="5112265"/>
            </a:xfrm>
            <a:prstGeom prst="rect">
              <a:avLst/>
            </a:prstGeom>
            <a:noFill/>
            <a:ln>
              <a:noFill/>
            </a:ln>
          </p:spPr>
        </p:pic>
        <p:sp>
          <p:nvSpPr>
            <p:cNvPr id="4" name="Rectangle 3">
              <a:extLst>
                <a:ext uri="{FF2B5EF4-FFF2-40B4-BE49-F238E27FC236}">
                  <a16:creationId xmlns:a16="http://schemas.microsoft.com/office/drawing/2014/main" id="{C6FF7C50-BB7F-5C4A-AD14-42CF847FDE88}"/>
                </a:ext>
              </a:extLst>
            </p:cNvPr>
            <p:cNvSpPr/>
            <p:nvPr/>
          </p:nvSpPr>
          <p:spPr>
            <a:xfrm>
              <a:off x="0" y="34935"/>
              <a:ext cx="3435178" cy="707886"/>
            </a:xfrm>
            <a:prstGeom prst="rect">
              <a:avLst/>
            </a:prstGeom>
            <a:solidFill>
              <a:schemeClr val="accent6">
                <a:lumMod val="20000"/>
                <a:lumOff val="80000"/>
              </a:schemeClr>
            </a:solidFill>
          </p:spPr>
          <p:txBody>
            <a:bodyPr wrap="square">
              <a:spAutoFit/>
            </a:bodyPr>
            <a:lstStyle/>
            <a:p>
              <a:pPr algn="ctr" eaLnBrk="1" hangingPunct="1">
                <a:spcBef>
                  <a:spcPct val="50000"/>
                </a:spcBef>
                <a:buFontTx/>
                <a:buNone/>
              </a:pPr>
              <a:r>
                <a:rPr lang="en-US" altLang="vi-VN" sz="2000" dirty="0" err="1">
                  <a:solidFill>
                    <a:srgbClr val="FF0000"/>
                  </a:solidFill>
                  <a:latin typeface="Times New Roman" panose="02020603050405020304" pitchFamily="18" charset="0"/>
                  <a:cs typeface="Times New Roman" panose="02020603050405020304" pitchFamily="18" charset="0"/>
                </a:rPr>
                <a:t>Toà</a:t>
              </a:r>
              <a:r>
                <a:rPr lang="en-US" altLang="vi-VN" sz="2000" dirty="0">
                  <a:solidFill>
                    <a:srgbClr val="FF0000"/>
                  </a:solidFill>
                  <a:latin typeface="Times New Roman" panose="02020603050405020304" pitchFamily="18" charset="0"/>
                  <a:cs typeface="Times New Roman" panose="02020603050405020304" pitchFamily="18" charset="0"/>
                </a:rPr>
                <a:t> </a:t>
              </a:r>
              <a:r>
                <a:rPr lang="en-US" altLang="vi-VN" sz="2000" dirty="0" err="1">
                  <a:solidFill>
                    <a:srgbClr val="FF0000"/>
                  </a:solidFill>
                  <a:latin typeface="Times New Roman" panose="02020603050405020304" pitchFamily="18" charset="0"/>
                  <a:cs typeface="Times New Roman" panose="02020603050405020304" pitchFamily="18" charset="0"/>
                </a:rPr>
                <a:t>Thị</a:t>
              </a:r>
              <a:r>
                <a:rPr lang="en-US" altLang="vi-VN" sz="2000" dirty="0">
                  <a:solidFill>
                    <a:srgbClr val="FF0000"/>
                  </a:solidFill>
                  <a:latin typeface="Times New Roman" panose="02020603050405020304" pitchFamily="18" charset="0"/>
                  <a:cs typeface="Times New Roman" panose="02020603050405020304" pitchFamily="18" charset="0"/>
                </a:rPr>
                <a:t> </a:t>
              </a:r>
              <a:r>
                <a:rPr lang="en-US" altLang="vi-VN" sz="2000" dirty="0" err="1">
                  <a:solidFill>
                    <a:srgbClr val="FF0000"/>
                  </a:solidFill>
                  <a:latin typeface="Times New Roman" panose="02020603050405020304" pitchFamily="18" charset="0"/>
                  <a:cs typeface="Times New Roman" panose="02020603050405020304" pitchFamily="18" charset="0"/>
                </a:rPr>
                <a:t>Chính</a:t>
              </a:r>
              <a:r>
                <a:rPr lang="en-US" altLang="vi-VN" sz="2000" dirty="0">
                  <a:solidFill>
                    <a:srgbClr val="FF0000"/>
                  </a:solidFill>
                  <a:latin typeface="Times New Roman" panose="02020603050405020304" pitchFamily="18" charset="0"/>
                  <a:cs typeface="Times New Roman" panose="02020603050405020304" pitchFamily="18" charset="0"/>
                </a:rPr>
                <a:t> </a:t>
              </a:r>
              <a:r>
                <a:rPr lang="en-US" altLang="vi-VN" sz="2000" dirty="0" err="1">
                  <a:solidFill>
                    <a:srgbClr val="FF0000"/>
                  </a:solidFill>
                  <a:latin typeface="Times New Roman" panose="02020603050405020304" pitchFamily="18" charset="0"/>
                  <a:cs typeface="Times New Roman" panose="02020603050405020304" pitchFamily="18" charset="0"/>
                </a:rPr>
                <a:t>nơi</a:t>
              </a:r>
              <a:r>
                <a:rPr lang="en-US" altLang="vi-VN" sz="2000" dirty="0">
                  <a:solidFill>
                    <a:srgbClr val="FF0000"/>
                  </a:solidFill>
                  <a:latin typeface="Times New Roman" panose="02020603050405020304" pitchFamily="18" charset="0"/>
                  <a:cs typeface="Times New Roman" panose="02020603050405020304" pitchFamily="18" charset="0"/>
                </a:rPr>
                <a:t> </a:t>
              </a:r>
              <a:r>
                <a:rPr lang="en-US" altLang="vi-VN" sz="2000" dirty="0" err="1">
                  <a:solidFill>
                    <a:srgbClr val="FF0000"/>
                  </a:solidFill>
                  <a:latin typeface="Times New Roman" panose="02020603050405020304" pitchFamily="18" charset="0"/>
                  <a:cs typeface="Times New Roman" panose="02020603050405020304" pitchFamily="18" charset="0"/>
                </a:rPr>
                <a:t>trước</a:t>
              </a:r>
              <a:r>
                <a:rPr lang="en-US" altLang="vi-VN" sz="2000" dirty="0">
                  <a:solidFill>
                    <a:srgbClr val="FF0000"/>
                  </a:solidFill>
                  <a:latin typeface="Times New Roman" panose="02020603050405020304" pitchFamily="18" charset="0"/>
                  <a:cs typeface="Times New Roman" panose="02020603050405020304" pitchFamily="18" charset="0"/>
                </a:rPr>
                <a:t> </a:t>
              </a:r>
              <a:r>
                <a:rPr lang="en-US" altLang="vi-VN" sz="2000" dirty="0" err="1">
                  <a:solidFill>
                    <a:srgbClr val="FF0000"/>
                  </a:solidFill>
                  <a:latin typeface="Times New Roman" panose="02020603050405020304" pitchFamily="18" charset="0"/>
                  <a:cs typeface="Times New Roman" panose="02020603050405020304" pitchFamily="18" charset="0"/>
                </a:rPr>
                <a:t>đây</a:t>
              </a:r>
              <a:r>
                <a:rPr lang="en-US" altLang="vi-VN" sz="2000" dirty="0">
                  <a:solidFill>
                    <a:srgbClr val="FF0000"/>
                  </a:solidFill>
                  <a:latin typeface="Times New Roman" panose="02020603050405020304" pitchFamily="18" charset="0"/>
                  <a:cs typeface="Times New Roman" panose="02020603050405020304" pitchFamily="18" charset="0"/>
                </a:rPr>
                <a:t> </a:t>
              </a:r>
              <a:r>
                <a:rPr lang="en-US" altLang="vi-VN" sz="2000" dirty="0" err="1">
                  <a:solidFill>
                    <a:srgbClr val="FF0000"/>
                  </a:solidFill>
                  <a:latin typeface="Times New Roman" panose="02020603050405020304" pitchFamily="18" charset="0"/>
                  <a:cs typeface="Times New Roman" panose="02020603050405020304" pitchFamily="18" charset="0"/>
                </a:rPr>
                <a:t>Hội</a:t>
              </a:r>
              <a:r>
                <a:rPr lang="en-US" altLang="vi-VN" sz="2000" dirty="0">
                  <a:solidFill>
                    <a:srgbClr val="FF0000"/>
                  </a:solidFill>
                  <a:latin typeface="Times New Roman" panose="02020603050405020304" pitchFamily="18" charset="0"/>
                  <a:cs typeface="Times New Roman" panose="02020603050405020304" pitchFamily="18" charset="0"/>
                </a:rPr>
                <a:t> </a:t>
              </a:r>
              <a:r>
                <a:rPr lang="en-US" altLang="vi-VN" sz="2000" dirty="0" err="1">
                  <a:solidFill>
                    <a:srgbClr val="FF0000"/>
                  </a:solidFill>
                  <a:latin typeface="Times New Roman" panose="02020603050405020304" pitchFamily="18" charset="0"/>
                  <a:cs typeface="Times New Roman" panose="02020603050405020304" pitchFamily="18" charset="0"/>
                </a:rPr>
                <a:t>đồng</a:t>
              </a:r>
              <a:r>
                <a:rPr lang="en-US" altLang="vi-VN" sz="2000" dirty="0">
                  <a:solidFill>
                    <a:srgbClr val="FF0000"/>
                  </a:solidFill>
                  <a:latin typeface="Times New Roman" panose="02020603050405020304" pitchFamily="18" charset="0"/>
                  <a:cs typeface="Times New Roman" panose="02020603050405020304" pitchFamily="18" charset="0"/>
                </a:rPr>
                <a:t> </a:t>
              </a:r>
              <a:r>
                <a:rPr lang="en-US" altLang="vi-VN" sz="2000" dirty="0" err="1">
                  <a:solidFill>
                    <a:srgbClr val="FF0000"/>
                  </a:solidFill>
                  <a:latin typeface="Times New Roman" panose="02020603050405020304" pitchFamily="18" charset="0"/>
                  <a:cs typeface="Times New Roman" panose="02020603050405020304" pitchFamily="18" charset="0"/>
                </a:rPr>
                <a:t>Công</a:t>
              </a:r>
              <a:r>
                <a:rPr lang="en-US" altLang="vi-VN" sz="2000" dirty="0">
                  <a:solidFill>
                    <a:srgbClr val="FF0000"/>
                  </a:solidFill>
                  <a:latin typeface="Times New Roman" panose="02020603050405020304" pitchFamily="18" charset="0"/>
                  <a:cs typeface="Times New Roman" panose="02020603050405020304" pitchFamily="18" charset="0"/>
                </a:rPr>
                <a:t> </a:t>
              </a:r>
              <a:r>
                <a:rPr lang="en-US" altLang="vi-VN" sz="2000" dirty="0" err="1">
                  <a:solidFill>
                    <a:srgbClr val="FF0000"/>
                  </a:solidFill>
                  <a:latin typeface="Times New Roman" panose="02020603050405020304" pitchFamily="18" charset="0"/>
                  <a:cs typeface="Times New Roman" panose="02020603050405020304" pitchFamily="18" charset="0"/>
                </a:rPr>
                <a:t>xã</a:t>
              </a:r>
              <a:r>
                <a:rPr lang="en-US" altLang="vi-VN" sz="2000" dirty="0">
                  <a:solidFill>
                    <a:srgbClr val="FF0000"/>
                  </a:solidFill>
                  <a:latin typeface="Times New Roman" panose="02020603050405020304" pitchFamily="18" charset="0"/>
                  <a:cs typeface="Times New Roman" panose="02020603050405020304" pitchFamily="18" charset="0"/>
                </a:rPr>
                <a:t> Pari </a:t>
              </a:r>
              <a:r>
                <a:rPr lang="en-US" altLang="vi-VN" sz="2000" dirty="0" err="1">
                  <a:solidFill>
                    <a:srgbClr val="FF0000"/>
                  </a:solidFill>
                  <a:latin typeface="Times New Roman" panose="02020603050405020304" pitchFamily="18" charset="0"/>
                  <a:cs typeface="Times New Roman" panose="02020603050405020304" pitchFamily="18" charset="0"/>
                </a:rPr>
                <a:t>họp</a:t>
              </a:r>
              <a:r>
                <a:rPr lang="en-US" altLang="vi-VN" sz="2000" dirty="0">
                  <a:solidFill>
                    <a:srgbClr val="FF0000"/>
                  </a:solidFill>
                  <a:latin typeface="Times New Roman" panose="02020603050405020304" pitchFamily="18" charset="0"/>
                  <a:cs typeface="Times New Roman" panose="02020603050405020304" pitchFamily="18" charset="0"/>
                </a:rPr>
                <a:t>.</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26BE10-C740-6940-AF8F-11B37AA797E1}"/>
              </a:ext>
            </a:extLst>
          </p:cNvPr>
          <p:cNvGrpSpPr/>
          <p:nvPr/>
        </p:nvGrpSpPr>
        <p:grpSpPr>
          <a:xfrm>
            <a:off x="0" y="0"/>
            <a:ext cx="9144000" cy="5143500"/>
            <a:chOff x="0" y="0"/>
            <a:chExt cx="9144000" cy="5143500"/>
          </a:xfrm>
        </p:grpSpPr>
        <p:pic>
          <p:nvPicPr>
            <p:cNvPr id="24578" name="Picture 2" descr="trận chiến đấu của các chiến sĩ công xã Pari">
              <a:extLst>
                <a:ext uri="{FF2B5EF4-FFF2-40B4-BE49-F238E27FC236}">
                  <a16:creationId xmlns:a16="http://schemas.microsoft.com/office/drawing/2014/main" id="{A4187AEF-56FA-4142-B8EF-139E881FBB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 Box 3">
              <a:extLst>
                <a:ext uri="{FF2B5EF4-FFF2-40B4-BE49-F238E27FC236}">
                  <a16:creationId xmlns:a16="http://schemas.microsoft.com/office/drawing/2014/main" id="{A79D982C-BD89-CC4B-BFEB-976EA17E3966}"/>
                </a:ext>
              </a:extLst>
            </p:cNvPr>
            <p:cNvSpPr txBox="1">
              <a:spLocks noChangeArrowheads="1"/>
            </p:cNvSpPr>
            <p:nvPr/>
          </p:nvSpPr>
          <p:spPr bwMode="auto">
            <a:xfrm>
              <a:off x="763801" y="0"/>
              <a:ext cx="8380199" cy="461665"/>
            </a:xfrm>
            <a:prstGeom prst="rect">
              <a:avLst/>
            </a:prstGeom>
            <a:solidFill>
              <a:schemeClr val="bg1"/>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vi-VN" sz="2400" dirty="0">
                  <a:solidFill>
                    <a:srgbClr val="009900"/>
                  </a:solidFill>
                  <a:latin typeface="Times New Roman" panose="02020603050405020304" pitchFamily="18" charset="0"/>
                  <a:cs typeface="Times New Roman" panose="02020603050405020304" pitchFamily="18" charset="0"/>
                </a:rPr>
                <a:t>HÌNH ẢNH VỀ CUỘC ĐẤU TRANH CỦA CÔNG XÃ PARI</a:t>
              </a:r>
            </a:p>
          </p:txBody>
        </p:sp>
      </p:grpSp>
      <p:grpSp>
        <p:nvGrpSpPr>
          <p:cNvPr id="3" name="Group 2">
            <a:extLst>
              <a:ext uri="{FF2B5EF4-FFF2-40B4-BE49-F238E27FC236}">
                <a16:creationId xmlns:a16="http://schemas.microsoft.com/office/drawing/2014/main" id="{F4441499-7BC2-7440-B312-E04654BE8A83}"/>
              </a:ext>
            </a:extLst>
          </p:cNvPr>
          <p:cNvGrpSpPr/>
          <p:nvPr/>
        </p:nvGrpSpPr>
        <p:grpSpPr>
          <a:xfrm>
            <a:off x="0" y="-46166"/>
            <a:ext cx="9144000" cy="5189666"/>
            <a:chOff x="0" y="-46166"/>
            <a:chExt cx="9144000" cy="5189666"/>
          </a:xfrm>
        </p:grpSpPr>
        <p:pic>
          <p:nvPicPr>
            <p:cNvPr id="5" name="Picture 3" descr="chien si cong xa bi chet">
              <a:extLst>
                <a:ext uri="{FF2B5EF4-FFF2-40B4-BE49-F238E27FC236}">
                  <a16:creationId xmlns:a16="http://schemas.microsoft.com/office/drawing/2014/main" id="{4CED0E53-2A58-B64C-A328-7629B29F73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4">
              <a:extLst>
                <a:ext uri="{FF2B5EF4-FFF2-40B4-BE49-F238E27FC236}">
                  <a16:creationId xmlns:a16="http://schemas.microsoft.com/office/drawing/2014/main" id="{6471DC0D-4E6C-1044-873C-21E324DB541E}"/>
                </a:ext>
              </a:extLst>
            </p:cNvPr>
            <p:cNvSpPr txBox="1">
              <a:spLocks noChangeArrowheads="1"/>
            </p:cNvSpPr>
            <p:nvPr/>
          </p:nvSpPr>
          <p:spPr bwMode="auto">
            <a:xfrm>
              <a:off x="0" y="-46166"/>
              <a:ext cx="5029200" cy="507831"/>
            </a:xfrm>
            <a:prstGeom prst="rect">
              <a:avLst/>
            </a:prstGeom>
            <a:solidFill>
              <a:schemeClr val="bg1"/>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vi-VN" sz="2700" dirty="0" err="1">
                  <a:solidFill>
                    <a:srgbClr val="0000FF"/>
                  </a:solidFill>
                  <a:latin typeface="Arial" panose="020B0604020202020204" pitchFamily="34" charset="0"/>
                </a:rPr>
                <a:t>Các</a:t>
              </a:r>
              <a:r>
                <a:rPr lang="en-US" altLang="vi-VN" sz="2700" dirty="0">
                  <a:solidFill>
                    <a:srgbClr val="0000FF"/>
                  </a:solidFill>
                  <a:latin typeface="Arial" panose="020B0604020202020204" pitchFamily="34" charset="0"/>
                </a:rPr>
                <a:t> </a:t>
              </a:r>
              <a:r>
                <a:rPr lang="en-US" altLang="vi-VN" sz="2700" dirty="0" err="1">
                  <a:solidFill>
                    <a:srgbClr val="0000FF"/>
                  </a:solidFill>
                  <a:latin typeface="Arial" panose="020B0604020202020204" pitchFamily="34" charset="0"/>
                </a:rPr>
                <a:t>chiến</a:t>
              </a:r>
              <a:r>
                <a:rPr lang="en-US" altLang="vi-VN" sz="2700" dirty="0">
                  <a:solidFill>
                    <a:srgbClr val="0000FF"/>
                  </a:solidFill>
                  <a:latin typeface="Arial" panose="020B0604020202020204" pitchFamily="34" charset="0"/>
                </a:rPr>
                <a:t> </a:t>
              </a:r>
              <a:r>
                <a:rPr lang="en-US" altLang="vi-VN" sz="2700" dirty="0" err="1">
                  <a:solidFill>
                    <a:srgbClr val="0000FF"/>
                  </a:solidFill>
                  <a:latin typeface="Arial" panose="020B0604020202020204" pitchFamily="34" charset="0"/>
                </a:rPr>
                <a:t>sĩ</a:t>
              </a:r>
              <a:r>
                <a:rPr lang="en-US" altLang="vi-VN" sz="2700" dirty="0">
                  <a:solidFill>
                    <a:srgbClr val="0000FF"/>
                  </a:solidFill>
                  <a:latin typeface="Arial" panose="020B0604020202020204" pitchFamily="34" charset="0"/>
                </a:rPr>
                <a:t> </a:t>
              </a:r>
              <a:r>
                <a:rPr lang="en-US" altLang="vi-VN" sz="2700" dirty="0" err="1">
                  <a:solidFill>
                    <a:srgbClr val="0000FF"/>
                  </a:solidFill>
                  <a:latin typeface="Arial" panose="020B0604020202020204" pitchFamily="34" charset="0"/>
                </a:rPr>
                <a:t>Công</a:t>
              </a:r>
              <a:r>
                <a:rPr lang="en-US" altLang="vi-VN" sz="2700" dirty="0">
                  <a:solidFill>
                    <a:srgbClr val="0000FF"/>
                  </a:solidFill>
                  <a:latin typeface="Arial" panose="020B0604020202020204" pitchFamily="34" charset="0"/>
                </a:rPr>
                <a:t> </a:t>
              </a:r>
              <a:r>
                <a:rPr lang="en-US" altLang="vi-VN" sz="2700" dirty="0" err="1">
                  <a:solidFill>
                    <a:srgbClr val="0000FF"/>
                  </a:solidFill>
                  <a:latin typeface="Arial" panose="020B0604020202020204" pitchFamily="34" charset="0"/>
                </a:rPr>
                <a:t>xã</a:t>
              </a:r>
              <a:r>
                <a:rPr lang="en-US" altLang="vi-VN" sz="2700" dirty="0">
                  <a:solidFill>
                    <a:srgbClr val="0000FF"/>
                  </a:solidFill>
                  <a:latin typeface="Arial" panose="020B0604020202020204" pitchFamily="34" charset="0"/>
                </a:rPr>
                <a:t> </a:t>
              </a:r>
              <a:r>
                <a:rPr lang="en-US" altLang="vi-VN" sz="2700" dirty="0" err="1">
                  <a:solidFill>
                    <a:srgbClr val="0000FF"/>
                  </a:solidFill>
                  <a:latin typeface="Arial" panose="020B0604020202020204" pitchFamily="34" charset="0"/>
                </a:rPr>
                <a:t>bị</a:t>
              </a:r>
              <a:r>
                <a:rPr lang="en-US" altLang="vi-VN" sz="2700" dirty="0">
                  <a:solidFill>
                    <a:srgbClr val="0000FF"/>
                  </a:solidFill>
                  <a:latin typeface="Arial" panose="020B0604020202020204" pitchFamily="34" charset="0"/>
                </a:rPr>
                <a:t> </a:t>
              </a:r>
              <a:r>
                <a:rPr lang="en-US" altLang="vi-VN" sz="2700" dirty="0" err="1">
                  <a:solidFill>
                    <a:srgbClr val="0000FF"/>
                  </a:solidFill>
                  <a:latin typeface="Arial" panose="020B0604020202020204" pitchFamily="34" charset="0"/>
                </a:rPr>
                <a:t>hy</a:t>
              </a:r>
              <a:r>
                <a:rPr lang="en-US" altLang="vi-VN" sz="2700" dirty="0">
                  <a:solidFill>
                    <a:srgbClr val="0000FF"/>
                  </a:solidFill>
                  <a:latin typeface="Arial" panose="020B0604020202020204" pitchFamily="34" charset="0"/>
                </a:rPr>
                <a:t> </a:t>
              </a:r>
              <a:r>
                <a:rPr lang="en-US" altLang="vi-VN" sz="2700" dirty="0" err="1">
                  <a:solidFill>
                    <a:srgbClr val="0000FF"/>
                  </a:solidFill>
                  <a:latin typeface="Arial" panose="020B0604020202020204" pitchFamily="34" charset="0"/>
                </a:rPr>
                <a:t>sinh</a:t>
              </a:r>
              <a:endParaRPr lang="en-US" altLang="vi-VN" sz="2700" dirty="0">
                <a:solidFill>
                  <a:srgbClr val="0000FF"/>
                </a:solidFill>
                <a:latin typeface="Arial" panose="020B0604020202020204" pitchFamily="34" charset="0"/>
              </a:endParaRPr>
            </a:p>
          </p:txBody>
        </p:sp>
      </p:grpSp>
      <p:grpSp>
        <p:nvGrpSpPr>
          <p:cNvPr id="4" name="Group 3">
            <a:extLst>
              <a:ext uri="{FF2B5EF4-FFF2-40B4-BE49-F238E27FC236}">
                <a16:creationId xmlns:a16="http://schemas.microsoft.com/office/drawing/2014/main" id="{0B3F325C-55E7-FC40-9D52-7A54B482E618}"/>
              </a:ext>
            </a:extLst>
          </p:cNvPr>
          <p:cNvGrpSpPr/>
          <p:nvPr/>
        </p:nvGrpSpPr>
        <p:grpSpPr>
          <a:xfrm>
            <a:off x="1" y="0"/>
            <a:ext cx="9143999" cy="5189667"/>
            <a:chOff x="-1" y="-46167"/>
            <a:chExt cx="9143999" cy="5189667"/>
          </a:xfrm>
        </p:grpSpPr>
        <p:pic>
          <p:nvPicPr>
            <p:cNvPr id="8" name="Picture 3" descr="công xã Pari_hinh anh minh  hoạ">
              <a:extLst>
                <a:ext uri="{FF2B5EF4-FFF2-40B4-BE49-F238E27FC236}">
                  <a16:creationId xmlns:a16="http://schemas.microsoft.com/office/drawing/2014/main" id="{915BADEE-ED00-9049-9EAA-4382C19253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46167"/>
              <a:ext cx="9143999" cy="5189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4">
              <a:extLst>
                <a:ext uri="{FF2B5EF4-FFF2-40B4-BE49-F238E27FC236}">
                  <a16:creationId xmlns:a16="http://schemas.microsoft.com/office/drawing/2014/main" id="{E84196C2-3015-A843-B3E9-62476776F7F8}"/>
                </a:ext>
              </a:extLst>
            </p:cNvPr>
            <p:cNvSpPr txBox="1">
              <a:spLocks noChangeArrowheads="1"/>
            </p:cNvSpPr>
            <p:nvPr/>
          </p:nvSpPr>
          <p:spPr bwMode="auto">
            <a:xfrm>
              <a:off x="6586151" y="0"/>
              <a:ext cx="2557847" cy="1200329"/>
            </a:xfrm>
            <a:prstGeom prst="rect">
              <a:avLst/>
            </a:prstGeom>
            <a:solidFill>
              <a:schemeClr val="bg1"/>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vi-VN" sz="2400" dirty="0" err="1">
                  <a:solidFill>
                    <a:srgbClr val="0000FF"/>
                  </a:solidFill>
                  <a:latin typeface="Arial" panose="020B0604020202020204" pitchFamily="34" charset="0"/>
                </a:rPr>
                <a:t>Phụ</a:t>
              </a:r>
              <a:r>
                <a:rPr lang="en-US" altLang="vi-VN" sz="2400" dirty="0">
                  <a:solidFill>
                    <a:srgbClr val="0000FF"/>
                  </a:solidFill>
                  <a:latin typeface="Arial" panose="020B0604020202020204" pitchFamily="34" charset="0"/>
                </a:rPr>
                <a:t> </a:t>
              </a:r>
              <a:r>
                <a:rPr lang="en-US" altLang="vi-VN" sz="2400" dirty="0" err="1">
                  <a:solidFill>
                    <a:srgbClr val="0000FF"/>
                  </a:solidFill>
                  <a:latin typeface="Arial" panose="020B0604020202020204" pitchFamily="34" charset="0"/>
                </a:rPr>
                <a:t>nữ</a:t>
              </a:r>
              <a:r>
                <a:rPr lang="en-US" altLang="vi-VN" sz="2400" dirty="0">
                  <a:solidFill>
                    <a:srgbClr val="0000FF"/>
                  </a:solidFill>
                  <a:latin typeface="Arial" panose="020B0604020202020204" pitchFamily="34" charset="0"/>
                </a:rPr>
                <a:t> </a:t>
              </a:r>
              <a:r>
                <a:rPr lang="en-US" altLang="vi-VN" sz="2400" dirty="0" err="1">
                  <a:solidFill>
                    <a:srgbClr val="0000FF"/>
                  </a:solidFill>
                  <a:latin typeface="Arial" panose="020B0604020202020204" pitchFamily="34" charset="0"/>
                </a:rPr>
                <a:t>và</a:t>
              </a:r>
              <a:r>
                <a:rPr lang="en-US" altLang="vi-VN" sz="2400" dirty="0">
                  <a:solidFill>
                    <a:srgbClr val="0000FF"/>
                  </a:solidFill>
                  <a:latin typeface="Arial" panose="020B0604020202020204" pitchFamily="34" charset="0"/>
                </a:rPr>
                <a:t> </a:t>
              </a:r>
              <a:r>
                <a:rPr lang="en-US" altLang="vi-VN" sz="2400" dirty="0" err="1">
                  <a:solidFill>
                    <a:srgbClr val="0000FF"/>
                  </a:solidFill>
                  <a:latin typeface="Arial" panose="020B0604020202020204" pitchFamily="34" charset="0"/>
                </a:rPr>
                <a:t>trẻ</a:t>
              </a:r>
              <a:r>
                <a:rPr lang="en-US" altLang="vi-VN" sz="2400" dirty="0">
                  <a:solidFill>
                    <a:srgbClr val="0000FF"/>
                  </a:solidFill>
                  <a:latin typeface="Arial" panose="020B0604020202020204" pitchFamily="34" charset="0"/>
                </a:rPr>
                <a:t> </a:t>
              </a:r>
              <a:r>
                <a:rPr lang="en-US" altLang="vi-VN" sz="2400" dirty="0" err="1">
                  <a:solidFill>
                    <a:srgbClr val="0000FF"/>
                  </a:solidFill>
                  <a:latin typeface="Arial" panose="020B0604020202020204" pitchFamily="34" charset="0"/>
                </a:rPr>
                <a:t>em</a:t>
              </a:r>
              <a:r>
                <a:rPr lang="en-US" altLang="vi-VN" sz="2400" dirty="0">
                  <a:solidFill>
                    <a:srgbClr val="0000FF"/>
                  </a:solidFill>
                  <a:latin typeface="Arial" panose="020B0604020202020204" pitchFamily="34" charset="0"/>
                </a:rPr>
                <a:t> </a:t>
              </a:r>
              <a:r>
                <a:rPr lang="en-US" altLang="vi-VN" sz="2400" dirty="0" err="1">
                  <a:solidFill>
                    <a:srgbClr val="0000FF"/>
                  </a:solidFill>
                  <a:latin typeface="Arial" panose="020B0604020202020204" pitchFamily="34" charset="0"/>
                </a:rPr>
                <a:t>cùng</a:t>
              </a:r>
              <a:r>
                <a:rPr lang="en-US" altLang="vi-VN" sz="2400" dirty="0">
                  <a:solidFill>
                    <a:srgbClr val="0000FF"/>
                  </a:solidFill>
                  <a:latin typeface="Arial" panose="020B0604020202020204" pitchFamily="34" charset="0"/>
                </a:rPr>
                <a:t> </a:t>
              </a:r>
              <a:r>
                <a:rPr lang="en-US" altLang="vi-VN" sz="2400" dirty="0" err="1">
                  <a:solidFill>
                    <a:srgbClr val="0000FF"/>
                  </a:solidFill>
                  <a:latin typeface="Arial" panose="020B0604020202020204" pitchFamily="34" charset="0"/>
                </a:rPr>
                <a:t>tham</a:t>
              </a:r>
              <a:r>
                <a:rPr lang="en-US" altLang="vi-VN" sz="2400" dirty="0">
                  <a:solidFill>
                    <a:srgbClr val="0000FF"/>
                  </a:solidFill>
                  <a:latin typeface="Arial" panose="020B0604020202020204" pitchFamily="34" charset="0"/>
                </a:rPr>
                <a:t> </a:t>
              </a:r>
              <a:r>
                <a:rPr lang="en-US" altLang="vi-VN" sz="2400" dirty="0" err="1">
                  <a:solidFill>
                    <a:srgbClr val="0000FF"/>
                  </a:solidFill>
                  <a:latin typeface="Arial" panose="020B0604020202020204" pitchFamily="34" charset="0"/>
                </a:rPr>
                <a:t>gia</a:t>
              </a:r>
              <a:r>
                <a:rPr lang="en-US" altLang="vi-VN" sz="2400" dirty="0">
                  <a:solidFill>
                    <a:srgbClr val="0000FF"/>
                  </a:solidFill>
                  <a:latin typeface="Arial" panose="020B0604020202020204" pitchFamily="34" charset="0"/>
                </a:rPr>
                <a:t> </a:t>
              </a:r>
              <a:r>
                <a:rPr lang="en-US" altLang="vi-VN" sz="2400" dirty="0" err="1">
                  <a:solidFill>
                    <a:srgbClr val="0000FF"/>
                  </a:solidFill>
                  <a:latin typeface="Arial" panose="020B0604020202020204" pitchFamily="34" charset="0"/>
                </a:rPr>
                <a:t>chiến</a:t>
              </a:r>
              <a:r>
                <a:rPr lang="en-US" altLang="vi-VN" sz="2400" dirty="0">
                  <a:solidFill>
                    <a:srgbClr val="0000FF"/>
                  </a:solidFill>
                  <a:latin typeface="Arial" panose="020B0604020202020204" pitchFamily="34" charset="0"/>
                </a:rPr>
                <a:t> </a:t>
              </a:r>
              <a:r>
                <a:rPr lang="en-US" altLang="vi-VN" sz="2400" dirty="0" err="1">
                  <a:solidFill>
                    <a:srgbClr val="0000FF"/>
                  </a:solidFill>
                  <a:latin typeface="Arial" panose="020B0604020202020204" pitchFamily="34" charset="0"/>
                </a:rPr>
                <a:t>đấu</a:t>
              </a:r>
              <a:endParaRPr lang="en-US" altLang="vi-VN" sz="2400" dirty="0">
                <a:solidFill>
                  <a:srgbClr val="0000FF"/>
                </a:solidFill>
                <a:latin typeface="Arial" panose="020B0604020202020204" pitchFamily="34" charset="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14B4000-9FA3-2642-BE7A-480841660E65}"/>
              </a:ext>
            </a:extLst>
          </p:cNvPr>
          <p:cNvSpPr/>
          <p:nvPr/>
        </p:nvSpPr>
        <p:spPr>
          <a:xfrm>
            <a:off x="0" y="135388"/>
            <a:ext cx="3941805" cy="3785652"/>
          </a:xfrm>
          <a:prstGeom prst="rect">
            <a:avLst/>
          </a:prstGeom>
        </p:spPr>
        <p:txBody>
          <a:bodyPr wrap="square">
            <a:spAutoFit/>
          </a:bodyPr>
          <a:lstStyle/>
          <a:p>
            <a:pPr algn="just" eaLnBrk="1" hangingPunct="1">
              <a:spcBef>
                <a:spcPct val="50000"/>
              </a:spcBef>
              <a:buFontTx/>
              <a:buNone/>
            </a:pPr>
            <a:r>
              <a:rPr lang="en-US" altLang="vi-VN" sz="2000" dirty="0">
                <a:solidFill>
                  <a:srgbClr val="0000FF"/>
                </a:solidFill>
                <a:latin typeface="Times New Roman" panose="02020603050405020304" pitchFamily="18" charset="0"/>
                <a:cs typeface="Times New Roman" panose="02020603050405020304" pitchFamily="18" charset="0"/>
              </a:rPr>
              <a:t>“</a:t>
            </a:r>
            <a:r>
              <a:rPr lang="en-US" altLang="vi-VN" sz="2000" dirty="0" err="1">
                <a:solidFill>
                  <a:srgbClr val="0000FF"/>
                </a:solidFill>
                <a:latin typeface="Times New Roman" panose="02020603050405020304" pitchFamily="18" charset="0"/>
                <a:cs typeface="Times New Roman" panose="02020603050405020304" pitchFamily="18" charset="0"/>
              </a:rPr>
              <a:t>Ngày</a:t>
            </a:r>
            <a:r>
              <a:rPr lang="en-US" altLang="vi-VN" sz="2000" dirty="0">
                <a:solidFill>
                  <a:srgbClr val="0000FF"/>
                </a:solidFill>
                <a:latin typeface="Times New Roman" panose="02020603050405020304" pitchFamily="18" charset="0"/>
                <a:cs typeface="Times New Roman" panose="02020603050405020304" pitchFamily="18" charset="0"/>
              </a:rPr>
              <a:t> 28/3/1871, </a:t>
            </a:r>
            <a:r>
              <a:rPr lang="en-US" altLang="vi-VN" sz="2000" dirty="0" err="1">
                <a:solidFill>
                  <a:srgbClr val="0000FF"/>
                </a:solidFill>
                <a:latin typeface="Times New Roman" panose="02020603050405020304" pitchFamily="18" charset="0"/>
                <a:cs typeface="Times New Roman" panose="02020603050405020304" pitchFamily="18" charset="0"/>
              </a:rPr>
              <a:t>tại</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Quảng</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trường</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Toà</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thị</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chính</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giữa</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một</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biển</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người</a:t>
            </a:r>
            <a:r>
              <a:rPr lang="en-US" altLang="vi-VN" sz="2000" dirty="0">
                <a:solidFill>
                  <a:srgbClr val="0000FF"/>
                </a:solidFill>
                <a:latin typeface="Times New Roman" panose="02020603050405020304" pitchFamily="18" charset="0"/>
                <a:cs typeface="Times New Roman" panose="02020603050405020304" pitchFamily="18" charset="0"/>
              </a:rPr>
              <a:t> bao la, </a:t>
            </a:r>
            <a:r>
              <a:rPr lang="en-US" altLang="vi-VN" sz="2000" dirty="0" err="1">
                <a:solidFill>
                  <a:srgbClr val="0000FF"/>
                </a:solidFill>
                <a:latin typeface="Times New Roman" panose="02020603050405020304" pitchFamily="18" charset="0"/>
                <a:cs typeface="Times New Roman" panose="02020603050405020304" pitchFamily="18" charset="0"/>
              </a:rPr>
              <a:t>Công</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xã</a:t>
            </a:r>
            <a:r>
              <a:rPr lang="en-US" altLang="vi-VN" sz="2000" dirty="0">
                <a:solidFill>
                  <a:srgbClr val="0000FF"/>
                </a:solidFill>
                <a:latin typeface="Times New Roman" panose="02020603050405020304" pitchFamily="18" charset="0"/>
                <a:cs typeface="Times New Roman" panose="02020603050405020304" pitchFamily="18" charset="0"/>
              </a:rPr>
              <a:t> long </a:t>
            </a:r>
            <a:r>
              <a:rPr lang="en-US" altLang="vi-VN" sz="2000" dirty="0" err="1">
                <a:solidFill>
                  <a:srgbClr val="0000FF"/>
                </a:solidFill>
                <a:latin typeface="Times New Roman" panose="02020603050405020304" pitchFamily="18" charset="0"/>
                <a:cs typeface="Times New Roman" panose="02020603050405020304" pitchFamily="18" charset="0"/>
              </a:rPr>
              <a:t>trọng</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tuyên</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bố</a:t>
            </a:r>
            <a:r>
              <a:rPr lang="en-US" altLang="vi-VN" sz="2000" dirty="0">
                <a:solidFill>
                  <a:srgbClr val="0000FF"/>
                </a:solidFill>
                <a:latin typeface="Times New Roman" panose="02020603050405020304" pitchFamily="18" charset="0"/>
                <a:cs typeface="Times New Roman" panose="02020603050405020304" pitchFamily="18" charset="0"/>
              </a:rPr>
              <a:t>, ra </a:t>
            </a:r>
            <a:r>
              <a:rPr lang="en-US" altLang="vi-VN" sz="2000" dirty="0" err="1">
                <a:solidFill>
                  <a:srgbClr val="0000FF"/>
                </a:solidFill>
                <a:latin typeface="Times New Roman" panose="02020603050405020304" pitchFamily="18" charset="0"/>
                <a:cs typeface="Times New Roman" panose="02020603050405020304" pitchFamily="18" charset="0"/>
              </a:rPr>
              <a:t>mắt</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quốc</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dân</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trong</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tiếng</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hô</a:t>
            </a:r>
            <a:r>
              <a:rPr lang="en-US" altLang="vi-VN" sz="2000" dirty="0">
                <a:solidFill>
                  <a:srgbClr val="0000FF"/>
                </a:solidFill>
                <a:latin typeface="Times New Roman" panose="02020603050405020304" pitchFamily="18" charset="0"/>
                <a:cs typeface="Times New Roman" panose="02020603050405020304" pitchFamily="18" charset="0"/>
              </a:rPr>
              <a:t> vang </a:t>
            </a:r>
            <a:r>
              <a:rPr lang="en-US" altLang="vi-VN" sz="2000" dirty="0" err="1">
                <a:solidFill>
                  <a:srgbClr val="0000FF"/>
                </a:solidFill>
                <a:latin typeface="Times New Roman" panose="02020603050405020304" pitchFamily="18" charset="0"/>
                <a:cs typeface="Times New Roman" panose="02020603050405020304" pitchFamily="18" charset="0"/>
              </a:rPr>
              <a:t>dậy</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Công</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xã</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muôn</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năm</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Tiếng</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đại</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bác</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chào</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mừng</a:t>
            </a:r>
            <a:r>
              <a:rPr lang="en-US" altLang="vi-VN" sz="2000" dirty="0">
                <a:solidFill>
                  <a:srgbClr val="0000FF"/>
                </a:solidFill>
                <a:latin typeface="Times New Roman" panose="02020603050405020304" pitchFamily="18" charset="0"/>
                <a:cs typeface="Times New Roman" panose="02020603050405020304" pitchFamily="18" charset="0"/>
              </a:rPr>
              <a:t> rung </a:t>
            </a:r>
            <a:r>
              <a:rPr lang="en-US" altLang="vi-VN" sz="2000" dirty="0" err="1">
                <a:solidFill>
                  <a:srgbClr val="0000FF"/>
                </a:solidFill>
                <a:latin typeface="Times New Roman" panose="02020603050405020304" pitchFamily="18" charset="0"/>
                <a:cs typeface="Times New Roman" panose="02020603050405020304" pitchFamily="18" charset="0"/>
              </a:rPr>
              <a:t>chuyển</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đất</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trời</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Đoàn</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quân</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nhạc</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cử</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bài</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Quốc</a:t>
            </a:r>
            <a:r>
              <a:rPr lang="en-US" altLang="vi-VN" sz="2000" dirty="0">
                <a:solidFill>
                  <a:srgbClr val="0000FF"/>
                </a:solidFill>
                <a:latin typeface="Times New Roman" panose="02020603050405020304" pitchFamily="18" charset="0"/>
                <a:cs typeface="Times New Roman" panose="02020603050405020304" pitchFamily="18" charset="0"/>
              </a:rPr>
              <a:t> ca (</a:t>
            </a:r>
            <a:r>
              <a:rPr lang="en-US" altLang="vi-VN" sz="2000" dirty="0" err="1">
                <a:solidFill>
                  <a:srgbClr val="0000FF"/>
                </a:solidFill>
                <a:latin typeface="Times New Roman" panose="02020603050405020304" pitchFamily="18" charset="0"/>
                <a:cs typeface="Times New Roman" panose="02020603050405020304" pitchFamily="18" charset="0"/>
              </a:rPr>
              <a:t>bài</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Mác</a:t>
            </a:r>
            <a:r>
              <a:rPr lang="en-US" altLang="vi-VN" sz="2000" dirty="0">
                <a:solidFill>
                  <a:srgbClr val="0000FF"/>
                </a:solidFill>
                <a:latin typeface="Times New Roman" panose="02020603050405020304" pitchFamily="18" charset="0"/>
                <a:cs typeface="Times New Roman" panose="02020603050405020304" pitchFamily="18" charset="0"/>
              </a:rPr>
              <a:t>-</a:t>
            </a:r>
            <a:r>
              <a:rPr lang="en-US" altLang="vi-VN" sz="2000" dirty="0" err="1">
                <a:solidFill>
                  <a:srgbClr val="0000FF"/>
                </a:solidFill>
                <a:latin typeface="Times New Roman" panose="02020603050405020304" pitchFamily="18" charset="0"/>
                <a:cs typeface="Times New Roman" panose="02020603050405020304" pitchFamily="18" charset="0"/>
              </a:rPr>
              <a:t>xây</a:t>
            </a:r>
            <a:r>
              <a:rPr lang="en-US" altLang="vi-VN" sz="2000" dirty="0">
                <a:solidFill>
                  <a:srgbClr val="0000FF"/>
                </a:solidFill>
                <a:latin typeface="Times New Roman" panose="02020603050405020304" pitchFamily="18" charset="0"/>
                <a:cs typeface="Times New Roman" panose="02020603050405020304" pitchFamily="18" charset="0"/>
              </a:rPr>
              <a:t>-e) </a:t>
            </a:r>
            <a:r>
              <a:rPr lang="en-US" altLang="vi-VN" sz="2000" dirty="0" err="1">
                <a:solidFill>
                  <a:srgbClr val="0000FF"/>
                </a:solidFill>
                <a:latin typeface="Times New Roman" panose="02020603050405020304" pitchFamily="18" charset="0"/>
                <a:cs typeface="Times New Roman" panose="02020603050405020304" pitchFamily="18" charset="0"/>
              </a:rPr>
              <a:t>hùng</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tráng</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tiếng</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hát</a:t>
            </a:r>
            <a:r>
              <a:rPr lang="en-US" altLang="vi-VN" sz="2000" dirty="0">
                <a:solidFill>
                  <a:srgbClr val="0000FF"/>
                </a:solidFill>
                <a:latin typeface="Times New Roman" panose="02020603050405020304" pitchFamily="18" charset="0"/>
                <a:cs typeface="Times New Roman" panose="02020603050405020304" pitchFamily="18" charset="0"/>
              </a:rPr>
              <a:t> vang </a:t>
            </a:r>
            <a:r>
              <a:rPr lang="en-US" altLang="vi-VN" sz="2000" dirty="0" err="1">
                <a:solidFill>
                  <a:srgbClr val="0000FF"/>
                </a:solidFill>
                <a:latin typeface="Times New Roman" panose="02020603050405020304" pitchFamily="18" charset="0"/>
                <a:cs typeface="Times New Roman" panose="02020603050405020304" pitchFamily="18" charset="0"/>
              </a:rPr>
              <a:t>như</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sấm</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dậy</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Từ</a:t>
            </a:r>
            <a:r>
              <a:rPr lang="en-US" altLang="vi-VN" sz="2000" dirty="0">
                <a:solidFill>
                  <a:srgbClr val="0000FF"/>
                </a:solidFill>
                <a:latin typeface="Times New Roman" panose="02020603050405020304" pitchFamily="18" charset="0"/>
                <a:cs typeface="Times New Roman" panose="02020603050405020304" pitchFamily="18" charset="0"/>
              </a:rPr>
              <a:t> 1790 </a:t>
            </a:r>
            <a:r>
              <a:rPr lang="en-US" altLang="vi-VN" sz="2000" dirty="0" err="1">
                <a:solidFill>
                  <a:srgbClr val="0000FF"/>
                </a:solidFill>
                <a:latin typeface="Times New Roman" panose="02020603050405020304" pitchFamily="18" charset="0"/>
                <a:cs typeface="Times New Roman" panose="02020603050405020304" pitchFamily="18" charset="0"/>
              </a:rPr>
              <a:t>đến</a:t>
            </a:r>
            <a:r>
              <a:rPr lang="en-US" altLang="vi-VN" sz="2000" dirty="0">
                <a:solidFill>
                  <a:srgbClr val="0000FF"/>
                </a:solidFill>
                <a:latin typeface="Times New Roman" panose="02020603050405020304" pitchFamily="18" charset="0"/>
                <a:cs typeface="Times New Roman" panose="02020603050405020304" pitchFamily="18" charset="0"/>
              </a:rPr>
              <a:t> nay </a:t>
            </a:r>
            <a:r>
              <a:rPr lang="en-US" altLang="vi-VN" sz="2000" dirty="0" err="1">
                <a:solidFill>
                  <a:srgbClr val="0000FF"/>
                </a:solidFill>
                <a:latin typeface="Times New Roman" panose="02020603050405020304" pitchFamily="18" charset="0"/>
                <a:cs typeface="Times New Roman" panose="02020603050405020304" pitchFamily="18" charset="0"/>
              </a:rPr>
              <a:t>chưa</a:t>
            </a:r>
            <a:r>
              <a:rPr lang="en-US" altLang="vi-VN" sz="2000" dirty="0">
                <a:solidFill>
                  <a:srgbClr val="0000FF"/>
                </a:solidFill>
                <a:latin typeface="Times New Roman" panose="02020603050405020304" pitchFamily="18" charset="0"/>
                <a:cs typeface="Times New Roman" panose="02020603050405020304" pitchFamily="18" charset="0"/>
              </a:rPr>
              <a:t> bao </a:t>
            </a:r>
            <a:r>
              <a:rPr lang="en-US" altLang="vi-VN" sz="2000" dirty="0" err="1">
                <a:solidFill>
                  <a:srgbClr val="0000FF"/>
                </a:solidFill>
                <a:latin typeface="Times New Roman" panose="02020603050405020304" pitchFamily="18" charset="0"/>
                <a:cs typeface="Times New Roman" panose="02020603050405020304" pitchFamily="18" charset="0"/>
              </a:rPr>
              <a:t>giờ</a:t>
            </a:r>
            <a:r>
              <a:rPr lang="en-US" altLang="vi-VN" sz="2000" dirty="0">
                <a:solidFill>
                  <a:srgbClr val="0000FF"/>
                </a:solidFill>
                <a:latin typeface="Times New Roman" panose="02020603050405020304" pitchFamily="18" charset="0"/>
                <a:cs typeface="Times New Roman" panose="02020603050405020304" pitchFamily="18" charset="0"/>
              </a:rPr>
              <a:t> Pa-</a:t>
            </a:r>
            <a:r>
              <a:rPr lang="en-US" altLang="vi-VN" sz="2000" dirty="0" err="1">
                <a:solidFill>
                  <a:srgbClr val="0000FF"/>
                </a:solidFill>
                <a:latin typeface="Times New Roman" panose="02020603050405020304" pitchFamily="18" charset="0"/>
                <a:cs typeface="Times New Roman" panose="02020603050405020304" pitchFamily="18" charset="0"/>
              </a:rPr>
              <a:t>ri</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lại</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phấn</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khởi</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và</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xúc</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động</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đến</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thế</a:t>
            </a:r>
            <a:r>
              <a:rPr lang="en-US" altLang="vi-VN" sz="2000" dirty="0">
                <a:solidFill>
                  <a:srgbClr val="0000FF"/>
                </a:solidFill>
                <a:latin typeface="Times New Roman" panose="02020603050405020304" pitchFamily="18" charset="0"/>
                <a:cs typeface="Times New Roman" panose="02020603050405020304" pitchFamily="18" charset="0"/>
              </a:rPr>
              <a:t>. Tim </a:t>
            </a:r>
            <a:r>
              <a:rPr lang="en-US" altLang="vi-VN" sz="2000" dirty="0" err="1">
                <a:solidFill>
                  <a:srgbClr val="0000FF"/>
                </a:solidFill>
                <a:latin typeface="Times New Roman" panose="02020603050405020304" pitchFamily="18" charset="0"/>
                <a:cs typeface="Times New Roman" panose="02020603050405020304" pitchFamily="18" charset="0"/>
              </a:rPr>
              <a:t>mọi</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người</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ngừng</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đập</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nước</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mắt</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trào</a:t>
            </a:r>
            <a:r>
              <a:rPr lang="en-US" altLang="vi-VN" sz="2000" dirty="0">
                <a:solidFill>
                  <a:srgbClr val="0000FF"/>
                </a:solidFill>
                <a:latin typeface="Times New Roman" panose="02020603050405020304" pitchFamily="18" charset="0"/>
                <a:cs typeface="Times New Roman" panose="02020603050405020304" pitchFamily="18" charset="0"/>
              </a:rPr>
              <a:t> </a:t>
            </a:r>
            <a:r>
              <a:rPr lang="en-US" altLang="vi-VN" sz="2000" dirty="0" err="1">
                <a:solidFill>
                  <a:srgbClr val="0000FF"/>
                </a:solidFill>
                <a:latin typeface="Times New Roman" panose="02020603050405020304" pitchFamily="18" charset="0"/>
                <a:cs typeface="Times New Roman" panose="02020603050405020304" pitchFamily="18" charset="0"/>
              </a:rPr>
              <a:t>lên</a:t>
            </a:r>
            <a:r>
              <a:rPr lang="en-US" altLang="vi-VN" sz="2000" dirty="0">
                <a:solidFill>
                  <a:srgbClr val="0000FF"/>
                </a:solidFill>
                <a:latin typeface="Times New Roman" panose="02020603050405020304" pitchFamily="18" charset="0"/>
                <a:cs typeface="Times New Roman" panose="02020603050405020304" pitchFamily="18" charset="0"/>
              </a:rPr>
              <a:t> mi”.</a:t>
            </a:r>
          </a:p>
        </p:txBody>
      </p:sp>
      <p:pic>
        <p:nvPicPr>
          <p:cNvPr id="6" name="Picture 5">
            <a:extLst>
              <a:ext uri="{FF2B5EF4-FFF2-40B4-BE49-F238E27FC236}">
                <a16:creationId xmlns:a16="http://schemas.microsoft.com/office/drawing/2014/main" id="{E85E6503-3180-224C-8D26-130BBEEC6E32}"/>
              </a:ext>
            </a:extLst>
          </p:cNvPr>
          <p:cNvPicPr>
            <a:picLocks noChangeAspect="1"/>
          </p:cNvPicPr>
          <p:nvPr/>
        </p:nvPicPr>
        <p:blipFill>
          <a:blip r:embed="rId2"/>
          <a:stretch>
            <a:fillRect/>
          </a:stretch>
        </p:blipFill>
        <p:spPr>
          <a:xfrm>
            <a:off x="-95963" y="3745790"/>
            <a:ext cx="2979493" cy="1487639"/>
          </a:xfrm>
          <a:prstGeom prst="rect">
            <a:avLst/>
          </a:prstGeom>
        </p:spPr>
      </p:pic>
      <p:pic>
        <p:nvPicPr>
          <p:cNvPr id="5122" name="Picture 2" descr="Soạn sử 8 Bài 5 ngắn nhất: Công xã Pa-ri 1871">
            <a:extLst>
              <a:ext uri="{FF2B5EF4-FFF2-40B4-BE49-F238E27FC236}">
                <a16:creationId xmlns:a16="http://schemas.microsoft.com/office/drawing/2014/main" id="{61F647A2-EA42-6F45-8642-C0C3504C9A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1805" y="0"/>
            <a:ext cx="5202195" cy="5233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4925577"/>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pic>
        <p:nvPicPr>
          <p:cNvPr id="285" name="Google Shape;285;p31"/>
          <p:cNvPicPr preferRelativeResize="0"/>
          <p:nvPr/>
        </p:nvPicPr>
        <p:blipFill>
          <a:blip r:embed="rId3">
            <a:alphaModFix/>
          </a:blip>
          <a:stretch>
            <a:fillRect/>
          </a:stretch>
        </p:blipFill>
        <p:spPr>
          <a:xfrm>
            <a:off x="-312596" y="421513"/>
            <a:ext cx="4510301" cy="3741250"/>
          </a:xfrm>
          <a:prstGeom prst="rect">
            <a:avLst/>
          </a:prstGeom>
          <a:noFill/>
          <a:ln>
            <a:noFill/>
          </a:ln>
        </p:spPr>
      </p:pic>
      <p:sp>
        <p:nvSpPr>
          <p:cNvPr id="5" name="Rectangle 4">
            <a:extLst>
              <a:ext uri="{FF2B5EF4-FFF2-40B4-BE49-F238E27FC236}">
                <a16:creationId xmlns:a16="http://schemas.microsoft.com/office/drawing/2014/main" id="{B9EE4C7A-EB67-DB48-BBFC-B9CDAF01351C}"/>
              </a:ext>
            </a:extLst>
          </p:cNvPr>
          <p:cNvSpPr/>
          <p:nvPr/>
        </p:nvSpPr>
        <p:spPr>
          <a:xfrm>
            <a:off x="644680" y="1802309"/>
            <a:ext cx="2595582" cy="923330"/>
          </a:xfrm>
          <a:prstGeom prst="rect">
            <a:avLst/>
          </a:prstGeom>
          <a:noFill/>
        </p:spPr>
        <p:txBody>
          <a:bodyPr wrap="none" lIns="91440" tIns="45720" rIns="91440" bIns="45720">
            <a:spAutoFit/>
          </a:bodyPr>
          <a:lstStyle/>
          <a:p>
            <a:pPr algn="ctr"/>
            <a:r>
              <a:rPr lang="en-US" altLang="vi-VN" sz="5400" b="1" dirty="0" err="1">
                <a:ln w="10160">
                  <a:solidFill>
                    <a:schemeClr val="accent5"/>
                  </a:solidFill>
                  <a:prstDash val="solid"/>
                </a:ln>
                <a:solidFill>
                  <a:srgbClr val="C00000"/>
                </a:solidFill>
                <a:effectLst>
                  <a:outerShdw blurRad="38100" dist="22860" dir="5400000" algn="tl" rotWithShape="0">
                    <a:srgbClr val="000000">
                      <a:alpha val="30000"/>
                    </a:srgbClr>
                  </a:outerShdw>
                  <a:reflection blurRad="6350" stA="60000" endA="900" endPos="58000" dir="5400000" sy="-100000" algn="bl" rotWithShape="0"/>
                </a:effectLst>
                <a:latin typeface="Times New Roman" panose="02020603050405020304" pitchFamily="18" charset="0"/>
                <a:cs typeface="Times New Roman" panose="02020603050405020304" pitchFamily="18" charset="0"/>
              </a:rPr>
              <a:t>Kết</a:t>
            </a:r>
            <a:r>
              <a:rPr lang="en-US" altLang="vi-VN" sz="5400" b="1" dirty="0">
                <a:ln w="10160">
                  <a:solidFill>
                    <a:schemeClr val="accent5"/>
                  </a:solidFill>
                  <a:prstDash val="solid"/>
                </a:ln>
                <a:solidFill>
                  <a:srgbClr val="C00000"/>
                </a:solidFill>
                <a:effectLst>
                  <a:outerShdw blurRad="38100" dist="22860" dir="5400000" algn="tl" rotWithShape="0">
                    <a:srgbClr val="000000">
                      <a:alpha val="30000"/>
                    </a:srgbClr>
                  </a:outerShdw>
                  <a:reflection blurRad="6350" stA="60000" endA="900" endPos="58000" dir="5400000" sy="-100000" algn="bl" rotWithShape="0"/>
                </a:effectLst>
                <a:latin typeface="Times New Roman" panose="02020603050405020304" pitchFamily="18" charset="0"/>
                <a:cs typeface="Times New Roman" panose="02020603050405020304" pitchFamily="18" charset="0"/>
              </a:rPr>
              <a:t> </a:t>
            </a:r>
            <a:r>
              <a:rPr lang="en-US" altLang="vi-VN" sz="5400" b="1" dirty="0" err="1">
                <a:ln w="10160">
                  <a:solidFill>
                    <a:schemeClr val="accent5"/>
                  </a:solidFill>
                  <a:prstDash val="solid"/>
                </a:ln>
                <a:solidFill>
                  <a:srgbClr val="C00000"/>
                </a:solidFill>
                <a:effectLst>
                  <a:outerShdw blurRad="38100" dist="22860" dir="5400000" algn="tl" rotWithShape="0">
                    <a:srgbClr val="000000">
                      <a:alpha val="30000"/>
                    </a:srgbClr>
                  </a:outerShdw>
                  <a:reflection blurRad="6350" stA="60000" endA="900" endPos="58000" dir="5400000" sy="-100000" algn="bl" rotWithShape="0"/>
                </a:effectLst>
                <a:latin typeface="Times New Roman" panose="02020603050405020304" pitchFamily="18" charset="0"/>
                <a:cs typeface="Times New Roman" panose="02020603050405020304" pitchFamily="18" charset="0"/>
              </a:rPr>
              <a:t>quả</a:t>
            </a:r>
            <a:endParaRPr lang="en-VN" sz="5400" b="1" dirty="0">
              <a:ln w="10160">
                <a:solidFill>
                  <a:schemeClr val="accent5"/>
                </a:solidFill>
                <a:prstDash val="solid"/>
              </a:ln>
              <a:solidFill>
                <a:srgbClr val="C00000"/>
              </a:solidFill>
              <a:effectLst>
                <a:outerShdw blurRad="38100" dist="22860" dir="5400000" algn="tl" rotWithShape="0">
                  <a:srgbClr val="000000">
                    <a:alpha val="30000"/>
                  </a:srgbClr>
                </a:outerShdw>
                <a:reflection blurRad="6350" stA="60000" endA="900" endPos="58000" dir="5400000" sy="-100000" algn="bl" rotWithShape="0"/>
              </a:effectLst>
            </a:endParaRPr>
          </a:p>
        </p:txBody>
      </p:sp>
      <p:sp>
        <p:nvSpPr>
          <p:cNvPr id="6" name="Rectangle 5">
            <a:extLst>
              <a:ext uri="{FF2B5EF4-FFF2-40B4-BE49-F238E27FC236}">
                <a16:creationId xmlns:a16="http://schemas.microsoft.com/office/drawing/2014/main" id="{68FF1030-E793-2840-A08E-A9FC50FACA5A}"/>
              </a:ext>
            </a:extLst>
          </p:cNvPr>
          <p:cNvSpPr/>
          <p:nvPr/>
        </p:nvSpPr>
        <p:spPr>
          <a:xfrm>
            <a:off x="4043362" y="296466"/>
            <a:ext cx="4757739" cy="1077218"/>
          </a:xfrm>
          <a:prstGeom prst="rect">
            <a:avLst/>
          </a:prstGeom>
        </p:spPr>
        <p:txBody>
          <a:bodyPr wrap="square">
            <a:spAutoFit/>
          </a:bodyPr>
          <a:lstStyle/>
          <a:p>
            <a:r>
              <a:rPr lang="en-US" altLang="vi-VN" sz="3200" dirty="0" err="1">
                <a:latin typeface="Times New Roman" panose="02020603050405020304" pitchFamily="18" charset="0"/>
                <a:cs typeface="Times New Roman" panose="02020603050405020304" pitchFamily="18" charset="0"/>
              </a:rPr>
              <a:t>Ngày</a:t>
            </a:r>
            <a:r>
              <a:rPr lang="en-US" altLang="vi-VN" sz="3200" dirty="0">
                <a:latin typeface="Times New Roman" panose="02020603050405020304" pitchFamily="18" charset="0"/>
                <a:cs typeface="Times New Roman" panose="02020603050405020304" pitchFamily="18" charset="0"/>
              </a:rPr>
              <a:t> 26-3-1871 </a:t>
            </a:r>
            <a:r>
              <a:rPr lang="en-US" altLang="vi-VN" sz="3200" dirty="0" err="1">
                <a:latin typeface="Times New Roman" panose="02020603050405020304" pitchFamily="18" charset="0"/>
                <a:cs typeface="Times New Roman" panose="02020603050405020304" pitchFamily="18" charset="0"/>
              </a:rPr>
              <a:t>nhân</a:t>
            </a:r>
            <a:r>
              <a:rPr lang="en-US" altLang="vi-VN" sz="3200" dirty="0">
                <a:latin typeface="Times New Roman" panose="02020603050405020304" pitchFamily="18" charset="0"/>
                <a:cs typeface="Times New Roman" panose="02020603050405020304" pitchFamily="18" charset="0"/>
              </a:rPr>
              <a:t> </a:t>
            </a:r>
            <a:r>
              <a:rPr lang="en-US" altLang="vi-VN" sz="3200" dirty="0" err="1">
                <a:latin typeface="Times New Roman" panose="02020603050405020304" pitchFamily="18" charset="0"/>
                <a:cs typeface="Times New Roman" panose="02020603050405020304" pitchFamily="18" charset="0"/>
              </a:rPr>
              <a:t>dân</a:t>
            </a:r>
            <a:r>
              <a:rPr lang="en-US" altLang="vi-VN" sz="3200" dirty="0">
                <a:latin typeface="Times New Roman" panose="02020603050405020304" pitchFamily="18" charset="0"/>
                <a:cs typeface="Times New Roman" panose="02020603050405020304" pitchFamily="18" charset="0"/>
              </a:rPr>
              <a:t> Pari </a:t>
            </a:r>
            <a:r>
              <a:rPr lang="en-US" altLang="vi-VN" sz="3200" dirty="0" err="1">
                <a:latin typeface="Times New Roman" panose="02020603050405020304" pitchFamily="18" charset="0"/>
                <a:cs typeface="Times New Roman" panose="02020603050405020304" pitchFamily="18" charset="0"/>
              </a:rPr>
              <a:t>bầu</a:t>
            </a:r>
            <a:r>
              <a:rPr lang="en-US" altLang="vi-VN" sz="3200" dirty="0">
                <a:latin typeface="Times New Roman" panose="02020603050405020304" pitchFamily="18" charset="0"/>
                <a:cs typeface="Times New Roman" panose="02020603050405020304" pitchFamily="18" charset="0"/>
              </a:rPr>
              <a:t> </a:t>
            </a:r>
            <a:r>
              <a:rPr lang="en-US" altLang="vi-VN" sz="3200" dirty="0" err="1">
                <a:latin typeface="Times New Roman" panose="02020603050405020304" pitchFamily="18" charset="0"/>
                <a:cs typeface="Times New Roman" panose="02020603050405020304" pitchFamily="18" charset="0"/>
              </a:rPr>
              <a:t>Hội</a:t>
            </a:r>
            <a:r>
              <a:rPr lang="en-US" altLang="vi-VN" sz="3200" dirty="0">
                <a:latin typeface="Times New Roman" panose="02020603050405020304" pitchFamily="18" charset="0"/>
                <a:cs typeface="Times New Roman" panose="02020603050405020304" pitchFamily="18" charset="0"/>
              </a:rPr>
              <a:t> </a:t>
            </a:r>
            <a:r>
              <a:rPr lang="en-US" altLang="vi-VN" sz="3200" dirty="0" err="1">
                <a:latin typeface="Times New Roman" panose="02020603050405020304" pitchFamily="18" charset="0"/>
                <a:cs typeface="Times New Roman" panose="02020603050405020304" pitchFamily="18" charset="0"/>
              </a:rPr>
              <a:t>đồng</a:t>
            </a:r>
            <a:r>
              <a:rPr lang="en-US" altLang="vi-VN" sz="3200" dirty="0">
                <a:latin typeface="Times New Roman" panose="02020603050405020304" pitchFamily="18" charset="0"/>
                <a:cs typeface="Times New Roman" panose="02020603050405020304" pitchFamily="18" charset="0"/>
              </a:rPr>
              <a:t> </a:t>
            </a:r>
            <a:r>
              <a:rPr lang="en-US" altLang="vi-VN" sz="3200" dirty="0" err="1">
                <a:latin typeface="Times New Roman" panose="02020603050405020304" pitchFamily="18" charset="0"/>
                <a:cs typeface="Times New Roman" panose="02020603050405020304" pitchFamily="18" charset="0"/>
              </a:rPr>
              <a:t>công</a:t>
            </a:r>
            <a:r>
              <a:rPr lang="en-US" altLang="vi-VN" sz="3200" dirty="0">
                <a:latin typeface="Times New Roman" panose="02020603050405020304" pitchFamily="18" charset="0"/>
                <a:cs typeface="Times New Roman" panose="02020603050405020304" pitchFamily="18" charset="0"/>
              </a:rPr>
              <a:t> </a:t>
            </a:r>
            <a:r>
              <a:rPr lang="en-US" altLang="vi-VN" sz="3200" dirty="0" err="1">
                <a:latin typeface="Times New Roman" panose="02020603050405020304" pitchFamily="18" charset="0"/>
                <a:cs typeface="Times New Roman" panose="02020603050405020304" pitchFamily="18" charset="0"/>
              </a:rPr>
              <a:t>xã</a:t>
            </a:r>
            <a:endParaRPr lang="en-VN" sz="3200" dirty="0">
              <a:latin typeface="Times New Roman" panose="02020603050405020304" pitchFamily="18" charset="0"/>
              <a:cs typeface="Times New Roman" panose="02020603050405020304" pitchFamily="18" charset="0"/>
            </a:endParaRPr>
          </a:p>
        </p:txBody>
      </p:sp>
      <p:pic>
        <p:nvPicPr>
          <p:cNvPr id="12290" name="Picture 2" descr="Bande dessinée : la Commune de Paris gravée dans la mémoire">
            <a:extLst>
              <a:ext uri="{FF2B5EF4-FFF2-40B4-BE49-F238E27FC236}">
                <a16:creationId xmlns:a16="http://schemas.microsoft.com/office/drawing/2014/main" id="{0F6D9319-8202-6B4E-926F-1093B17F51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0636" y="1498731"/>
            <a:ext cx="4977535" cy="28003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285"/>
                                            </p:tgtEl>
                                            <p:attrNameLst>
                                              <p:attrName>style.visibility</p:attrName>
                                            </p:attrNameLst>
                                          </p:cBhvr>
                                          <p:to>
                                            <p:strVal val="visible"/>
                                          </p:to>
                                        </p:set>
                                        <p:anim calcmode="lin" valueType="num" p14:bounceEnd="50000">
                                          <p:cBhvr additive="base">
                                            <p:cTn id="7" dur="500" fill="hold"/>
                                            <p:tgtEl>
                                              <p:spTgt spid="28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8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50000">
                                      <p:stCondLst>
                                        <p:cond delay="0"/>
                                      </p:stCondLst>
                                      <p:childTnLst>
                                        <p:set>
                                          <p:cBhvr>
                                            <p:cTn id="10" dur="1" fill="hold">
                                              <p:stCondLst>
                                                <p:cond delay="0"/>
                                              </p:stCondLst>
                                            </p:cTn>
                                            <p:tgtEl>
                                              <p:spTgt spid="12290"/>
                                            </p:tgtEl>
                                            <p:attrNameLst>
                                              <p:attrName>style.visibility</p:attrName>
                                            </p:attrNameLst>
                                          </p:cBhvr>
                                          <p:to>
                                            <p:strVal val="visible"/>
                                          </p:to>
                                        </p:set>
                                        <p:anim calcmode="lin" valueType="num" p14:bounceEnd="50000">
                                          <p:cBhvr additive="base">
                                            <p:cTn id="11" dur="500" fill="hold"/>
                                            <p:tgtEl>
                                              <p:spTgt spid="12290"/>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229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45" presetClass="entr" presetSubtype="0" repeatCount="200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0"/>
                                            <p:tgtEl>
                                              <p:spTgt spid="5"/>
                                            </p:tgtEl>
                                          </p:cBhvr>
                                        </p:animEffect>
                                        <p:anim calcmode="lin" valueType="num">
                                          <p:cBhvr>
                                            <p:cTn id="17" dur="5000" fill="hold"/>
                                            <p:tgtEl>
                                              <p:spTgt spid="5"/>
                                            </p:tgtEl>
                                            <p:attrNameLst>
                                              <p:attrName>ppt_w</p:attrName>
                                            </p:attrNameLst>
                                          </p:cBhvr>
                                          <p:tavLst>
                                            <p:tav tm="0" fmla="#ppt_w*sin(2.5*pi*$)">
                                              <p:val>
                                                <p:fltVal val="0"/>
                                              </p:val>
                                            </p:tav>
                                            <p:tav tm="100000">
                                              <p:val>
                                                <p:fltVal val="1"/>
                                              </p:val>
                                            </p:tav>
                                          </p:tavLst>
                                        </p:anim>
                                        <p:anim calcmode="lin" valueType="num">
                                          <p:cBhvr>
                                            <p:cTn id="18" dur="5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 calcmode="lin" valueType="num">
                                          <p:cBhvr additive="base">
                                            <p:cTn id="7" dur="500" fill="hold"/>
                                            <p:tgtEl>
                                              <p:spTgt spid="285"/>
                                            </p:tgtEl>
                                            <p:attrNameLst>
                                              <p:attrName>ppt_x</p:attrName>
                                            </p:attrNameLst>
                                          </p:cBhvr>
                                          <p:tavLst>
                                            <p:tav tm="0">
                                              <p:val>
                                                <p:strVal val="#ppt_x"/>
                                              </p:val>
                                            </p:tav>
                                            <p:tav tm="100000">
                                              <p:val>
                                                <p:strVal val="#ppt_x"/>
                                              </p:val>
                                            </p:tav>
                                          </p:tavLst>
                                        </p:anim>
                                        <p:anim calcmode="lin" valueType="num">
                                          <p:cBhvr additive="base">
                                            <p:cTn id="8" dur="500" fill="hold"/>
                                            <p:tgtEl>
                                              <p:spTgt spid="28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290"/>
                                            </p:tgtEl>
                                            <p:attrNameLst>
                                              <p:attrName>style.visibility</p:attrName>
                                            </p:attrNameLst>
                                          </p:cBhvr>
                                          <p:to>
                                            <p:strVal val="visible"/>
                                          </p:to>
                                        </p:set>
                                        <p:anim calcmode="lin" valueType="num">
                                          <p:cBhvr additive="base">
                                            <p:cTn id="11" dur="500" fill="hold"/>
                                            <p:tgtEl>
                                              <p:spTgt spid="12290"/>
                                            </p:tgtEl>
                                            <p:attrNameLst>
                                              <p:attrName>ppt_x</p:attrName>
                                            </p:attrNameLst>
                                          </p:cBhvr>
                                          <p:tavLst>
                                            <p:tav tm="0">
                                              <p:val>
                                                <p:strVal val="#ppt_x"/>
                                              </p:val>
                                            </p:tav>
                                            <p:tav tm="100000">
                                              <p:val>
                                                <p:strVal val="#ppt_x"/>
                                              </p:val>
                                            </p:tav>
                                          </p:tavLst>
                                        </p:anim>
                                        <p:anim calcmode="lin" valueType="num">
                                          <p:cBhvr additive="base">
                                            <p:cTn id="12" dur="500" fill="hold"/>
                                            <p:tgtEl>
                                              <p:spTgt spid="1229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45" presetClass="entr" presetSubtype="0" repeatCount="200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0"/>
                                            <p:tgtEl>
                                              <p:spTgt spid="5"/>
                                            </p:tgtEl>
                                          </p:cBhvr>
                                        </p:animEffect>
                                        <p:anim calcmode="lin" valueType="num">
                                          <p:cBhvr>
                                            <p:cTn id="17" dur="5000" fill="hold"/>
                                            <p:tgtEl>
                                              <p:spTgt spid="5"/>
                                            </p:tgtEl>
                                            <p:attrNameLst>
                                              <p:attrName>ppt_w</p:attrName>
                                            </p:attrNameLst>
                                          </p:cBhvr>
                                          <p:tavLst>
                                            <p:tav tm="0" fmla="#ppt_w*sin(2.5*pi*$)">
                                              <p:val>
                                                <p:fltVal val="0"/>
                                              </p:val>
                                            </p:tav>
                                            <p:tav tm="100000">
                                              <p:val>
                                                <p:fltVal val="1"/>
                                              </p:val>
                                            </p:tav>
                                          </p:tavLst>
                                        </p:anim>
                                        <p:anim calcmode="lin" valueType="num">
                                          <p:cBhvr>
                                            <p:cTn id="18" dur="5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Shape 499"/>
        <p:cNvGrpSpPr/>
        <p:nvPr/>
      </p:nvGrpSpPr>
      <p:grpSpPr>
        <a:xfrm>
          <a:off x="0" y="0"/>
          <a:ext cx="0" cy="0"/>
          <a:chOff x="0" y="0"/>
          <a:chExt cx="0" cy="0"/>
        </a:xfrm>
      </p:grpSpPr>
      <p:sp>
        <p:nvSpPr>
          <p:cNvPr id="500" name="Google Shape;500;p67"/>
          <p:cNvSpPr/>
          <p:nvPr/>
        </p:nvSpPr>
        <p:spPr>
          <a:xfrm>
            <a:off x="0" y="4142575"/>
            <a:ext cx="9144000" cy="1000800"/>
          </a:xfrm>
          <a:prstGeom prst="rect">
            <a:avLst/>
          </a:prstGeom>
          <a:solidFill>
            <a:srgbClr val="000000">
              <a:alpha val="78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67"/>
          <p:cNvSpPr txBox="1"/>
          <p:nvPr/>
        </p:nvSpPr>
        <p:spPr>
          <a:xfrm>
            <a:off x="1102430" y="2449267"/>
            <a:ext cx="4124100" cy="1693308"/>
          </a:xfrm>
          <a:prstGeom prst="rect">
            <a:avLst/>
          </a:prstGeom>
          <a:noFill/>
          <a:ln>
            <a:noFill/>
          </a:ln>
        </p:spPr>
        <p:txBody>
          <a:bodyPr spcFirstLastPara="1" wrap="square" lIns="91425" tIns="91425" rIns="91425" bIns="91425" anchor="t" anchorCtr="0">
            <a:noAutofit/>
          </a:bodyPr>
          <a:lstStyle/>
          <a:p>
            <a:pPr algn="r" eaLnBrk="1" hangingPunct="1">
              <a:spcBef>
                <a:spcPct val="0"/>
              </a:spcBef>
              <a:buFontTx/>
              <a:buNone/>
            </a:pPr>
            <a:r>
              <a:rPr lang="pt-BR" altLang="vi-VN" sz="2400" b="1" dirty="0">
                <a:solidFill>
                  <a:schemeClr val="accent6">
                    <a:lumMod val="20000"/>
                    <a:lumOff val="80000"/>
                  </a:schemeClr>
                </a:solidFill>
                <a:latin typeface="Times New Roman" panose="02020603050405020304" pitchFamily="18" charset="0"/>
                <a:cs typeface="Times New Roman" panose="02020603050405020304" pitchFamily="18" charset="0"/>
              </a:rPr>
              <a:t>. </a:t>
            </a:r>
          </a:p>
          <a:p>
            <a:pPr algn="r" eaLnBrk="1" hangingPunct="1">
              <a:spcBef>
                <a:spcPct val="0"/>
              </a:spcBef>
              <a:buFontTx/>
              <a:buNone/>
            </a:pPr>
            <a:r>
              <a:rPr lang="pt-BR" altLang="vi-VN" sz="2400" b="1" dirty="0">
                <a:solidFill>
                  <a:schemeClr val="accent6">
                    <a:lumMod val="20000"/>
                    <a:lumOff val="80000"/>
                  </a:schemeClr>
                </a:solidFill>
                <a:latin typeface="Times New Roman" panose="02020603050405020304" pitchFamily="18" charset="0"/>
                <a:cs typeface="Times New Roman" panose="02020603050405020304" pitchFamily="18" charset="0"/>
              </a:rPr>
              <a:t>(</a:t>
            </a:r>
            <a:r>
              <a:rPr lang="pt-BR" altLang="vi-VN" sz="2400" b="1" dirty="0" err="1">
                <a:solidFill>
                  <a:schemeClr val="accent6">
                    <a:lumMod val="20000"/>
                    <a:lumOff val="80000"/>
                  </a:schemeClr>
                </a:solidFill>
                <a:latin typeface="Times New Roman" panose="02020603050405020304" pitchFamily="18" charset="0"/>
                <a:cs typeface="Times New Roman" panose="02020603050405020304" pitchFamily="18" charset="0"/>
              </a:rPr>
              <a:t>Hướng</a:t>
            </a:r>
            <a:r>
              <a:rPr lang="pt-BR" altLang="vi-VN" sz="2400" b="1" dirty="0">
                <a:solidFill>
                  <a:schemeClr val="accent6">
                    <a:lumMod val="20000"/>
                    <a:lumOff val="80000"/>
                  </a:schemeClr>
                </a:solidFill>
                <a:latin typeface="Times New Roman" panose="02020603050405020304" pitchFamily="18" charset="0"/>
                <a:cs typeface="Times New Roman" panose="02020603050405020304" pitchFamily="18" charset="0"/>
              </a:rPr>
              <a:t> </a:t>
            </a:r>
            <a:r>
              <a:rPr lang="pt-BR" altLang="vi-VN" sz="2400" b="1" dirty="0" err="1">
                <a:solidFill>
                  <a:schemeClr val="accent6">
                    <a:lumMod val="20000"/>
                    <a:lumOff val="80000"/>
                  </a:schemeClr>
                </a:solidFill>
                <a:latin typeface="Times New Roman" panose="02020603050405020304" pitchFamily="18" charset="0"/>
                <a:cs typeface="Times New Roman" panose="02020603050405020304" pitchFamily="18" charset="0"/>
              </a:rPr>
              <a:t>dẫn</a:t>
            </a:r>
            <a:r>
              <a:rPr lang="pt-BR" altLang="vi-VN" sz="2400" b="1" dirty="0">
                <a:solidFill>
                  <a:schemeClr val="accent6">
                    <a:lumMod val="20000"/>
                    <a:lumOff val="80000"/>
                  </a:schemeClr>
                </a:solidFill>
                <a:latin typeface="Times New Roman" panose="02020603050405020304" pitchFamily="18" charset="0"/>
                <a:cs typeface="Times New Roman" panose="02020603050405020304" pitchFamily="18" charset="0"/>
              </a:rPr>
              <a:t> </a:t>
            </a:r>
            <a:r>
              <a:rPr lang="pt-BR" altLang="vi-VN" sz="2400" b="1" dirty="0" err="1">
                <a:solidFill>
                  <a:schemeClr val="accent6">
                    <a:lumMod val="20000"/>
                    <a:lumOff val="80000"/>
                  </a:schemeClr>
                </a:solidFill>
                <a:latin typeface="Times New Roman" panose="02020603050405020304" pitchFamily="18" charset="0"/>
                <a:cs typeface="Times New Roman" panose="02020603050405020304" pitchFamily="18" charset="0"/>
              </a:rPr>
              <a:t>đọc</a:t>
            </a:r>
            <a:r>
              <a:rPr lang="pt-BR" altLang="vi-VN" sz="2400" b="1" dirty="0">
                <a:solidFill>
                  <a:schemeClr val="accent6">
                    <a:lumMod val="20000"/>
                    <a:lumOff val="80000"/>
                  </a:schemeClr>
                </a:solidFill>
                <a:latin typeface="Times New Roman" panose="02020603050405020304" pitchFamily="18" charset="0"/>
                <a:cs typeface="Times New Roman" panose="02020603050405020304" pitchFamily="18" charset="0"/>
              </a:rPr>
              <a:t> </a:t>
            </a:r>
            <a:r>
              <a:rPr lang="pt-BR" altLang="vi-VN" sz="2400" b="1" dirty="0" err="1">
                <a:solidFill>
                  <a:schemeClr val="accent6">
                    <a:lumMod val="20000"/>
                    <a:lumOff val="80000"/>
                  </a:schemeClr>
                </a:solidFill>
                <a:latin typeface="Times New Roman" panose="02020603050405020304" pitchFamily="18" charset="0"/>
                <a:cs typeface="Times New Roman" panose="02020603050405020304" pitchFamily="18" charset="0"/>
              </a:rPr>
              <a:t>thêm</a:t>
            </a:r>
            <a:r>
              <a:rPr lang="pt-BR" altLang="vi-VN" sz="2400" b="1" dirty="0">
                <a:solidFill>
                  <a:schemeClr val="accent6">
                    <a:lumMod val="20000"/>
                    <a:lumOff val="80000"/>
                  </a:schemeClr>
                </a:solidFill>
                <a:latin typeface="Times New Roman" panose="02020603050405020304" pitchFamily="18" charset="0"/>
                <a:cs typeface="Times New Roman" panose="02020603050405020304" pitchFamily="18" charset="0"/>
              </a:rPr>
              <a:t>)</a:t>
            </a:r>
            <a:endParaRPr lang="en-US" altLang="vi-VN" sz="2400" dirty="0">
              <a:solidFill>
                <a:schemeClr val="accent6">
                  <a:lumMod val="20000"/>
                  <a:lumOff val="80000"/>
                </a:schemeClr>
              </a:solidFill>
              <a:latin typeface="Times New Roman" panose="02020603050405020304" pitchFamily="18" charset="0"/>
              <a:cs typeface="Times New Roman" panose="02020603050405020304" pitchFamily="18" charset="0"/>
            </a:endParaRPr>
          </a:p>
          <a:p>
            <a:pPr algn="r">
              <a:spcBef>
                <a:spcPct val="0"/>
              </a:spcBef>
              <a:buFontTx/>
              <a:buNone/>
            </a:pPr>
            <a:r>
              <a:rPr lang="es-ES" altLang="vi-VN" sz="2400" dirty="0">
                <a:solidFill>
                  <a:schemeClr val="accent6">
                    <a:lumMod val="20000"/>
                    <a:lumOff val="80000"/>
                  </a:schemeClr>
                </a:solidFill>
                <a:latin typeface="Times New Roman" panose="02020603050405020304" pitchFamily="18" charset="0"/>
                <a:cs typeface="Times New Roman" panose="02020603050405020304" pitchFamily="18" charset="0"/>
              </a:rPr>
              <a:t>* </a:t>
            </a:r>
            <a:r>
              <a:rPr lang="es-ES" altLang="vi-VN" sz="2400" dirty="0" err="1">
                <a:solidFill>
                  <a:schemeClr val="accent6">
                    <a:lumMod val="20000"/>
                    <a:lumOff val="80000"/>
                  </a:schemeClr>
                </a:solidFill>
                <a:latin typeface="Times New Roman" panose="02020603050405020304" pitchFamily="18" charset="0"/>
                <a:cs typeface="Times New Roman" panose="02020603050405020304" pitchFamily="18" charset="0"/>
              </a:rPr>
              <a:t>Tổ</a:t>
            </a:r>
            <a:r>
              <a:rPr lang="es-ES" altLang="vi-VN" sz="2400" dirty="0">
                <a:solidFill>
                  <a:schemeClr val="accent6">
                    <a:lumMod val="20000"/>
                    <a:lumOff val="80000"/>
                  </a:schemeClr>
                </a:solidFill>
                <a:latin typeface="Times New Roman" panose="02020603050405020304" pitchFamily="18" charset="0"/>
                <a:cs typeface="Times New Roman" panose="02020603050405020304" pitchFamily="18" charset="0"/>
              </a:rPr>
              <a:t> </a:t>
            </a:r>
            <a:r>
              <a:rPr lang="es-ES" altLang="vi-VN" sz="2400" dirty="0" err="1">
                <a:solidFill>
                  <a:schemeClr val="accent6">
                    <a:lumMod val="20000"/>
                    <a:lumOff val="80000"/>
                  </a:schemeClr>
                </a:solidFill>
                <a:latin typeface="Times New Roman" panose="02020603050405020304" pitchFamily="18" charset="0"/>
                <a:cs typeface="Times New Roman" panose="02020603050405020304" pitchFamily="18" charset="0"/>
              </a:rPr>
              <a:t>chức</a:t>
            </a:r>
            <a:r>
              <a:rPr lang="es-ES" altLang="vi-VN" sz="2400" dirty="0">
                <a:solidFill>
                  <a:schemeClr val="accent6">
                    <a:lumMod val="20000"/>
                    <a:lumOff val="80000"/>
                  </a:schemeClr>
                </a:solidFill>
                <a:latin typeface="Times New Roman" panose="02020603050405020304" pitchFamily="18" charset="0"/>
                <a:cs typeface="Times New Roman" panose="02020603050405020304" pitchFamily="18" charset="0"/>
              </a:rPr>
              <a:t> </a:t>
            </a:r>
            <a:r>
              <a:rPr lang="es-ES" altLang="vi-VN" sz="2400" dirty="0" err="1">
                <a:solidFill>
                  <a:schemeClr val="accent6">
                    <a:lumMod val="20000"/>
                    <a:lumOff val="80000"/>
                  </a:schemeClr>
                </a:solidFill>
                <a:latin typeface="Times New Roman" panose="02020603050405020304" pitchFamily="18" charset="0"/>
                <a:cs typeface="Times New Roman" panose="02020603050405020304" pitchFamily="18" charset="0"/>
              </a:rPr>
              <a:t>bộ</a:t>
            </a:r>
            <a:r>
              <a:rPr lang="es-ES" altLang="vi-VN" sz="2400" dirty="0">
                <a:solidFill>
                  <a:schemeClr val="accent6">
                    <a:lumMod val="20000"/>
                    <a:lumOff val="80000"/>
                  </a:schemeClr>
                </a:solidFill>
                <a:latin typeface="Times New Roman" panose="02020603050405020304" pitchFamily="18" charset="0"/>
                <a:cs typeface="Times New Roman" panose="02020603050405020304" pitchFamily="18" charset="0"/>
              </a:rPr>
              <a:t> </a:t>
            </a:r>
            <a:r>
              <a:rPr lang="es-ES" altLang="vi-VN" sz="2400" dirty="0" err="1">
                <a:solidFill>
                  <a:schemeClr val="accent6">
                    <a:lumMod val="20000"/>
                    <a:lumOff val="80000"/>
                  </a:schemeClr>
                </a:solidFill>
                <a:latin typeface="Times New Roman" panose="02020603050405020304" pitchFamily="18" charset="0"/>
                <a:cs typeface="Times New Roman" panose="02020603050405020304" pitchFamily="18" charset="0"/>
              </a:rPr>
              <a:t>máy</a:t>
            </a:r>
            <a:r>
              <a:rPr lang="es-ES" altLang="vi-VN" sz="2400" dirty="0">
                <a:solidFill>
                  <a:schemeClr val="accent6">
                    <a:lumMod val="20000"/>
                    <a:lumOff val="80000"/>
                  </a:schemeClr>
                </a:solidFill>
                <a:latin typeface="Times New Roman" panose="02020603050405020304" pitchFamily="18" charset="0"/>
                <a:cs typeface="Times New Roman" panose="02020603050405020304" pitchFamily="18" charset="0"/>
              </a:rPr>
              <a:t>.</a:t>
            </a:r>
            <a:endParaRPr lang="en-US" altLang="vi-VN" sz="2400" dirty="0">
              <a:solidFill>
                <a:schemeClr val="accent6">
                  <a:lumMod val="20000"/>
                  <a:lumOff val="80000"/>
                </a:schemeClr>
              </a:solidFill>
              <a:latin typeface="Times New Roman" panose="02020603050405020304" pitchFamily="18" charset="0"/>
              <a:cs typeface="Times New Roman" panose="02020603050405020304" pitchFamily="18" charset="0"/>
            </a:endParaRPr>
          </a:p>
          <a:p>
            <a:pPr algn="r">
              <a:spcBef>
                <a:spcPct val="0"/>
              </a:spcBef>
              <a:buFontTx/>
              <a:buNone/>
            </a:pPr>
            <a:r>
              <a:rPr lang="es-ES" altLang="vi-VN" sz="2400" dirty="0">
                <a:solidFill>
                  <a:schemeClr val="accent6">
                    <a:lumMod val="20000"/>
                    <a:lumOff val="80000"/>
                  </a:schemeClr>
                </a:solidFill>
                <a:latin typeface="Times New Roman" panose="02020603050405020304" pitchFamily="18" charset="0"/>
                <a:cs typeface="Times New Roman" panose="02020603050405020304" pitchFamily="18" charset="0"/>
              </a:rPr>
              <a:t>* </a:t>
            </a:r>
            <a:r>
              <a:rPr lang="es-ES" altLang="vi-VN" sz="2400" dirty="0" err="1">
                <a:solidFill>
                  <a:schemeClr val="accent6">
                    <a:lumMod val="20000"/>
                    <a:lumOff val="80000"/>
                  </a:schemeClr>
                </a:solidFill>
                <a:latin typeface="Times New Roman" panose="02020603050405020304" pitchFamily="18" charset="0"/>
                <a:cs typeface="Times New Roman" panose="02020603050405020304" pitchFamily="18" charset="0"/>
              </a:rPr>
              <a:t>Chính</a:t>
            </a:r>
            <a:r>
              <a:rPr lang="es-ES" altLang="vi-VN" sz="2400" dirty="0">
                <a:solidFill>
                  <a:schemeClr val="accent6">
                    <a:lumMod val="20000"/>
                    <a:lumOff val="80000"/>
                  </a:schemeClr>
                </a:solidFill>
                <a:latin typeface="Times New Roman" panose="02020603050405020304" pitchFamily="18" charset="0"/>
                <a:cs typeface="Times New Roman" panose="02020603050405020304" pitchFamily="18" charset="0"/>
              </a:rPr>
              <a:t> </a:t>
            </a:r>
            <a:r>
              <a:rPr lang="es-ES" altLang="vi-VN" sz="2400" dirty="0" err="1">
                <a:solidFill>
                  <a:schemeClr val="accent6">
                    <a:lumMod val="20000"/>
                    <a:lumOff val="80000"/>
                  </a:schemeClr>
                </a:solidFill>
                <a:latin typeface="Times New Roman" panose="02020603050405020304" pitchFamily="18" charset="0"/>
                <a:cs typeface="Times New Roman" panose="02020603050405020304" pitchFamily="18" charset="0"/>
              </a:rPr>
              <a:t>sách</a:t>
            </a:r>
            <a:r>
              <a:rPr lang="es-ES" altLang="vi-VN" sz="2400" dirty="0">
                <a:solidFill>
                  <a:schemeClr val="accent6">
                    <a:lumMod val="20000"/>
                    <a:lumOff val="80000"/>
                  </a:schemeClr>
                </a:solidFill>
                <a:latin typeface="Times New Roman" panose="02020603050405020304" pitchFamily="18" charset="0"/>
                <a:cs typeface="Times New Roman" panose="02020603050405020304" pitchFamily="18" charset="0"/>
              </a:rPr>
              <a:t> </a:t>
            </a:r>
            <a:r>
              <a:rPr lang="es-ES" altLang="vi-VN" sz="2400" dirty="0" err="1">
                <a:solidFill>
                  <a:schemeClr val="accent6">
                    <a:lumMod val="20000"/>
                    <a:lumOff val="80000"/>
                  </a:schemeClr>
                </a:solidFill>
                <a:latin typeface="Times New Roman" panose="02020603050405020304" pitchFamily="18" charset="0"/>
                <a:cs typeface="Times New Roman" panose="02020603050405020304" pitchFamily="18" charset="0"/>
              </a:rPr>
              <a:t>của</a:t>
            </a:r>
            <a:r>
              <a:rPr lang="es-ES" altLang="vi-VN" sz="2400" dirty="0">
                <a:solidFill>
                  <a:schemeClr val="accent6">
                    <a:lumMod val="20000"/>
                    <a:lumOff val="80000"/>
                  </a:schemeClr>
                </a:solidFill>
                <a:latin typeface="Times New Roman" panose="02020603050405020304" pitchFamily="18" charset="0"/>
                <a:cs typeface="Times New Roman" panose="02020603050405020304" pitchFamily="18" charset="0"/>
              </a:rPr>
              <a:t> </a:t>
            </a:r>
            <a:r>
              <a:rPr lang="es-ES" altLang="vi-VN" sz="2400" dirty="0" err="1">
                <a:solidFill>
                  <a:schemeClr val="accent6">
                    <a:lumMod val="20000"/>
                    <a:lumOff val="80000"/>
                  </a:schemeClr>
                </a:solidFill>
                <a:latin typeface="Times New Roman" panose="02020603050405020304" pitchFamily="18" charset="0"/>
                <a:cs typeface="Times New Roman" panose="02020603050405020304" pitchFamily="18" charset="0"/>
              </a:rPr>
              <a:t>Công</a:t>
            </a:r>
            <a:r>
              <a:rPr lang="es-ES" altLang="vi-VN" sz="2400" dirty="0">
                <a:solidFill>
                  <a:schemeClr val="accent6">
                    <a:lumMod val="20000"/>
                    <a:lumOff val="80000"/>
                  </a:schemeClr>
                </a:solidFill>
                <a:latin typeface="Times New Roman" panose="02020603050405020304" pitchFamily="18" charset="0"/>
                <a:cs typeface="Times New Roman" panose="02020603050405020304" pitchFamily="18" charset="0"/>
              </a:rPr>
              <a:t> </a:t>
            </a:r>
            <a:r>
              <a:rPr lang="es-ES" altLang="vi-VN" sz="2400" dirty="0" err="1">
                <a:solidFill>
                  <a:schemeClr val="accent6">
                    <a:lumMod val="20000"/>
                    <a:lumOff val="80000"/>
                  </a:schemeClr>
                </a:solidFill>
                <a:latin typeface="Times New Roman" panose="02020603050405020304" pitchFamily="18" charset="0"/>
                <a:cs typeface="Times New Roman" panose="02020603050405020304" pitchFamily="18" charset="0"/>
              </a:rPr>
              <a:t>xã</a:t>
            </a:r>
            <a:r>
              <a:rPr lang="es-ES" altLang="vi-VN" sz="2400" dirty="0">
                <a:solidFill>
                  <a:schemeClr val="accent6">
                    <a:lumMod val="20000"/>
                    <a:lumOff val="80000"/>
                  </a:schemeClr>
                </a:solidFill>
                <a:latin typeface="Times New Roman" panose="02020603050405020304" pitchFamily="18" charset="0"/>
                <a:cs typeface="Times New Roman" panose="02020603050405020304" pitchFamily="18" charset="0"/>
              </a:rPr>
              <a:t>.</a:t>
            </a:r>
            <a:endParaRPr lang="pt-BR" altLang="zh-CN" sz="2400" dirty="0">
              <a:solidFill>
                <a:schemeClr val="accent6">
                  <a:lumMod val="20000"/>
                  <a:lumOff val="80000"/>
                </a:schemeClr>
              </a:solidFill>
              <a:latin typeface="Times New Roman" panose="02020603050405020304" pitchFamily="18" charset="0"/>
              <a:cs typeface="Times New Roman" panose="02020603050405020304" pitchFamily="18" charset="0"/>
              <a:sym typeface="Wingdings" pitchFamily="2" charset="2"/>
            </a:endParaRPr>
          </a:p>
        </p:txBody>
      </p:sp>
      <p:grpSp>
        <p:nvGrpSpPr>
          <p:cNvPr id="502" name="Google Shape;502;p67"/>
          <p:cNvGrpSpPr/>
          <p:nvPr/>
        </p:nvGrpSpPr>
        <p:grpSpPr>
          <a:xfrm>
            <a:off x="5345794" y="553510"/>
            <a:ext cx="2684790" cy="4036479"/>
            <a:chOff x="5095498" y="403950"/>
            <a:chExt cx="2923652" cy="4395600"/>
          </a:xfrm>
        </p:grpSpPr>
        <p:grpSp>
          <p:nvGrpSpPr>
            <p:cNvPr id="503" name="Google Shape;503;p67"/>
            <p:cNvGrpSpPr/>
            <p:nvPr/>
          </p:nvGrpSpPr>
          <p:grpSpPr>
            <a:xfrm>
              <a:off x="5095498" y="988655"/>
              <a:ext cx="81948" cy="698894"/>
              <a:chOff x="5063144" y="1095925"/>
              <a:chExt cx="71106" cy="606425"/>
            </a:xfrm>
          </p:grpSpPr>
          <p:sp>
            <p:nvSpPr>
              <p:cNvPr id="504" name="Google Shape;504;p67"/>
              <p:cNvSpPr/>
              <p:nvPr/>
            </p:nvSpPr>
            <p:spPr>
              <a:xfrm>
                <a:off x="5063144" y="1095925"/>
                <a:ext cx="71100" cy="441300"/>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67"/>
              <p:cNvSpPr/>
              <p:nvPr/>
            </p:nvSpPr>
            <p:spPr>
              <a:xfrm>
                <a:off x="5063150" y="1600050"/>
                <a:ext cx="71100" cy="102300"/>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6" name="Google Shape;506;p67"/>
            <p:cNvSpPr/>
            <p:nvPr/>
          </p:nvSpPr>
          <p:spPr>
            <a:xfrm>
              <a:off x="5120550" y="403950"/>
              <a:ext cx="2898600" cy="4395600"/>
            </a:xfrm>
            <a:prstGeom prst="roundRect">
              <a:avLst>
                <a:gd name="adj" fmla="val 6833"/>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67"/>
            <p:cNvSpPr/>
            <p:nvPr/>
          </p:nvSpPr>
          <p:spPr>
            <a:xfrm>
              <a:off x="6397222" y="4344528"/>
              <a:ext cx="345300" cy="3453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67"/>
            <p:cNvSpPr/>
            <p:nvPr/>
          </p:nvSpPr>
          <p:spPr>
            <a:xfrm>
              <a:off x="6203595" y="563994"/>
              <a:ext cx="732600" cy="76200"/>
            </a:xfrm>
            <a:prstGeom prst="roundRect">
              <a:avLst>
                <a:gd name="adj" fmla="val 50000"/>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67"/>
            <p:cNvSpPr/>
            <p:nvPr/>
          </p:nvSpPr>
          <p:spPr>
            <a:xfrm>
              <a:off x="5234294" y="543078"/>
              <a:ext cx="117690" cy="11769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67"/>
            <p:cNvSpPr/>
            <p:nvPr/>
          </p:nvSpPr>
          <p:spPr>
            <a:xfrm>
              <a:off x="5419520" y="561056"/>
              <a:ext cx="82041" cy="82041"/>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11" name="Google Shape;511;p67" descr="bright-1854161_1280.jpg"/>
            <p:cNvPicPr preferRelativeResize="0"/>
            <p:nvPr/>
          </p:nvPicPr>
          <p:blipFill rotWithShape="1">
            <a:blip r:embed="rId3">
              <a:alphaModFix/>
            </a:blip>
            <a:srcRect l="39258" r="9456"/>
            <a:stretch/>
          </p:blipFill>
          <p:spPr>
            <a:xfrm>
              <a:off x="5225213" y="737250"/>
              <a:ext cx="2689274" cy="3522276"/>
            </a:xfrm>
            <a:prstGeom prst="rect">
              <a:avLst/>
            </a:prstGeom>
            <a:noFill/>
            <a:ln>
              <a:noFill/>
            </a:ln>
          </p:spPr>
        </p:pic>
      </p:grpSp>
      <p:sp>
        <p:nvSpPr>
          <p:cNvPr id="517" name="Google Shape;517;p67"/>
          <p:cNvSpPr txBox="1">
            <a:spLocks noGrp="1"/>
          </p:cNvSpPr>
          <p:nvPr>
            <p:ph type="title"/>
          </p:nvPr>
        </p:nvSpPr>
        <p:spPr>
          <a:xfrm>
            <a:off x="437650" y="579250"/>
            <a:ext cx="4124100" cy="957900"/>
          </a:xfrm>
          <a:prstGeom prst="rect">
            <a:avLst/>
          </a:prstGeom>
        </p:spPr>
        <p:txBody>
          <a:bodyPr spcFirstLastPara="1" wrap="square" lIns="91425" tIns="91425" rIns="91425" bIns="91425" anchor="t" anchorCtr="0">
            <a:noAutofit/>
          </a:bodyPr>
          <a:lstStyle/>
          <a:p>
            <a:pPr lvl="0">
              <a:buClr>
                <a:schemeClr val="dk1"/>
              </a:buClr>
              <a:buSzPts val="1100"/>
            </a:pPr>
            <a:r>
              <a:rPr lang="pt-BR" altLang="vi-VN" dirty="0">
                <a:solidFill>
                  <a:schemeClr val="accent6">
                    <a:lumMod val="20000"/>
                    <a:lumOff val="80000"/>
                  </a:schemeClr>
                </a:solidFill>
                <a:latin typeface="Times New Roman" panose="02020603050405020304" pitchFamily="18" charset="0"/>
                <a:cs typeface="Times New Roman" panose="02020603050405020304" pitchFamily="18" charset="0"/>
              </a:rPr>
              <a:t>II. TỔ CHỨC BỘ MÁY VÀ CHÍNH SÁCH CỦA CÔNG XÃ</a:t>
            </a:r>
            <a:endParaRPr dirty="0">
              <a:latin typeface="Roboto Slab"/>
              <a:ea typeface="Roboto Slab"/>
              <a:cs typeface="Roboto Slab"/>
              <a:sym typeface="Roboto Slab"/>
            </a:endParaRPr>
          </a:p>
        </p:txBody>
      </p:sp>
      <p:sp>
        <p:nvSpPr>
          <p:cNvPr id="2" name="!!b">
            <a:extLst>
              <a:ext uri="{FF2B5EF4-FFF2-40B4-BE49-F238E27FC236}">
                <a16:creationId xmlns:a16="http://schemas.microsoft.com/office/drawing/2014/main" id="{68218A41-E32D-BF41-8F9F-21F74867B5E0}"/>
              </a:ext>
            </a:extLst>
          </p:cNvPr>
          <p:cNvSpPr/>
          <p:nvPr/>
        </p:nvSpPr>
        <p:spPr>
          <a:xfrm>
            <a:off x="98854" y="2273643"/>
            <a:ext cx="4856205" cy="175624"/>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7" name="Google Shape;1190;p89">
            <a:extLst>
              <a:ext uri="{FF2B5EF4-FFF2-40B4-BE49-F238E27FC236}">
                <a16:creationId xmlns:a16="http://schemas.microsoft.com/office/drawing/2014/main" id="{B92288BC-3618-4947-910B-43A1A07ADC51}"/>
              </a:ext>
            </a:extLst>
          </p:cNvPr>
          <p:cNvSpPr/>
          <p:nvPr/>
        </p:nvSpPr>
        <p:spPr>
          <a:xfrm>
            <a:off x="141098" y="2979531"/>
            <a:ext cx="972318" cy="1069054"/>
          </a:xfrm>
          <a:custGeom>
            <a:avLst/>
            <a:gdLst/>
            <a:ahLst/>
            <a:cxnLst/>
            <a:rect l="l" t="t" r="r" b="b"/>
            <a:pathLst>
              <a:path w="201" h="221" extrusionOk="0">
                <a:moveTo>
                  <a:pt x="21" y="95"/>
                </a:moveTo>
                <a:lnTo>
                  <a:pt x="21" y="169"/>
                </a:lnTo>
                <a:lnTo>
                  <a:pt x="53" y="169"/>
                </a:lnTo>
                <a:lnTo>
                  <a:pt x="53" y="95"/>
                </a:lnTo>
                <a:lnTo>
                  <a:pt x="21" y="95"/>
                </a:lnTo>
                <a:close/>
                <a:moveTo>
                  <a:pt x="85" y="95"/>
                </a:moveTo>
                <a:lnTo>
                  <a:pt x="85" y="169"/>
                </a:lnTo>
                <a:lnTo>
                  <a:pt x="116" y="169"/>
                </a:lnTo>
                <a:lnTo>
                  <a:pt x="116" y="95"/>
                </a:lnTo>
                <a:lnTo>
                  <a:pt x="85" y="95"/>
                </a:lnTo>
                <a:close/>
                <a:moveTo>
                  <a:pt x="0" y="221"/>
                </a:moveTo>
                <a:lnTo>
                  <a:pt x="201" y="221"/>
                </a:lnTo>
                <a:lnTo>
                  <a:pt x="201" y="190"/>
                </a:lnTo>
                <a:lnTo>
                  <a:pt x="0" y="190"/>
                </a:lnTo>
                <a:lnTo>
                  <a:pt x="0" y="221"/>
                </a:lnTo>
                <a:close/>
                <a:moveTo>
                  <a:pt x="148" y="95"/>
                </a:moveTo>
                <a:lnTo>
                  <a:pt x="148" y="169"/>
                </a:lnTo>
                <a:lnTo>
                  <a:pt x="180" y="169"/>
                </a:lnTo>
                <a:lnTo>
                  <a:pt x="180" y="95"/>
                </a:lnTo>
                <a:lnTo>
                  <a:pt x="148" y="95"/>
                </a:lnTo>
                <a:close/>
                <a:moveTo>
                  <a:pt x="100" y="0"/>
                </a:moveTo>
                <a:lnTo>
                  <a:pt x="0" y="52"/>
                </a:lnTo>
                <a:lnTo>
                  <a:pt x="0" y="74"/>
                </a:lnTo>
                <a:lnTo>
                  <a:pt x="201" y="74"/>
                </a:lnTo>
                <a:lnTo>
                  <a:pt x="201" y="52"/>
                </a:lnTo>
                <a:lnTo>
                  <a:pt x="100" y="0"/>
                </a:lnTo>
                <a:close/>
              </a:path>
            </a:pathLst>
          </a:custGeom>
          <a:solidFill>
            <a:schemeClr val="accent6">
              <a:lumMod val="75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EE795B"/>
              </a:solidFill>
              <a:latin typeface="Muli"/>
              <a:ea typeface="Muli"/>
              <a:cs typeface="Muli"/>
              <a:sym typeface="Muli"/>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50000">
                                      <p:stCondLst>
                                        <p:cond delay="0"/>
                                      </p:stCondLst>
                                      <p:childTnLst>
                                        <p:set>
                                          <p:cBhvr>
                                            <p:cTn id="6" dur="1" fill="hold">
                                              <p:stCondLst>
                                                <p:cond delay="0"/>
                                              </p:stCondLst>
                                            </p:cTn>
                                            <p:tgtEl>
                                              <p:spTgt spid="517"/>
                                            </p:tgtEl>
                                            <p:attrNameLst>
                                              <p:attrName>style.visibility</p:attrName>
                                            </p:attrNameLst>
                                          </p:cBhvr>
                                          <p:to>
                                            <p:strVal val="visible"/>
                                          </p:to>
                                        </p:set>
                                        <p:anim calcmode="lin" valueType="num" p14:bounceEnd="50000">
                                          <p:cBhvr additive="base">
                                            <p:cTn id="7" dur="500" fill="hold"/>
                                            <p:tgtEl>
                                              <p:spTgt spid="51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5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50000">
                                      <p:stCondLst>
                                        <p:cond delay="0"/>
                                      </p:stCondLst>
                                      <p:childTnLst>
                                        <p:set>
                                          <p:cBhvr>
                                            <p:cTn id="10" dur="1" fill="hold">
                                              <p:stCondLst>
                                                <p:cond delay="0"/>
                                              </p:stCondLst>
                                            </p:cTn>
                                            <p:tgtEl>
                                              <p:spTgt spid="501"/>
                                            </p:tgtEl>
                                            <p:attrNameLst>
                                              <p:attrName>style.visibility</p:attrName>
                                            </p:attrNameLst>
                                          </p:cBhvr>
                                          <p:to>
                                            <p:strVal val="visible"/>
                                          </p:to>
                                        </p:set>
                                        <p:anim calcmode="lin" valueType="num" p14:bounceEnd="50000">
                                          <p:cBhvr additive="base">
                                            <p:cTn id="11" dur="500" fill="hold"/>
                                            <p:tgtEl>
                                              <p:spTgt spid="501"/>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501"/>
                                            </p:tgtEl>
                                            <p:attrNameLst>
                                              <p:attrName>ppt_y</p:attrName>
                                            </p:attrNameLst>
                                          </p:cBhvr>
                                          <p:tavLst>
                                            <p:tav tm="0">
                                              <p:val>
                                                <p:strVal val="1+#ppt_h/2"/>
                                              </p:val>
                                            </p:tav>
                                            <p:tav tm="100000">
                                              <p:val>
                                                <p:strVal val="#ppt_y"/>
                                              </p:val>
                                            </p:tav>
                                          </p:tavLst>
                                        </p:anim>
                                      </p:childTnLst>
                                    </p:cTn>
                                  </p:par>
                                  <p:par>
                                    <p:cTn id="13" presetID="9"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dissolve">
                                          <p:cBhvr>
                                            <p:cTn id="15" dur="500"/>
                                            <p:tgtEl>
                                              <p:spTgt spid="17"/>
                                            </p:tgtEl>
                                          </p:cBhvr>
                                        </p:animEffect>
                                      </p:childTnLst>
                                    </p:cTn>
                                  </p:par>
                                </p:childTnLst>
                              </p:cTn>
                            </p:par>
                            <p:par>
                              <p:cTn id="16" fill="hold">
                                <p:stCondLst>
                                  <p:cond delay="500"/>
                                </p:stCondLst>
                                <p:childTnLst>
                                  <p:par>
                                    <p:cTn id="17" presetID="2" presetClass="entr" presetSubtype="8" fill="hold" grpId="0" nodeType="afterEffect" p14:presetBounceEnd="50000">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14:bounceEnd="50000">
                                          <p:cBhvr additive="base">
                                            <p:cTn id="19"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 grpId="0"/>
          <p:bldP spid="517" grpId="0"/>
          <p:bldP spid="2"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17"/>
                                            </p:tgtEl>
                                            <p:attrNameLst>
                                              <p:attrName>style.visibility</p:attrName>
                                            </p:attrNameLst>
                                          </p:cBhvr>
                                          <p:to>
                                            <p:strVal val="visible"/>
                                          </p:to>
                                        </p:set>
                                        <p:anim calcmode="lin" valueType="num">
                                          <p:cBhvr additive="base">
                                            <p:cTn id="7" dur="500" fill="hold"/>
                                            <p:tgtEl>
                                              <p:spTgt spid="517"/>
                                            </p:tgtEl>
                                            <p:attrNameLst>
                                              <p:attrName>ppt_x</p:attrName>
                                            </p:attrNameLst>
                                          </p:cBhvr>
                                          <p:tavLst>
                                            <p:tav tm="0">
                                              <p:val>
                                                <p:strVal val="#ppt_x"/>
                                              </p:val>
                                            </p:tav>
                                            <p:tav tm="100000">
                                              <p:val>
                                                <p:strVal val="#ppt_x"/>
                                              </p:val>
                                            </p:tav>
                                          </p:tavLst>
                                        </p:anim>
                                        <p:anim calcmode="lin" valueType="num">
                                          <p:cBhvr additive="base">
                                            <p:cTn id="8" dur="500" fill="hold"/>
                                            <p:tgtEl>
                                              <p:spTgt spid="5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01"/>
                                            </p:tgtEl>
                                            <p:attrNameLst>
                                              <p:attrName>style.visibility</p:attrName>
                                            </p:attrNameLst>
                                          </p:cBhvr>
                                          <p:to>
                                            <p:strVal val="visible"/>
                                          </p:to>
                                        </p:set>
                                        <p:anim calcmode="lin" valueType="num">
                                          <p:cBhvr additive="base">
                                            <p:cTn id="11" dur="500" fill="hold"/>
                                            <p:tgtEl>
                                              <p:spTgt spid="501"/>
                                            </p:tgtEl>
                                            <p:attrNameLst>
                                              <p:attrName>ppt_x</p:attrName>
                                            </p:attrNameLst>
                                          </p:cBhvr>
                                          <p:tavLst>
                                            <p:tav tm="0">
                                              <p:val>
                                                <p:strVal val="#ppt_x"/>
                                              </p:val>
                                            </p:tav>
                                            <p:tav tm="100000">
                                              <p:val>
                                                <p:strVal val="#ppt_x"/>
                                              </p:val>
                                            </p:tav>
                                          </p:tavLst>
                                        </p:anim>
                                        <p:anim calcmode="lin" valueType="num">
                                          <p:cBhvr additive="base">
                                            <p:cTn id="12" dur="500" fill="hold"/>
                                            <p:tgtEl>
                                              <p:spTgt spid="501"/>
                                            </p:tgtEl>
                                            <p:attrNameLst>
                                              <p:attrName>ppt_y</p:attrName>
                                            </p:attrNameLst>
                                          </p:cBhvr>
                                          <p:tavLst>
                                            <p:tav tm="0">
                                              <p:val>
                                                <p:strVal val="1+#ppt_h/2"/>
                                              </p:val>
                                            </p:tav>
                                            <p:tav tm="100000">
                                              <p:val>
                                                <p:strVal val="#ppt_y"/>
                                              </p:val>
                                            </p:tav>
                                          </p:tavLst>
                                        </p:anim>
                                      </p:childTnLst>
                                    </p:cTn>
                                  </p:par>
                                  <p:par>
                                    <p:cTn id="13" presetID="9"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dissolve">
                                          <p:cBhvr>
                                            <p:cTn id="15" dur="500"/>
                                            <p:tgtEl>
                                              <p:spTgt spid="17"/>
                                            </p:tgtEl>
                                          </p:cBhvr>
                                        </p:animEffect>
                                      </p:childTnLst>
                                    </p:cTn>
                                  </p:par>
                                </p:childTnLst>
                              </p:cTn>
                            </p:par>
                            <p:par>
                              <p:cTn id="16" fill="hold">
                                <p:stCondLst>
                                  <p:cond delay="500"/>
                                </p:stCondLst>
                                <p:childTnLst>
                                  <p:par>
                                    <p:cTn id="17" presetID="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 grpId="0"/>
          <p:bldP spid="517" grpId="0"/>
          <p:bldP spid="2" grpId="0" animBg="1"/>
          <p:bldP spid="17"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Shape 1036"/>
        <p:cNvGrpSpPr/>
        <p:nvPr/>
      </p:nvGrpSpPr>
      <p:grpSpPr>
        <a:xfrm>
          <a:off x="0" y="0"/>
          <a:ext cx="0" cy="0"/>
          <a:chOff x="0" y="0"/>
          <a:chExt cx="0" cy="0"/>
        </a:xfrm>
      </p:grpSpPr>
      <p:sp>
        <p:nvSpPr>
          <p:cNvPr id="1037" name="Google Shape;1037;p87"/>
          <p:cNvSpPr/>
          <p:nvPr/>
        </p:nvSpPr>
        <p:spPr>
          <a:xfrm>
            <a:off x="0" y="4142575"/>
            <a:ext cx="9144000" cy="1000800"/>
          </a:xfrm>
          <a:prstGeom prst="rect">
            <a:avLst/>
          </a:prstGeom>
          <a:solidFill>
            <a:srgbClr val="000000">
              <a:alpha val="78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87"/>
          <p:cNvSpPr/>
          <p:nvPr/>
        </p:nvSpPr>
        <p:spPr>
          <a:xfrm>
            <a:off x="1480250" y="4166899"/>
            <a:ext cx="145500" cy="145500"/>
          </a:xfrm>
          <a:custGeom>
            <a:avLst/>
            <a:gdLst/>
            <a:ahLst/>
            <a:cxnLst/>
            <a:rect l="l" t="t" r="r" b="b"/>
            <a:pathLst>
              <a:path w="120000" h="120000" extrusionOk="0">
                <a:moveTo>
                  <a:pt x="89951" y="51787"/>
                </a:moveTo>
                <a:cubicBezTo>
                  <a:pt x="85314" y="51787"/>
                  <a:pt x="81835" y="55362"/>
                  <a:pt x="81835" y="60000"/>
                </a:cubicBezTo>
                <a:cubicBezTo>
                  <a:pt x="81835" y="64637"/>
                  <a:pt x="85314" y="68115"/>
                  <a:pt x="89951" y="68115"/>
                </a:cubicBezTo>
                <a:cubicBezTo>
                  <a:pt x="94589" y="68115"/>
                  <a:pt x="98164" y="64637"/>
                  <a:pt x="98164" y="60000"/>
                </a:cubicBezTo>
                <a:cubicBezTo>
                  <a:pt x="98164" y="55362"/>
                  <a:pt x="94589" y="51787"/>
                  <a:pt x="89951" y="51787"/>
                </a:cubicBezTo>
                <a:close/>
                <a:moveTo>
                  <a:pt x="89951" y="62705"/>
                </a:moveTo>
                <a:cubicBezTo>
                  <a:pt x="88309" y="62705"/>
                  <a:pt x="87246" y="61642"/>
                  <a:pt x="87246" y="60000"/>
                </a:cubicBezTo>
                <a:cubicBezTo>
                  <a:pt x="87246" y="58357"/>
                  <a:pt x="88309" y="57198"/>
                  <a:pt x="89951" y="57198"/>
                </a:cubicBezTo>
                <a:cubicBezTo>
                  <a:pt x="91594" y="57198"/>
                  <a:pt x="92657" y="58357"/>
                  <a:pt x="92657" y="60000"/>
                </a:cubicBezTo>
                <a:cubicBezTo>
                  <a:pt x="92657" y="61642"/>
                  <a:pt x="91594" y="62705"/>
                  <a:pt x="89951" y="62705"/>
                </a:cubicBezTo>
                <a:close/>
                <a:moveTo>
                  <a:pt x="29951" y="51787"/>
                </a:moveTo>
                <a:cubicBezTo>
                  <a:pt x="25314" y="51787"/>
                  <a:pt x="21835" y="55362"/>
                  <a:pt x="21835" y="60000"/>
                </a:cubicBezTo>
                <a:cubicBezTo>
                  <a:pt x="21835" y="64637"/>
                  <a:pt x="25314" y="68115"/>
                  <a:pt x="29951" y="68115"/>
                </a:cubicBezTo>
                <a:cubicBezTo>
                  <a:pt x="34589" y="68115"/>
                  <a:pt x="38164" y="64637"/>
                  <a:pt x="38164" y="60000"/>
                </a:cubicBezTo>
                <a:cubicBezTo>
                  <a:pt x="38164" y="55362"/>
                  <a:pt x="34589" y="51787"/>
                  <a:pt x="29951" y="51787"/>
                </a:cubicBezTo>
                <a:close/>
                <a:moveTo>
                  <a:pt x="29951" y="62705"/>
                </a:moveTo>
                <a:cubicBezTo>
                  <a:pt x="28309" y="62705"/>
                  <a:pt x="27246" y="61642"/>
                  <a:pt x="27246" y="60000"/>
                </a:cubicBezTo>
                <a:cubicBezTo>
                  <a:pt x="27246" y="58357"/>
                  <a:pt x="28309" y="57198"/>
                  <a:pt x="29951" y="57198"/>
                </a:cubicBezTo>
                <a:cubicBezTo>
                  <a:pt x="31594" y="57198"/>
                  <a:pt x="32753" y="58357"/>
                  <a:pt x="32753" y="60000"/>
                </a:cubicBezTo>
                <a:cubicBezTo>
                  <a:pt x="32753" y="61642"/>
                  <a:pt x="31594" y="62705"/>
                  <a:pt x="29951" y="62705"/>
                </a:cubicBezTo>
                <a:close/>
                <a:moveTo>
                  <a:pt x="60000" y="51787"/>
                </a:moveTo>
                <a:cubicBezTo>
                  <a:pt x="55362" y="51787"/>
                  <a:pt x="51787" y="55362"/>
                  <a:pt x="51787" y="60000"/>
                </a:cubicBezTo>
                <a:cubicBezTo>
                  <a:pt x="51787" y="64637"/>
                  <a:pt x="55362" y="68115"/>
                  <a:pt x="60000" y="68115"/>
                </a:cubicBezTo>
                <a:cubicBezTo>
                  <a:pt x="64637" y="68115"/>
                  <a:pt x="68115" y="64637"/>
                  <a:pt x="68115" y="60000"/>
                </a:cubicBezTo>
                <a:cubicBezTo>
                  <a:pt x="68115" y="55362"/>
                  <a:pt x="64637" y="51787"/>
                  <a:pt x="60000" y="51787"/>
                </a:cubicBezTo>
                <a:close/>
                <a:moveTo>
                  <a:pt x="60000" y="62705"/>
                </a:moveTo>
                <a:cubicBezTo>
                  <a:pt x="58357" y="62705"/>
                  <a:pt x="57294" y="61642"/>
                  <a:pt x="57294" y="60000"/>
                </a:cubicBezTo>
                <a:cubicBezTo>
                  <a:pt x="57294" y="58357"/>
                  <a:pt x="58357" y="57198"/>
                  <a:pt x="60000" y="57198"/>
                </a:cubicBezTo>
                <a:cubicBezTo>
                  <a:pt x="61642" y="57198"/>
                  <a:pt x="62705" y="58357"/>
                  <a:pt x="62705" y="60000"/>
                </a:cubicBezTo>
                <a:cubicBezTo>
                  <a:pt x="62705" y="61642"/>
                  <a:pt x="61642" y="62705"/>
                  <a:pt x="60000" y="62705"/>
                </a:cubicBezTo>
                <a:close/>
                <a:moveTo>
                  <a:pt x="60000" y="0"/>
                </a:moveTo>
                <a:cubicBezTo>
                  <a:pt x="26666" y="0"/>
                  <a:pt x="0" y="26666"/>
                  <a:pt x="0" y="60000"/>
                </a:cubicBezTo>
                <a:cubicBezTo>
                  <a:pt x="0" y="93236"/>
                  <a:pt x="26666" y="120000"/>
                  <a:pt x="60000" y="120000"/>
                </a:cubicBezTo>
                <a:cubicBezTo>
                  <a:pt x="93236" y="120000"/>
                  <a:pt x="120000" y="93236"/>
                  <a:pt x="120000" y="60000"/>
                </a:cubicBezTo>
                <a:cubicBezTo>
                  <a:pt x="120000" y="26666"/>
                  <a:pt x="93236" y="0"/>
                  <a:pt x="60000" y="0"/>
                </a:cubicBezTo>
                <a:close/>
                <a:moveTo>
                  <a:pt x="60000" y="114492"/>
                </a:moveTo>
                <a:cubicBezTo>
                  <a:pt x="29951" y="114492"/>
                  <a:pt x="5410" y="89951"/>
                  <a:pt x="5410" y="60000"/>
                </a:cubicBezTo>
                <a:cubicBezTo>
                  <a:pt x="5410" y="29951"/>
                  <a:pt x="29951" y="5410"/>
                  <a:pt x="60000" y="5410"/>
                </a:cubicBezTo>
                <a:cubicBezTo>
                  <a:pt x="89951" y="5410"/>
                  <a:pt x="114492" y="29951"/>
                  <a:pt x="114492" y="60000"/>
                </a:cubicBezTo>
                <a:cubicBezTo>
                  <a:pt x="114492" y="89951"/>
                  <a:pt x="89951" y="114492"/>
                  <a:pt x="60000" y="114492"/>
                </a:cubicBez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1039" name="Google Shape;1039;p87"/>
          <p:cNvGrpSpPr/>
          <p:nvPr/>
        </p:nvGrpSpPr>
        <p:grpSpPr>
          <a:xfrm>
            <a:off x="821835" y="732613"/>
            <a:ext cx="7500330" cy="3732517"/>
            <a:chOff x="728671" y="732613"/>
            <a:chExt cx="7500330" cy="3732517"/>
          </a:xfrm>
        </p:grpSpPr>
        <p:grpSp>
          <p:nvGrpSpPr>
            <p:cNvPr id="1040" name="Google Shape;1040;p87"/>
            <p:cNvGrpSpPr/>
            <p:nvPr/>
          </p:nvGrpSpPr>
          <p:grpSpPr>
            <a:xfrm>
              <a:off x="3983943" y="732613"/>
              <a:ext cx="4245057" cy="3663663"/>
              <a:chOff x="4215625" y="1133689"/>
              <a:chExt cx="3521700" cy="3039375"/>
            </a:xfrm>
          </p:grpSpPr>
          <p:sp>
            <p:nvSpPr>
              <p:cNvPr id="1041" name="Google Shape;1041;p87"/>
              <p:cNvSpPr/>
              <p:nvPr/>
            </p:nvSpPr>
            <p:spPr>
              <a:xfrm>
                <a:off x="5596500" y="3521525"/>
                <a:ext cx="701400" cy="445800"/>
              </a:xfrm>
              <a:prstGeom prst="trapezoid">
                <a:avLst>
                  <a:gd name="adj" fmla="val 25000"/>
                </a:avLst>
              </a:pr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87"/>
              <p:cNvSpPr/>
              <p:nvPr/>
            </p:nvSpPr>
            <p:spPr>
              <a:xfrm>
                <a:off x="4215625" y="1139750"/>
                <a:ext cx="3521700" cy="2484000"/>
              </a:xfrm>
              <a:prstGeom prst="roundRect">
                <a:avLst>
                  <a:gd name="adj" fmla="val 2829"/>
                </a:avLst>
              </a:pr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87"/>
              <p:cNvSpPr/>
              <p:nvPr/>
            </p:nvSpPr>
            <p:spPr>
              <a:xfrm>
                <a:off x="4215625" y="1133689"/>
                <a:ext cx="3521700" cy="2074800"/>
              </a:xfrm>
              <a:prstGeom prst="round2SameRect">
                <a:avLst>
                  <a:gd name="adj1" fmla="val 2823"/>
                  <a:gd name="adj2" fmla="val 0"/>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87"/>
              <p:cNvSpPr/>
              <p:nvPr/>
            </p:nvSpPr>
            <p:spPr>
              <a:xfrm>
                <a:off x="4339825" y="1278575"/>
                <a:ext cx="3273300" cy="1812000"/>
              </a:xfrm>
              <a:prstGeom prst="rect">
                <a:avLst/>
              </a:prstGeom>
              <a:solidFill>
                <a:srgbClr val="FFFFFF">
                  <a:alpha val="53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87"/>
              <p:cNvSpPr/>
              <p:nvPr/>
            </p:nvSpPr>
            <p:spPr>
              <a:xfrm>
                <a:off x="5370000" y="3961264"/>
                <a:ext cx="1154400" cy="211800"/>
              </a:xfrm>
              <a:prstGeom prst="trapezoid">
                <a:avLst>
                  <a:gd name="adj" fmla="val 106928"/>
                </a:avLst>
              </a:pr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46" name="Google Shape;1046;p87"/>
            <p:cNvGrpSpPr/>
            <p:nvPr/>
          </p:nvGrpSpPr>
          <p:grpSpPr>
            <a:xfrm>
              <a:off x="728671" y="1986450"/>
              <a:ext cx="1648597" cy="2478679"/>
              <a:chOff x="728671" y="1986450"/>
              <a:chExt cx="1648597" cy="2478679"/>
            </a:xfrm>
          </p:grpSpPr>
          <p:grpSp>
            <p:nvGrpSpPr>
              <p:cNvPr id="1047" name="Google Shape;1047;p87"/>
              <p:cNvGrpSpPr/>
              <p:nvPr/>
            </p:nvGrpSpPr>
            <p:grpSpPr>
              <a:xfrm>
                <a:off x="728671" y="1986450"/>
                <a:ext cx="1648597" cy="2478679"/>
                <a:chOff x="5095587" y="403950"/>
                <a:chExt cx="2923563" cy="4395600"/>
              </a:xfrm>
            </p:grpSpPr>
            <p:grpSp>
              <p:nvGrpSpPr>
                <p:cNvPr id="1048" name="Google Shape;1048;p87"/>
                <p:cNvGrpSpPr/>
                <p:nvPr/>
              </p:nvGrpSpPr>
              <p:grpSpPr>
                <a:xfrm>
                  <a:off x="5095587" y="988674"/>
                  <a:ext cx="81949" cy="698905"/>
                  <a:chOff x="5063144" y="1095925"/>
                  <a:chExt cx="71106" cy="606425"/>
                </a:xfrm>
              </p:grpSpPr>
              <p:sp>
                <p:nvSpPr>
                  <p:cNvPr id="1049" name="Google Shape;1049;p87"/>
                  <p:cNvSpPr/>
                  <p:nvPr/>
                </p:nvSpPr>
                <p:spPr>
                  <a:xfrm>
                    <a:off x="5063144" y="1095925"/>
                    <a:ext cx="71100" cy="441300"/>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87"/>
                  <p:cNvSpPr/>
                  <p:nvPr/>
                </p:nvSpPr>
                <p:spPr>
                  <a:xfrm>
                    <a:off x="5063150" y="1600050"/>
                    <a:ext cx="71100" cy="102300"/>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51" name="Google Shape;1051;p87"/>
                <p:cNvSpPr/>
                <p:nvPr/>
              </p:nvSpPr>
              <p:spPr>
                <a:xfrm>
                  <a:off x="5120550" y="403950"/>
                  <a:ext cx="2898600" cy="4395600"/>
                </a:xfrm>
                <a:prstGeom prst="roundRect">
                  <a:avLst>
                    <a:gd name="adj" fmla="val 6833"/>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87"/>
                <p:cNvSpPr/>
                <p:nvPr/>
              </p:nvSpPr>
              <p:spPr>
                <a:xfrm>
                  <a:off x="6203595" y="563994"/>
                  <a:ext cx="732600" cy="76200"/>
                </a:xfrm>
                <a:prstGeom prst="roundRect">
                  <a:avLst>
                    <a:gd name="adj" fmla="val 50000"/>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87"/>
                <p:cNvSpPr/>
                <p:nvPr/>
              </p:nvSpPr>
              <p:spPr>
                <a:xfrm>
                  <a:off x="5234294" y="543078"/>
                  <a:ext cx="117600" cy="1176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87"/>
                <p:cNvSpPr/>
                <p:nvPr/>
              </p:nvSpPr>
              <p:spPr>
                <a:xfrm>
                  <a:off x="5419520" y="561056"/>
                  <a:ext cx="81900" cy="819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55" name="Google Shape;1055;p87"/>
              <p:cNvSpPr/>
              <p:nvPr/>
            </p:nvSpPr>
            <p:spPr>
              <a:xfrm>
                <a:off x="811850" y="2236100"/>
                <a:ext cx="1482300" cy="21186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6" name="Google Shape;1056;p87"/>
            <p:cNvGrpSpPr/>
            <p:nvPr/>
          </p:nvGrpSpPr>
          <p:grpSpPr>
            <a:xfrm>
              <a:off x="2736035" y="2745908"/>
              <a:ext cx="889141" cy="1718925"/>
              <a:chOff x="2797921" y="2745908"/>
              <a:chExt cx="889141" cy="1718925"/>
            </a:xfrm>
          </p:grpSpPr>
          <p:grpSp>
            <p:nvGrpSpPr>
              <p:cNvPr id="1057" name="Google Shape;1057;p87"/>
              <p:cNvGrpSpPr/>
              <p:nvPr/>
            </p:nvGrpSpPr>
            <p:grpSpPr>
              <a:xfrm>
                <a:off x="2797921" y="2745908"/>
                <a:ext cx="889141" cy="1718925"/>
                <a:chOff x="4608325" y="664800"/>
                <a:chExt cx="1972800" cy="3813900"/>
              </a:xfrm>
            </p:grpSpPr>
            <p:sp>
              <p:nvSpPr>
                <p:cNvPr id="1058" name="Google Shape;1058;p87"/>
                <p:cNvSpPr/>
                <p:nvPr/>
              </p:nvSpPr>
              <p:spPr>
                <a:xfrm>
                  <a:off x="4608325" y="664800"/>
                  <a:ext cx="1972800" cy="3813900"/>
                </a:xfrm>
                <a:prstGeom prst="roundRect">
                  <a:avLst>
                    <a:gd name="adj" fmla="val 6833"/>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87"/>
                <p:cNvSpPr/>
                <p:nvPr/>
              </p:nvSpPr>
              <p:spPr>
                <a:xfrm>
                  <a:off x="5445025" y="4084125"/>
                  <a:ext cx="299400" cy="2994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87"/>
                <p:cNvSpPr/>
                <p:nvPr/>
              </p:nvSpPr>
              <p:spPr>
                <a:xfrm>
                  <a:off x="5276875" y="803675"/>
                  <a:ext cx="635700" cy="66000"/>
                </a:xfrm>
                <a:prstGeom prst="roundRect">
                  <a:avLst>
                    <a:gd name="adj" fmla="val 50000"/>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87"/>
                <p:cNvSpPr/>
                <p:nvPr/>
              </p:nvSpPr>
              <p:spPr>
                <a:xfrm>
                  <a:off x="4707025" y="785525"/>
                  <a:ext cx="102300" cy="1023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87"/>
                <p:cNvSpPr/>
                <p:nvPr/>
              </p:nvSpPr>
              <p:spPr>
                <a:xfrm>
                  <a:off x="4867750" y="801125"/>
                  <a:ext cx="71100" cy="711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63" name="Google Shape;1063;p87"/>
              <p:cNvSpPr/>
              <p:nvPr/>
            </p:nvSpPr>
            <p:spPr>
              <a:xfrm>
                <a:off x="2849191" y="2881600"/>
                <a:ext cx="786600" cy="13773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 name="!!b">
            <a:extLst>
              <a:ext uri="{FF2B5EF4-FFF2-40B4-BE49-F238E27FC236}">
                <a16:creationId xmlns:a16="http://schemas.microsoft.com/office/drawing/2014/main" id="{40D94EDB-770F-284F-85B4-38CC0AB5AA2A}"/>
              </a:ext>
            </a:extLst>
          </p:cNvPr>
          <p:cNvSpPr/>
          <p:nvPr/>
        </p:nvSpPr>
        <p:spPr>
          <a:xfrm>
            <a:off x="4226818" y="891002"/>
            <a:ext cx="3945636" cy="218418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3" name="Rectangle 2">
            <a:extLst>
              <a:ext uri="{FF2B5EF4-FFF2-40B4-BE49-F238E27FC236}">
                <a16:creationId xmlns:a16="http://schemas.microsoft.com/office/drawing/2014/main" id="{9CB4307E-7C3A-B443-8625-5BB4A1C5A44F}"/>
              </a:ext>
            </a:extLst>
          </p:cNvPr>
          <p:cNvSpPr/>
          <p:nvPr/>
        </p:nvSpPr>
        <p:spPr>
          <a:xfrm>
            <a:off x="4226818" y="1047930"/>
            <a:ext cx="3945636" cy="1815882"/>
          </a:xfrm>
          <a:prstGeom prst="rect">
            <a:avLst/>
          </a:prstGeom>
        </p:spPr>
        <p:txBody>
          <a:bodyPr wrap="square">
            <a:spAutoFit/>
          </a:bodyPr>
          <a:lstStyle/>
          <a:p>
            <a:pPr algn="ctr" eaLnBrk="1" hangingPunct="1">
              <a:spcBef>
                <a:spcPct val="50000"/>
              </a:spcBef>
              <a:buFontTx/>
              <a:buNone/>
            </a:pPr>
            <a:r>
              <a:rPr lang="en-US" altLang="vi-VN" sz="2800" b="1" dirty="0">
                <a:solidFill>
                  <a:srgbClr val="C00000"/>
                </a:solidFill>
                <a:latin typeface="Times New Roman" panose="02020603050405020304" pitchFamily="18" charset="0"/>
                <a:cs typeface="Times New Roman" panose="02020603050405020304" pitchFamily="18" charset="0"/>
              </a:rPr>
              <a:t>III. NỘI CHIẾN </a:t>
            </a:r>
            <a:r>
              <a:rPr lang="en-US" altLang="vi-VN" sz="2800" b="1" dirty="0" err="1">
                <a:solidFill>
                  <a:srgbClr val="C00000"/>
                </a:solidFill>
                <a:latin typeface="Times New Roman" panose="02020603050405020304" pitchFamily="18" charset="0"/>
                <a:cs typeface="Times New Roman" panose="02020603050405020304" pitchFamily="18" charset="0"/>
              </a:rPr>
              <a:t>Ở</a:t>
            </a:r>
            <a:r>
              <a:rPr lang="en-US" altLang="vi-VN" sz="2800" b="1" dirty="0">
                <a:solidFill>
                  <a:srgbClr val="C00000"/>
                </a:solidFill>
                <a:latin typeface="Times New Roman" panose="02020603050405020304" pitchFamily="18" charset="0"/>
                <a:cs typeface="Times New Roman" panose="02020603050405020304" pitchFamily="18" charset="0"/>
              </a:rPr>
              <a:t> PHÁP . </a:t>
            </a:r>
            <a:r>
              <a:rPr lang="en-US" altLang="vi-VN" sz="2800" b="1" dirty="0" err="1">
                <a:solidFill>
                  <a:srgbClr val="C00000"/>
                </a:solidFill>
                <a:latin typeface="Times New Roman" panose="02020603050405020304" pitchFamily="18" charset="0"/>
                <a:cs typeface="Times New Roman" panose="02020603050405020304" pitchFamily="18" charset="0"/>
              </a:rPr>
              <a:t>Ý</a:t>
            </a:r>
            <a:r>
              <a:rPr lang="en-US" altLang="vi-VN" sz="2800" b="1" dirty="0">
                <a:solidFill>
                  <a:srgbClr val="C00000"/>
                </a:solidFill>
                <a:latin typeface="Times New Roman" panose="02020603050405020304" pitchFamily="18" charset="0"/>
                <a:cs typeface="Times New Roman" panose="02020603050405020304" pitchFamily="18" charset="0"/>
              </a:rPr>
              <a:t> NGHĨA LỊCH SỬ CỦA CÔNG XÃ PARI</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8"/>
        <p:cNvGrpSpPr/>
        <p:nvPr/>
      </p:nvGrpSpPr>
      <p:grpSpPr>
        <a:xfrm>
          <a:off x="0" y="0"/>
          <a:ext cx="0" cy="0"/>
          <a:chOff x="0" y="0"/>
          <a:chExt cx="0" cy="0"/>
        </a:xfrm>
      </p:grpSpPr>
      <p:sp>
        <p:nvSpPr>
          <p:cNvPr id="99" name="Google Shape;99;p18"/>
          <p:cNvSpPr txBox="1">
            <a:spLocks noGrp="1"/>
          </p:cNvSpPr>
          <p:nvPr>
            <p:ph type="title"/>
          </p:nvPr>
        </p:nvSpPr>
        <p:spPr>
          <a:xfrm>
            <a:off x="398150" y="1129130"/>
            <a:ext cx="1700700" cy="14838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a:t>This is a slide title</a:t>
            </a:r>
            <a:endParaRPr/>
          </a:p>
        </p:txBody>
      </p:sp>
      <p:sp>
        <p:nvSpPr>
          <p:cNvPr id="6" name="Rectangle 5">
            <a:extLst>
              <a:ext uri="{FF2B5EF4-FFF2-40B4-BE49-F238E27FC236}">
                <a16:creationId xmlns:a16="http://schemas.microsoft.com/office/drawing/2014/main" id="{7463CF14-173E-6E48-A2C2-C6B2D28920C9}"/>
              </a:ext>
            </a:extLst>
          </p:cNvPr>
          <p:cNvSpPr/>
          <p:nvPr/>
        </p:nvSpPr>
        <p:spPr>
          <a:xfrm>
            <a:off x="1892303" y="49"/>
            <a:ext cx="1228725" cy="51434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5" name="Rectangle 4">
            <a:extLst>
              <a:ext uri="{FF2B5EF4-FFF2-40B4-BE49-F238E27FC236}">
                <a16:creationId xmlns:a16="http://schemas.microsoft.com/office/drawing/2014/main" id="{595A9159-AED7-BE43-B7E3-67BB293A35E9}"/>
              </a:ext>
            </a:extLst>
          </p:cNvPr>
          <p:cNvSpPr/>
          <p:nvPr/>
        </p:nvSpPr>
        <p:spPr>
          <a:xfrm>
            <a:off x="68274" y="1129130"/>
            <a:ext cx="2943225" cy="1815882"/>
          </a:xfrm>
          <a:prstGeom prst="rect">
            <a:avLst/>
          </a:prstGeom>
        </p:spPr>
        <p:txBody>
          <a:bodyPr wrap="square">
            <a:spAutoFit/>
          </a:bodyPr>
          <a:lstStyle/>
          <a:p>
            <a:pPr algn="r"/>
            <a:r>
              <a:rPr lang="en-US" altLang="vi-VN" sz="2800" u="sng" dirty="0">
                <a:solidFill>
                  <a:schemeClr val="bg1"/>
                </a:solidFill>
                <a:latin typeface="Times New Roman" panose="02020603050405020304" pitchFamily="18" charset="0"/>
                <a:cs typeface="Times New Roman" panose="02020603050405020304" pitchFamily="18" charset="0"/>
              </a:rPr>
              <a:t>2/ </a:t>
            </a:r>
            <a:r>
              <a:rPr lang="en-US" altLang="vi-VN" sz="2800" u="sng" dirty="0" err="1">
                <a:solidFill>
                  <a:schemeClr val="bg1"/>
                </a:solidFill>
                <a:latin typeface="Times New Roman" panose="02020603050405020304" pitchFamily="18" charset="0"/>
                <a:cs typeface="Times New Roman" panose="02020603050405020304" pitchFamily="18" charset="0"/>
              </a:rPr>
              <a:t>Ý</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nghĩa</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lịch</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sử</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và</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bài</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học</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kinh</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nghiệm</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của</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Công</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xã</a:t>
            </a:r>
            <a:r>
              <a:rPr lang="en-US" altLang="vi-VN" sz="2800" u="sng" dirty="0">
                <a:solidFill>
                  <a:schemeClr val="bg1"/>
                </a:solidFill>
                <a:latin typeface="Times New Roman" panose="02020603050405020304" pitchFamily="18" charset="0"/>
                <a:cs typeface="Times New Roman" panose="02020603050405020304" pitchFamily="18" charset="0"/>
              </a:rPr>
              <a:t> Pari</a:t>
            </a:r>
            <a:endParaRPr lang="en-VN" sz="2800" dirty="0">
              <a:solidFill>
                <a:schemeClr val="bg1"/>
              </a:solidFill>
            </a:endParaRPr>
          </a:p>
        </p:txBody>
      </p:sp>
      <p:grpSp>
        <p:nvGrpSpPr>
          <p:cNvPr id="101" name="Google Shape;101;p18"/>
          <p:cNvGrpSpPr/>
          <p:nvPr/>
        </p:nvGrpSpPr>
        <p:grpSpPr>
          <a:xfrm>
            <a:off x="2257959" y="264065"/>
            <a:ext cx="564103" cy="601050"/>
            <a:chOff x="5970800" y="1619250"/>
            <a:chExt cx="428650" cy="456725"/>
          </a:xfrm>
        </p:grpSpPr>
        <p:sp>
          <p:nvSpPr>
            <p:cNvPr id="102" name="Google Shape;102;p18"/>
            <p:cNvSpPr/>
            <p:nvPr/>
          </p:nvSpPr>
          <p:spPr>
            <a:xfrm>
              <a:off x="5970800" y="1674200"/>
              <a:ext cx="377975" cy="377950"/>
            </a:xfrm>
            <a:custGeom>
              <a:avLst/>
              <a:gdLst/>
              <a:ahLst/>
              <a:cxnLst/>
              <a:rect l="l" t="t" r="r" b="b"/>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8"/>
            <p:cNvSpPr/>
            <p:nvPr/>
          </p:nvSpPr>
          <p:spPr>
            <a:xfrm>
              <a:off x="6068500" y="1771875"/>
              <a:ext cx="182575" cy="182600"/>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18"/>
            <p:cNvSpPr/>
            <p:nvPr/>
          </p:nvSpPr>
          <p:spPr>
            <a:xfrm>
              <a:off x="5981175" y="2005125"/>
              <a:ext cx="75125" cy="70850"/>
            </a:xfrm>
            <a:custGeom>
              <a:avLst/>
              <a:gdLst/>
              <a:ahLst/>
              <a:cxnLst/>
              <a:rect l="l" t="t" r="r" b="b"/>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8"/>
            <p:cNvSpPr/>
            <p:nvPr/>
          </p:nvSpPr>
          <p:spPr>
            <a:xfrm>
              <a:off x="6263875" y="2005125"/>
              <a:ext cx="74525" cy="70850"/>
            </a:xfrm>
            <a:custGeom>
              <a:avLst/>
              <a:gdLst/>
              <a:ahLst/>
              <a:cxnLst/>
              <a:rect l="l" t="t" r="r" b="b"/>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8"/>
            <p:cNvSpPr/>
            <p:nvPr/>
          </p:nvSpPr>
          <p:spPr>
            <a:xfrm>
              <a:off x="6147875" y="1619250"/>
              <a:ext cx="251575" cy="255850"/>
            </a:xfrm>
            <a:custGeom>
              <a:avLst/>
              <a:gdLst/>
              <a:ahLst/>
              <a:cxnLst/>
              <a:rect l="l" t="t" r="r" b="b"/>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Rectangle 6">
            <a:extLst>
              <a:ext uri="{FF2B5EF4-FFF2-40B4-BE49-F238E27FC236}">
                <a16:creationId xmlns:a16="http://schemas.microsoft.com/office/drawing/2014/main" id="{AA5F51B7-EA35-B64C-9F51-D39F7BC4893A}"/>
              </a:ext>
            </a:extLst>
          </p:cNvPr>
          <p:cNvSpPr/>
          <p:nvPr/>
        </p:nvSpPr>
        <p:spPr>
          <a:xfrm>
            <a:off x="3615257" y="172531"/>
            <a:ext cx="3132589" cy="584775"/>
          </a:xfrm>
          <a:prstGeom prst="rect">
            <a:avLst/>
          </a:prstGeom>
        </p:spPr>
        <p:txBody>
          <a:bodyPr wrap="none">
            <a:spAutoFit/>
          </a:bodyPr>
          <a:lstStyle/>
          <a:p>
            <a:r>
              <a:rPr lang="en-US" altLang="vi-VN" sz="3200" b="1" dirty="0">
                <a:solidFill>
                  <a:srgbClr val="C00000"/>
                </a:solidFill>
                <a:latin typeface="Times New Roman" panose="02020603050405020304" pitchFamily="18" charset="0"/>
                <a:cs typeface="Times New Roman" panose="02020603050405020304" pitchFamily="18" charset="0"/>
              </a:rPr>
              <a:t>a/</a:t>
            </a:r>
            <a:r>
              <a:rPr lang="en-US" altLang="vi-VN" sz="3200" b="1" u="sng" dirty="0" err="1">
                <a:solidFill>
                  <a:srgbClr val="C00000"/>
                </a:solidFill>
                <a:latin typeface="Times New Roman" panose="02020603050405020304" pitchFamily="18" charset="0"/>
                <a:cs typeface="Times New Roman" panose="02020603050405020304" pitchFamily="18" charset="0"/>
              </a:rPr>
              <a:t>Ý</a:t>
            </a:r>
            <a:r>
              <a:rPr lang="en-US" altLang="vi-VN" sz="3200" b="1" u="sng" dirty="0">
                <a:solidFill>
                  <a:srgbClr val="C00000"/>
                </a:solidFill>
                <a:latin typeface="Times New Roman" panose="02020603050405020304" pitchFamily="18" charset="0"/>
                <a:cs typeface="Times New Roman" panose="02020603050405020304" pitchFamily="18" charset="0"/>
              </a:rPr>
              <a:t> </a:t>
            </a:r>
            <a:r>
              <a:rPr lang="en-US" altLang="vi-VN" sz="3200" b="1" u="sng" dirty="0" err="1">
                <a:solidFill>
                  <a:srgbClr val="C00000"/>
                </a:solidFill>
                <a:latin typeface="Times New Roman" panose="02020603050405020304" pitchFamily="18" charset="0"/>
                <a:cs typeface="Times New Roman" panose="02020603050405020304" pitchFamily="18" charset="0"/>
              </a:rPr>
              <a:t>nghĩa</a:t>
            </a:r>
            <a:r>
              <a:rPr lang="en-US" altLang="vi-VN" sz="3200" b="1" u="sng" dirty="0">
                <a:solidFill>
                  <a:srgbClr val="C00000"/>
                </a:solidFill>
                <a:latin typeface="Times New Roman" panose="02020603050405020304" pitchFamily="18" charset="0"/>
                <a:cs typeface="Times New Roman" panose="02020603050405020304" pitchFamily="18" charset="0"/>
              </a:rPr>
              <a:t> </a:t>
            </a:r>
            <a:r>
              <a:rPr lang="en-US" altLang="vi-VN" sz="3200" b="1" u="sng" dirty="0" err="1">
                <a:solidFill>
                  <a:srgbClr val="C00000"/>
                </a:solidFill>
                <a:latin typeface="Times New Roman" panose="02020603050405020304" pitchFamily="18" charset="0"/>
                <a:cs typeface="Times New Roman" panose="02020603050405020304" pitchFamily="18" charset="0"/>
              </a:rPr>
              <a:t>lịch</a:t>
            </a:r>
            <a:r>
              <a:rPr lang="en-US" altLang="vi-VN" sz="3200" b="1" u="sng" dirty="0">
                <a:solidFill>
                  <a:srgbClr val="C00000"/>
                </a:solidFill>
                <a:latin typeface="Times New Roman" panose="02020603050405020304" pitchFamily="18" charset="0"/>
                <a:cs typeface="Times New Roman" panose="02020603050405020304" pitchFamily="18" charset="0"/>
              </a:rPr>
              <a:t> </a:t>
            </a:r>
            <a:r>
              <a:rPr lang="en-US" altLang="vi-VN" sz="3200" b="1" u="sng" dirty="0" err="1">
                <a:solidFill>
                  <a:srgbClr val="C00000"/>
                </a:solidFill>
                <a:latin typeface="Times New Roman" panose="02020603050405020304" pitchFamily="18" charset="0"/>
                <a:cs typeface="Times New Roman" panose="02020603050405020304" pitchFamily="18" charset="0"/>
              </a:rPr>
              <a:t>sử</a:t>
            </a:r>
            <a:endParaRPr lang="en-VN" sz="3200" b="1" dirty="0">
              <a:solidFill>
                <a:srgbClr val="C00000"/>
              </a:solidFill>
            </a:endParaRPr>
          </a:p>
        </p:txBody>
      </p:sp>
      <p:sp>
        <p:nvSpPr>
          <p:cNvPr id="8" name="Rectangle 7">
            <a:extLst>
              <a:ext uri="{FF2B5EF4-FFF2-40B4-BE49-F238E27FC236}">
                <a16:creationId xmlns:a16="http://schemas.microsoft.com/office/drawing/2014/main" id="{180371FF-4E20-4847-96AD-A2F91C3CFE6A}"/>
              </a:ext>
            </a:extLst>
          </p:cNvPr>
          <p:cNvSpPr/>
          <p:nvPr/>
        </p:nvSpPr>
        <p:spPr>
          <a:xfrm>
            <a:off x="3364854" y="1239431"/>
            <a:ext cx="5490227" cy="2462213"/>
          </a:xfrm>
          <a:prstGeom prst="rect">
            <a:avLst/>
          </a:prstGeom>
        </p:spPr>
        <p:txBody>
          <a:bodyPr wrap="square">
            <a:spAutoFit/>
          </a:bodyPr>
          <a:lstStyle/>
          <a:p>
            <a:pPr algn="just" eaLnBrk="1" hangingPunct="1">
              <a:spcBef>
                <a:spcPct val="50000"/>
              </a:spcBef>
              <a:buFontTx/>
              <a:buNone/>
            </a:pPr>
            <a:r>
              <a:rPr lang="en-US" altLang="vi-VN" sz="2800" dirty="0">
                <a:latin typeface="Arial" panose="020B0604020202020204" pitchFamily="34" charset="0"/>
              </a:rPr>
              <a:t>+ </a:t>
            </a:r>
            <a:r>
              <a:rPr lang="en-US" altLang="vi-VN" sz="2800" dirty="0" err="1">
                <a:latin typeface="Times New Roman" panose="02020603050405020304" pitchFamily="18" charset="0"/>
                <a:cs typeface="Times New Roman" panose="02020603050405020304" pitchFamily="18" charset="0"/>
                <a:sym typeface="Wingdings" pitchFamily="2" charset="2"/>
              </a:rPr>
              <a:t>Công</a:t>
            </a:r>
            <a:r>
              <a:rPr lang="en-US" altLang="vi-VN" sz="2800" dirty="0">
                <a:latin typeface="Times New Roman" panose="02020603050405020304" pitchFamily="18" charset="0"/>
                <a:cs typeface="Times New Roman" panose="02020603050405020304" pitchFamily="18" charset="0"/>
                <a:sym typeface="Wingdings" pitchFamily="2" charset="2"/>
              </a:rPr>
              <a:t> </a:t>
            </a:r>
            <a:r>
              <a:rPr lang="en-US" altLang="vi-VN" sz="2800" dirty="0" err="1">
                <a:latin typeface="Times New Roman" panose="02020603050405020304" pitchFamily="18" charset="0"/>
                <a:cs typeface="Times New Roman" panose="02020603050405020304" pitchFamily="18" charset="0"/>
                <a:sym typeface="Wingdings" pitchFamily="2" charset="2"/>
              </a:rPr>
              <a:t>xã</a:t>
            </a:r>
            <a:r>
              <a:rPr lang="en-US" altLang="vi-VN" sz="2800" dirty="0">
                <a:latin typeface="Times New Roman" panose="02020603050405020304" pitchFamily="18" charset="0"/>
                <a:cs typeface="Times New Roman" panose="02020603050405020304" pitchFamily="18" charset="0"/>
                <a:sym typeface="Wingdings" pitchFamily="2" charset="2"/>
              </a:rPr>
              <a:t> Pa-</a:t>
            </a:r>
            <a:r>
              <a:rPr lang="en-US" altLang="vi-VN" sz="2800" dirty="0" err="1">
                <a:latin typeface="Times New Roman" panose="02020603050405020304" pitchFamily="18" charset="0"/>
                <a:cs typeface="Times New Roman" panose="02020603050405020304" pitchFamily="18" charset="0"/>
                <a:sym typeface="Wingdings" pitchFamily="2" charset="2"/>
              </a:rPr>
              <a:t>ri</a:t>
            </a:r>
            <a:r>
              <a:rPr lang="en-US" altLang="vi-VN" sz="2800" dirty="0">
                <a:latin typeface="Times New Roman" panose="02020603050405020304" pitchFamily="18" charset="0"/>
                <a:cs typeface="Times New Roman" panose="02020603050405020304" pitchFamily="18" charset="0"/>
                <a:sym typeface="Wingdings" pitchFamily="2" charset="2"/>
              </a:rPr>
              <a:t> </a:t>
            </a:r>
            <a:r>
              <a:rPr lang="en-US" altLang="vi-VN" sz="2800" dirty="0" err="1">
                <a:latin typeface="Times New Roman" panose="02020603050405020304" pitchFamily="18" charset="0"/>
                <a:cs typeface="Times New Roman" panose="02020603050405020304" pitchFamily="18" charset="0"/>
                <a:sym typeface="Wingdings" pitchFamily="2" charset="2"/>
              </a:rPr>
              <a:t>đã</a:t>
            </a:r>
            <a:r>
              <a:rPr lang="en-US" altLang="vi-VN" sz="2800" dirty="0">
                <a:latin typeface="Times New Roman" panose="02020603050405020304" pitchFamily="18" charset="0"/>
                <a:cs typeface="Times New Roman" panose="02020603050405020304" pitchFamily="18" charset="0"/>
                <a:sym typeface="Wingdings" pitchFamily="2" charset="2"/>
              </a:rPr>
              <a:t> </a:t>
            </a:r>
            <a:r>
              <a:rPr lang="en-US" altLang="vi-VN" sz="2800" dirty="0" err="1">
                <a:latin typeface="Times New Roman" panose="02020603050405020304" pitchFamily="18" charset="0"/>
                <a:cs typeface="Times New Roman" panose="02020603050405020304" pitchFamily="18" charset="0"/>
                <a:sym typeface="Wingdings" pitchFamily="2" charset="2"/>
              </a:rPr>
              <a:t>lật</a:t>
            </a:r>
            <a:r>
              <a:rPr lang="en-US" altLang="vi-VN" sz="2800" dirty="0">
                <a:latin typeface="Times New Roman" panose="02020603050405020304" pitchFamily="18" charset="0"/>
                <a:cs typeface="Times New Roman" panose="02020603050405020304" pitchFamily="18" charset="0"/>
                <a:sym typeface="Wingdings" pitchFamily="2" charset="2"/>
              </a:rPr>
              <a:t> </a:t>
            </a:r>
            <a:r>
              <a:rPr lang="en-US" altLang="vi-VN" sz="2800" dirty="0" err="1">
                <a:latin typeface="Times New Roman" panose="02020603050405020304" pitchFamily="18" charset="0"/>
                <a:cs typeface="Times New Roman" panose="02020603050405020304" pitchFamily="18" charset="0"/>
                <a:sym typeface="Wingdings" pitchFamily="2" charset="2"/>
              </a:rPr>
              <a:t>đổ</a:t>
            </a:r>
            <a:r>
              <a:rPr lang="en-US" altLang="vi-VN" sz="2800" dirty="0">
                <a:latin typeface="Times New Roman" panose="02020603050405020304" pitchFamily="18" charset="0"/>
                <a:cs typeface="Times New Roman" panose="02020603050405020304" pitchFamily="18" charset="0"/>
                <a:sym typeface="Wingdings" pitchFamily="2" charset="2"/>
              </a:rPr>
              <a:t> </a:t>
            </a:r>
            <a:r>
              <a:rPr lang="en-US" altLang="vi-VN" sz="2800" dirty="0" err="1">
                <a:latin typeface="Times New Roman" panose="02020603050405020304" pitchFamily="18" charset="0"/>
                <a:cs typeface="Times New Roman" panose="02020603050405020304" pitchFamily="18" charset="0"/>
                <a:sym typeface="Wingdings" pitchFamily="2" charset="2"/>
              </a:rPr>
              <a:t>chính</a:t>
            </a:r>
            <a:r>
              <a:rPr lang="en-US" altLang="vi-VN" sz="2800" dirty="0">
                <a:latin typeface="Times New Roman" panose="02020603050405020304" pitchFamily="18" charset="0"/>
                <a:cs typeface="Times New Roman" panose="02020603050405020304" pitchFamily="18" charset="0"/>
                <a:sym typeface="Wingdings" pitchFamily="2" charset="2"/>
              </a:rPr>
              <a:t> </a:t>
            </a:r>
            <a:r>
              <a:rPr lang="en-US" altLang="vi-VN" sz="2800" dirty="0" err="1">
                <a:latin typeface="Times New Roman" panose="02020603050405020304" pitchFamily="18" charset="0"/>
                <a:cs typeface="Times New Roman" panose="02020603050405020304" pitchFamily="18" charset="0"/>
                <a:sym typeface="Wingdings" pitchFamily="2" charset="2"/>
              </a:rPr>
              <a:t>quyền</a:t>
            </a:r>
            <a:r>
              <a:rPr lang="en-US" altLang="vi-VN" sz="2800" dirty="0">
                <a:latin typeface="Times New Roman" panose="02020603050405020304" pitchFamily="18" charset="0"/>
                <a:cs typeface="Times New Roman" panose="02020603050405020304" pitchFamily="18" charset="0"/>
                <a:sym typeface="Wingdings" pitchFamily="2" charset="2"/>
              </a:rPr>
              <a:t> </a:t>
            </a:r>
            <a:r>
              <a:rPr lang="en-US" altLang="vi-VN" sz="2800" dirty="0" err="1">
                <a:latin typeface="Times New Roman" panose="02020603050405020304" pitchFamily="18" charset="0"/>
                <a:cs typeface="Times New Roman" panose="02020603050405020304" pitchFamily="18" charset="0"/>
                <a:sym typeface="Wingdings" pitchFamily="2" charset="2"/>
              </a:rPr>
              <a:t>tư</a:t>
            </a:r>
            <a:r>
              <a:rPr lang="en-US" altLang="vi-VN" sz="2800" dirty="0">
                <a:latin typeface="Times New Roman" panose="02020603050405020304" pitchFamily="18" charset="0"/>
                <a:cs typeface="Times New Roman" panose="02020603050405020304" pitchFamily="18" charset="0"/>
                <a:sym typeface="Wingdings" pitchFamily="2" charset="2"/>
              </a:rPr>
              <a:t> </a:t>
            </a:r>
            <a:r>
              <a:rPr lang="en-US" altLang="vi-VN" sz="2800" dirty="0" err="1">
                <a:latin typeface="Times New Roman" panose="02020603050405020304" pitchFamily="18" charset="0"/>
                <a:cs typeface="Times New Roman" panose="02020603050405020304" pitchFamily="18" charset="0"/>
                <a:sym typeface="Wingdings" pitchFamily="2" charset="2"/>
              </a:rPr>
              <a:t>sản</a:t>
            </a:r>
            <a:r>
              <a:rPr lang="en-US" altLang="vi-VN" sz="2800" dirty="0">
                <a:latin typeface="Times New Roman" panose="02020603050405020304" pitchFamily="18" charset="0"/>
                <a:cs typeface="Times New Roman" panose="02020603050405020304" pitchFamily="18" charset="0"/>
                <a:sym typeface="Wingdings" pitchFamily="2" charset="2"/>
              </a:rPr>
              <a:t>, </a:t>
            </a:r>
            <a:r>
              <a:rPr lang="en-US" altLang="vi-VN" sz="2800" dirty="0" err="1">
                <a:latin typeface="Times New Roman" panose="02020603050405020304" pitchFamily="18" charset="0"/>
                <a:cs typeface="Times New Roman" panose="02020603050405020304" pitchFamily="18" charset="0"/>
                <a:sym typeface="Wingdings" pitchFamily="2" charset="2"/>
              </a:rPr>
              <a:t>xây</a:t>
            </a:r>
            <a:r>
              <a:rPr lang="en-US" altLang="vi-VN" sz="2800" dirty="0">
                <a:latin typeface="Times New Roman" panose="02020603050405020304" pitchFamily="18" charset="0"/>
                <a:cs typeface="Times New Roman" panose="02020603050405020304" pitchFamily="18" charset="0"/>
                <a:sym typeface="Wingdings" pitchFamily="2" charset="2"/>
              </a:rPr>
              <a:t> </a:t>
            </a:r>
            <a:r>
              <a:rPr lang="en-US" altLang="vi-VN" sz="2800" dirty="0" err="1">
                <a:latin typeface="Times New Roman" panose="02020603050405020304" pitchFamily="18" charset="0"/>
                <a:cs typeface="Times New Roman" panose="02020603050405020304" pitchFamily="18" charset="0"/>
                <a:sym typeface="Wingdings" pitchFamily="2" charset="2"/>
              </a:rPr>
              <a:t>dựng</a:t>
            </a:r>
            <a:r>
              <a:rPr lang="en-US" altLang="vi-VN" sz="2800" dirty="0">
                <a:latin typeface="Times New Roman" panose="02020603050405020304" pitchFamily="18" charset="0"/>
                <a:cs typeface="Times New Roman" panose="02020603050405020304" pitchFamily="18" charset="0"/>
                <a:sym typeface="Wingdings" pitchFamily="2" charset="2"/>
              </a:rPr>
              <a:t> </a:t>
            </a:r>
            <a:r>
              <a:rPr lang="en-US" altLang="vi-VN" sz="2800" dirty="0" err="1">
                <a:latin typeface="Times New Roman" panose="02020603050405020304" pitchFamily="18" charset="0"/>
                <a:cs typeface="Times New Roman" panose="02020603050405020304" pitchFamily="18" charset="0"/>
                <a:sym typeface="Wingdings" pitchFamily="2" charset="2"/>
              </a:rPr>
              <a:t>nhà</a:t>
            </a:r>
            <a:r>
              <a:rPr lang="en-US" altLang="vi-VN" sz="2800" dirty="0">
                <a:latin typeface="Times New Roman" panose="02020603050405020304" pitchFamily="18" charset="0"/>
                <a:cs typeface="Times New Roman" panose="02020603050405020304" pitchFamily="18" charset="0"/>
                <a:sym typeface="Wingdings" pitchFamily="2" charset="2"/>
              </a:rPr>
              <a:t>                                                 </a:t>
            </a:r>
            <a:r>
              <a:rPr lang="en-US" altLang="vi-VN" sz="2800" dirty="0" err="1">
                <a:latin typeface="Times New Roman" panose="02020603050405020304" pitchFamily="18" charset="0"/>
                <a:cs typeface="Times New Roman" panose="02020603050405020304" pitchFamily="18" charset="0"/>
                <a:sym typeface="Wingdings" pitchFamily="2" charset="2"/>
              </a:rPr>
              <a:t>nước</a:t>
            </a:r>
            <a:r>
              <a:rPr lang="en-US" altLang="vi-VN" sz="2800" dirty="0">
                <a:latin typeface="Times New Roman" panose="02020603050405020304" pitchFamily="18" charset="0"/>
                <a:cs typeface="Times New Roman" panose="02020603050405020304" pitchFamily="18" charset="0"/>
                <a:sym typeface="Wingdings" pitchFamily="2" charset="2"/>
              </a:rPr>
              <a:t> </a:t>
            </a:r>
            <a:r>
              <a:rPr lang="en-US" altLang="vi-VN" sz="2800" dirty="0" err="1">
                <a:latin typeface="Times New Roman" panose="02020603050405020304" pitchFamily="18" charset="0"/>
                <a:cs typeface="Times New Roman" panose="02020603050405020304" pitchFamily="18" charset="0"/>
                <a:sym typeface="Wingdings" pitchFamily="2" charset="2"/>
              </a:rPr>
              <a:t>kiểu</a:t>
            </a:r>
            <a:r>
              <a:rPr lang="en-US" altLang="vi-VN" sz="2800" dirty="0">
                <a:latin typeface="Times New Roman" panose="02020603050405020304" pitchFamily="18" charset="0"/>
                <a:cs typeface="Times New Roman" panose="02020603050405020304" pitchFamily="18" charset="0"/>
                <a:sym typeface="Wingdings" pitchFamily="2" charset="2"/>
              </a:rPr>
              <a:t> </a:t>
            </a:r>
            <a:r>
              <a:rPr lang="en-US" altLang="vi-VN" sz="2800" dirty="0" err="1">
                <a:latin typeface="Times New Roman" panose="02020603050405020304" pitchFamily="18" charset="0"/>
                <a:cs typeface="Times New Roman" panose="02020603050405020304" pitchFamily="18" charset="0"/>
                <a:sym typeface="Wingdings" pitchFamily="2" charset="2"/>
              </a:rPr>
              <a:t>mới</a:t>
            </a:r>
            <a:r>
              <a:rPr lang="en-US" altLang="vi-VN" sz="2800" dirty="0">
                <a:latin typeface="Times New Roman" panose="02020603050405020304" pitchFamily="18" charset="0"/>
                <a:cs typeface="Times New Roman" panose="02020603050405020304" pitchFamily="18" charset="0"/>
                <a:sym typeface="Wingdings" pitchFamily="2" charset="2"/>
              </a:rPr>
              <a:t> </a:t>
            </a:r>
            <a:r>
              <a:rPr lang="en-US" altLang="vi-VN" sz="2800" dirty="0" err="1">
                <a:latin typeface="Times New Roman" panose="02020603050405020304" pitchFamily="18" charset="0"/>
                <a:cs typeface="Times New Roman" panose="02020603050405020304" pitchFamily="18" charset="0"/>
                <a:sym typeface="Wingdings" pitchFamily="2" charset="2"/>
              </a:rPr>
              <a:t>của</a:t>
            </a:r>
            <a:r>
              <a:rPr lang="en-US" altLang="vi-VN" sz="2800" dirty="0">
                <a:latin typeface="Times New Roman" panose="02020603050405020304" pitchFamily="18" charset="0"/>
                <a:cs typeface="Times New Roman" panose="02020603050405020304" pitchFamily="18" charset="0"/>
                <a:sym typeface="Wingdings" pitchFamily="2" charset="2"/>
              </a:rPr>
              <a:t> </a:t>
            </a:r>
            <a:r>
              <a:rPr lang="en-US" altLang="vi-VN" sz="2800" dirty="0" err="1">
                <a:latin typeface="Times New Roman" panose="02020603050405020304" pitchFamily="18" charset="0"/>
                <a:cs typeface="Times New Roman" panose="02020603050405020304" pitchFamily="18" charset="0"/>
                <a:sym typeface="Wingdings" pitchFamily="2" charset="2"/>
              </a:rPr>
              <a:t>giai</a:t>
            </a:r>
            <a:r>
              <a:rPr lang="en-US" altLang="vi-VN" sz="2800" dirty="0">
                <a:latin typeface="Times New Roman" panose="02020603050405020304" pitchFamily="18" charset="0"/>
                <a:cs typeface="Times New Roman" panose="02020603050405020304" pitchFamily="18" charset="0"/>
                <a:sym typeface="Wingdings" pitchFamily="2" charset="2"/>
              </a:rPr>
              <a:t> </a:t>
            </a:r>
            <a:r>
              <a:rPr lang="en-US" altLang="vi-VN" sz="2800" dirty="0" err="1">
                <a:latin typeface="Times New Roman" panose="02020603050405020304" pitchFamily="18" charset="0"/>
                <a:cs typeface="Times New Roman" panose="02020603050405020304" pitchFamily="18" charset="0"/>
                <a:sym typeface="Wingdings" pitchFamily="2" charset="2"/>
              </a:rPr>
              <a:t>cấp</a:t>
            </a:r>
            <a:r>
              <a:rPr lang="en-US" altLang="vi-VN" sz="2800" dirty="0">
                <a:latin typeface="Times New Roman" panose="02020603050405020304" pitchFamily="18" charset="0"/>
                <a:cs typeface="Times New Roman" panose="02020603050405020304" pitchFamily="18" charset="0"/>
                <a:sym typeface="Wingdings" pitchFamily="2" charset="2"/>
              </a:rPr>
              <a:t> </a:t>
            </a:r>
            <a:r>
              <a:rPr lang="en-US" altLang="vi-VN" sz="2800" dirty="0" err="1">
                <a:latin typeface="Times New Roman" panose="02020603050405020304" pitchFamily="18" charset="0"/>
                <a:cs typeface="Times New Roman" panose="02020603050405020304" pitchFamily="18" charset="0"/>
                <a:sym typeface="Wingdings" pitchFamily="2" charset="2"/>
              </a:rPr>
              <a:t>vô</a:t>
            </a:r>
            <a:r>
              <a:rPr lang="en-US" altLang="vi-VN" sz="2800" dirty="0">
                <a:latin typeface="Times New Roman" panose="02020603050405020304" pitchFamily="18" charset="0"/>
                <a:cs typeface="Times New Roman" panose="02020603050405020304" pitchFamily="18" charset="0"/>
                <a:sym typeface="Wingdings" pitchFamily="2" charset="2"/>
              </a:rPr>
              <a:t> </a:t>
            </a:r>
            <a:r>
              <a:rPr lang="en-US" altLang="vi-VN" sz="2800" dirty="0" err="1">
                <a:latin typeface="Times New Roman" panose="02020603050405020304" pitchFamily="18" charset="0"/>
                <a:cs typeface="Times New Roman" panose="02020603050405020304" pitchFamily="18" charset="0"/>
                <a:sym typeface="Wingdings" pitchFamily="2" charset="2"/>
              </a:rPr>
              <a:t>sản</a:t>
            </a:r>
            <a:r>
              <a:rPr lang="en-US" altLang="vi-VN" sz="2800" dirty="0">
                <a:latin typeface="Times New Roman" panose="02020603050405020304" pitchFamily="18" charset="0"/>
                <a:cs typeface="Times New Roman" panose="02020603050405020304" pitchFamily="18" charset="0"/>
                <a:sym typeface="Wingdings" pitchFamily="2" charset="2"/>
              </a:rPr>
              <a:t>.</a:t>
            </a:r>
          </a:p>
          <a:p>
            <a:pPr algn="just" eaLnBrk="1" hangingPunct="1">
              <a:spcBef>
                <a:spcPct val="50000"/>
              </a:spcBef>
              <a:buFontTx/>
              <a:buNone/>
            </a:pPr>
            <a:r>
              <a:rPr lang="en-US" altLang="vi-VN" sz="2800" dirty="0">
                <a:latin typeface="Times New Roman" panose="02020603050405020304" pitchFamily="18" charset="0"/>
                <a:cs typeface="Times New Roman" panose="02020603050405020304" pitchFamily="18" charset="0"/>
              </a:rPr>
              <a:t>+ </a:t>
            </a:r>
            <a:r>
              <a:rPr lang="en-US" altLang="vi-VN" sz="2800" dirty="0" err="1">
                <a:latin typeface="Times New Roman" panose="02020603050405020304" pitchFamily="18" charset="0"/>
                <a:cs typeface="Times New Roman" panose="02020603050405020304" pitchFamily="18" charset="0"/>
              </a:rPr>
              <a:t>Cổ</a:t>
            </a:r>
            <a:r>
              <a:rPr lang="en-US" altLang="vi-VN" sz="2800" dirty="0">
                <a:latin typeface="Times New Roman" panose="02020603050405020304" pitchFamily="18" charset="0"/>
                <a:cs typeface="Times New Roman" panose="02020603050405020304" pitchFamily="18" charset="0"/>
              </a:rPr>
              <a:t> </a:t>
            </a:r>
            <a:r>
              <a:rPr lang="en-US" altLang="vi-VN" sz="2800" dirty="0" err="1">
                <a:latin typeface="Times New Roman" panose="02020603050405020304" pitchFamily="18" charset="0"/>
                <a:cs typeface="Times New Roman" panose="02020603050405020304" pitchFamily="18" charset="0"/>
              </a:rPr>
              <a:t>vũ</a:t>
            </a:r>
            <a:r>
              <a:rPr lang="en-US" altLang="vi-VN" sz="2800" dirty="0">
                <a:latin typeface="Times New Roman" panose="02020603050405020304" pitchFamily="18" charset="0"/>
                <a:cs typeface="Times New Roman" panose="02020603050405020304" pitchFamily="18" charset="0"/>
              </a:rPr>
              <a:t> </a:t>
            </a:r>
            <a:r>
              <a:rPr lang="en-US" altLang="vi-VN" sz="2800" dirty="0" err="1">
                <a:latin typeface="Times New Roman" panose="02020603050405020304" pitchFamily="18" charset="0"/>
                <a:cs typeface="Times New Roman" panose="02020603050405020304" pitchFamily="18" charset="0"/>
              </a:rPr>
              <a:t>cho</a:t>
            </a:r>
            <a:r>
              <a:rPr lang="en-US" altLang="vi-VN" sz="2800" dirty="0">
                <a:latin typeface="Times New Roman" panose="02020603050405020304" pitchFamily="18" charset="0"/>
                <a:cs typeface="Times New Roman" panose="02020603050405020304" pitchFamily="18" charset="0"/>
              </a:rPr>
              <a:t> </a:t>
            </a:r>
            <a:r>
              <a:rPr lang="en-US" altLang="vi-VN" sz="2800" dirty="0" err="1">
                <a:latin typeface="Times New Roman" panose="02020603050405020304" pitchFamily="18" charset="0"/>
                <a:cs typeface="Times New Roman" panose="02020603050405020304" pitchFamily="18" charset="0"/>
              </a:rPr>
              <a:t>nhân</a:t>
            </a:r>
            <a:r>
              <a:rPr lang="en-US" altLang="vi-VN" sz="2800" dirty="0">
                <a:latin typeface="Times New Roman" panose="02020603050405020304" pitchFamily="18" charset="0"/>
                <a:cs typeface="Times New Roman" panose="02020603050405020304" pitchFamily="18" charset="0"/>
              </a:rPr>
              <a:t> </a:t>
            </a:r>
            <a:r>
              <a:rPr lang="en-US" altLang="vi-VN" sz="2800" dirty="0" err="1">
                <a:latin typeface="Times New Roman" panose="02020603050405020304" pitchFamily="18" charset="0"/>
                <a:cs typeface="Times New Roman" panose="02020603050405020304" pitchFamily="18" charset="0"/>
              </a:rPr>
              <a:t>dân</a:t>
            </a:r>
            <a:r>
              <a:rPr lang="en-US" altLang="vi-VN" sz="2800" dirty="0">
                <a:latin typeface="Times New Roman" panose="02020603050405020304" pitchFamily="18" charset="0"/>
                <a:cs typeface="Times New Roman" panose="02020603050405020304" pitchFamily="18" charset="0"/>
              </a:rPr>
              <a:t> lao </a:t>
            </a:r>
            <a:r>
              <a:rPr lang="en-US" altLang="vi-VN" sz="2800" dirty="0" err="1">
                <a:latin typeface="Times New Roman" panose="02020603050405020304" pitchFamily="18" charset="0"/>
                <a:cs typeface="Times New Roman" panose="02020603050405020304" pitchFamily="18" charset="0"/>
              </a:rPr>
              <a:t>động</a:t>
            </a:r>
            <a:r>
              <a:rPr lang="en-US" altLang="vi-VN" sz="2800" dirty="0">
                <a:latin typeface="Times New Roman" panose="02020603050405020304" pitchFamily="18" charset="0"/>
                <a:cs typeface="Times New Roman" panose="02020603050405020304" pitchFamily="18" charset="0"/>
              </a:rPr>
              <a:t> </a:t>
            </a:r>
            <a:r>
              <a:rPr lang="en-US" altLang="vi-VN" sz="2800" dirty="0" err="1">
                <a:latin typeface="Times New Roman" panose="02020603050405020304" pitchFamily="18" charset="0"/>
                <a:cs typeface="Times New Roman" panose="02020603050405020304" pitchFamily="18" charset="0"/>
              </a:rPr>
              <a:t>thế</a:t>
            </a:r>
            <a:r>
              <a:rPr lang="en-US" altLang="vi-VN" sz="2800" dirty="0">
                <a:latin typeface="Times New Roman" panose="02020603050405020304" pitchFamily="18" charset="0"/>
                <a:cs typeface="Times New Roman" panose="02020603050405020304" pitchFamily="18" charset="0"/>
              </a:rPr>
              <a:t> </a:t>
            </a:r>
            <a:r>
              <a:rPr lang="en-US" altLang="vi-VN" sz="2800" dirty="0" err="1">
                <a:latin typeface="Times New Roman" panose="02020603050405020304" pitchFamily="18" charset="0"/>
                <a:cs typeface="Times New Roman" panose="02020603050405020304" pitchFamily="18" charset="0"/>
              </a:rPr>
              <a:t>giới</a:t>
            </a:r>
            <a:r>
              <a:rPr lang="en-US" altLang="vi-VN" sz="2800" dirty="0">
                <a:latin typeface="Times New Roman" panose="02020603050405020304" pitchFamily="18" charset="0"/>
                <a:cs typeface="Times New Roman" panose="02020603050405020304" pitchFamily="18" charset="0"/>
              </a:rPr>
              <a:t> </a:t>
            </a:r>
            <a:r>
              <a:rPr lang="en-US" altLang="vi-VN" sz="2800" dirty="0" err="1">
                <a:latin typeface="Times New Roman" panose="02020603050405020304" pitchFamily="18" charset="0"/>
                <a:cs typeface="Times New Roman" panose="02020603050405020304" pitchFamily="18" charset="0"/>
              </a:rPr>
              <a:t>đấu</a:t>
            </a:r>
            <a:r>
              <a:rPr lang="en-US" altLang="vi-VN" sz="2800" dirty="0">
                <a:latin typeface="Times New Roman" panose="02020603050405020304" pitchFamily="18" charset="0"/>
                <a:cs typeface="Times New Roman" panose="02020603050405020304" pitchFamily="18" charset="0"/>
              </a:rPr>
              <a:t> </a:t>
            </a:r>
            <a:r>
              <a:rPr lang="en-US" altLang="vi-VN" sz="2800" dirty="0" err="1">
                <a:latin typeface="Times New Roman" panose="02020603050405020304" pitchFamily="18" charset="0"/>
                <a:cs typeface="Times New Roman" panose="02020603050405020304" pitchFamily="18" charset="0"/>
              </a:rPr>
              <a:t>tranh</a:t>
            </a:r>
            <a:r>
              <a:rPr lang="en-US" altLang="vi-VN" sz="2800" dirty="0">
                <a:latin typeface="Times New Roman" panose="02020603050405020304" pitchFamily="18" charset="0"/>
                <a:cs typeface="Times New Roman" panose="02020603050405020304" pitchFamily="18" charset="0"/>
              </a:rPr>
              <a:t>.</a:t>
            </a:r>
          </a:p>
        </p:txBody>
      </p:sp>
      <p:sp>
        <p:nvSpPr>
          <p:cNvPr id="18" name="Rectangle 17">
            <a:extLst>
              <a:ext uri="{FF2B5EF4-FFF2-40B4-BE49-F238E27FC236}">
                <a16:creationId xmlns:a16="http://schemas.microsoft.com/office/drawing/2014/main" id="{2D9BF90A-EDA6-8D4A-8C3E-B074920E7545}"/>
              </a:ext>
            </a:extLst>
          </p:cNvPr>
          <p:cNvSpPr/>
          <p:nvPr/>
        </p:nvSpPr>
        <p:spPr>
          <a:xfrm>
            <a:off x="3364854" y="4183769"/>
            <a:ext cx="5410455" cy="523220"/>
          </a:xfrm>
          <a:prstGeom prst="rect">
            <a:avLst/>
          </a:prstGeom>
        </p:spPr>
        <p:txBody>
          <a:bodyPr wrap="none">
            <a:spAutoFit/>
          </a:bodyPr>
          <a:lstStyle/>
          <a:p>
            <a:pPr eaLnBrk="1" hangingPunct="1">
              <a:spcBef>
                <a:spcPct val="0"/>
              </a:spcBef>
              <a:buFontTx/>
              <a:buNone/>
            </a:pPr>
            <a:r>
              <a:rPr lang="en-US" altLang="vi-VN" sz="2800" dirty="0" err="1">
                <a:latin typeface="Times New Roman" panose="02020603050405020304" pitchFamily="18" charset="0"/>
                <a:cs typeface="Times New Roman" panose="02020603050405020304" pitchFamily="18" charset="0"/>
              </a:rPr>
              <a:t>Tính</a:t>
            </a:r>
            <a:r>
              <a:rPr lang="en-US" altLang="vi-VN" sz="2800" dirty="0">
                <a:latin typeface="Times New Roman" panose="02020603050405020304" pitchFamily="18" charset="0"/>
                <a:cs typeface="Times New Roman" panose="02020603050405020304" pitchFamily="18" charset="0"/>
              </a:rPr>
              <a:t> </a:t>
            </a:r>
            <a:r>
              <a:rPr lang="en-US" altLang="vi-VN" sz="2800" dirty="0" err="1">
                <a:latin typeface="Times New Roman" panose="02020603050405020304" pitchFamily="18" charset="0"/>
                <a:cs typeface="Times New Roman" panose="02020603050405020304" pitchFamily="18" charset="0"/>
              </a:rPr>
              <a:t>chất</a:t>
            </a:r>
            <a:r>
              <a:rPr lang="en-US" altLang="vi-VN" sz="2800" dirty="0">
                <a:latin typeface="Times New Roman" panose="02020603050405020304" pitchFamily="18" charset="0"/>
                <a:cs typeface="Times New Roman" panose="02020603050405020304" pitchFamily="18" charset="0"/>
              </a:rPr>
              <a:t>: </a:t>
            </a:r>
            <a:r>
              <a:rPr lang="en-US" altLang="vi-VN" sz="2800" dirty="0" err="1">
                <a:latin typeface="Times New Roman" panose="02020603050405020304" pitchFamily="18" charset="0"/>
                <a:cs typeface="Times New Roman" panose="02020603050405020304" pitchFamily="18" charset="0"/>
              </a:rPr>
              <a:t>là</a:t>
            </a:r>
            <a:r>
              <a:rPr lang="en-US" altLang="vi-VN" sz="2800" dirty="0">
                <a:latin typeface="Times New Roman" panose="02020603050405020304" pitchFamily="18" charset="0"/>
                <a:cs typeface="Times New Roman" panose="02020603050405020304" pitchFamily="18" charset="0"/>
              </a:rPr>
              <a:t> </a:t>
            </a:r>
            <a:r>
              <a:rPr lang="en-US" altLang="vi-VN" sz="2800" dirty="0" err="1">
                <a:latin typeface="Times New Roman" panose="02020603050405020304" pitchFamily="18" charset="0"/>
                <a:cs typeface="Times New Roman" panose="02020603050405020304" pitchFamily="18" charset="0"/>
              </a:rPr>
              <a:t>cuộc</a:t>
            </a:r>
            <a:r>
              <a:rPr lang="en-US" altLang="vi-VN" sz="2800" dirty="0">
                <a:latin typeface="Times New Roman" panose="02020603050405020304" pitchFamily="18" charset="0"/>
                <a:cs typeface="Times New Roman" panose="02020603050405020304" pitchFamily="18" charset="0"/>
              </a:rPr>
              <a:t> </a:t>
            </a:r>
            <a:r>
              <a:rPr lang="en-US" altLang="vi-VN" sz="2800" dirty="0" err="1">
                <a:latin typeface="Times New Roman" panose="02020603050405020304" pitchFamily="18" charset="0"/>
                <a:cs typeface="Times New Roman" panose="02020603050405020304" pitchFamily="18" charset="0"/>
              </a:rPr>
              <a:t>cách</a:t>
            </a:r>
            <a:r>
              <a:rPr lang="en-US" altLang="vi-VN" sz="2800" dirty="0">
                <a:latin typeface="Times New Roman" panose="02020603050405020304" pitchFamily="18" charset="0"/>
                <a:cs typeface="Times New Roman" panose="02020603050405020304" pitchFamily="18" charset="0"/>
              </a:rPr>
              <a:t> </a:t>
            </a:r>
            <a:r>
              <a:rPr lang="en-US" altLang="vi-VN" sz="2800" dirty="0" err="1">
                <a:latin typeface="Times New Roman" panose="02020603050405020304" pitchFamily="18" charset="0"/>
                <a:cs typeface="Times New Roman" panose="02020603050405020304" pitchFamily="18" charset="0"/>
              </a:rPr>
              <a:t>mạng</a:t>
            </a:r>
            <a:r>
              <a:rPr lang="en-US" altLang="vi-VN" sz="2800" dirty="0">
                <a:latin typeface="Times New Roman" panose="02020603050405020304" pitchFamily="18" charset="0"/>
                <a:cs typeface="Times New Roman" panose="02020603050405020304" pitchFamily="18" charset="0"/>
              </a:rPr>
              <a:t> </a:t>
            </a:r>
            <a:r>
              <a:rPr lang="en-US" altLang="vi-VN" sz="2800" dirty="0" err="1">
                <a:latin typeface="Times New Roman" panose="02020603050405020304" pitchFamily="18" charset="0"/>
                <a:cs typeface="Times New Roman" panose="02020603050405020304" pitchFamily="18" charset="0"/>
              </a:rPr>
              <a:t>vô</a:t>
            </a:r>
            <a:r>
              <a:rPr lang="en-US" altLang="vi-VN" sz="2800" dirty="0">
                <a:latin typeface="Times New Roman" panose="02020603050405020304" pitchFamily="18" charset="0"/>
                <a:cs typeface="Times New Roman" panose="02020603050405020304" pitchFamily="18" charset="0"/>
              </a:rPr>
              <a:t> </a:t>
            </a:r>
            <a:r>
              <a:rPr lang="en-US" altLang="vi-VN" sz="2800" dirty="0" err="1">
                <a:latin typeface="Times New Roman" panose="02020603050405020304" pitchFamily="18" charset="0"/>
                <a:cs typeface="Times New Roman" panose="02020603050405020304" pitchFamily="18" charset="0"/>
              </a:rPr>
              <a:t>sản</a:t>
            </a:r>
            <a:endParaRPr lang="vi-VN" altLang="vi-VN" sz="2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F369D246-1B3F-124B-942E-BB34B435F43B}"/>
              </a:ext>
            </a:extLst>
          </p:cNvPr>
          <p:cNvPicPr>
            <a:picLocks noChangeAspect="1"/>
          </p:cNvPicPr>
          <p:nvPr/>
        </p:nvPicPr>
        <p:blipFill>
          <a:blip r:embed="rId3"/>
          <a:stretch>
            <a:fillRect/>
          </a:stretch>
        </p:blipFill>
        <p:spPr>
          <a:xfrm>
            <a:off x="2755374" y="2436163"/>
            <a:ext cx="2746256" cy="2953956"/>
          </a:xfrm>
          <a:prstGeom prst="rect">
            <a:avLst/>
          </a:prstGeom>
        </p:spPr>
      </p:pic>
      <p:grpSp>
        <p:nvGrpSpPr>
          <p:cNvPr id="10" name="Group 9">
            <a:extLst>
              <a:ext uri="{FF2B5EF4-FFF2-40B4-BE49-F238E27FC236}">
                <a16:creationId xmlns:a16="http://schemas.microsoft.com/office/drawing/2014/main" id="{9D1ADB82-6CC0-4A48-A0DF-19FA4FF75D97}"/>
              </a:ext>
            </a:extLst>
          </p:cNvPr>
          <p:cNvGrpSpPr/>
          <p:nvPr/>
        </p:nvGrpSpPr>
        <p:grpSpPr>
          <a:xfrm>
            <a:off x="5164517" y="494744"/>
            <a:ext cx="3471483" cy="2138869"/>
            <a:chOff x="5164517" y="494744"/>
            <a:chExt cx="3471483" cy="2138869"/>
          </a:xfrm>
        </p:grpSpPr>
        <p:sp>
          <p:nvSpPr>
            <p:cNvPr id="4" name="Oval Callout 3">
              <a:extLst>
                <a:ext uri="{FF2B5EF4-FFF2-40B4-BE49-F238E27FC236}">
                  <a16:creationId xmlns:a16="http://schemas.microsoft.com/office/drawing/2014/main" id="{710FD0C7-798F-9E41-A073-0954572C3673}"/>
                </a:ext>
              </a:extLst>
            </p:cNvPr>
            <p:cNvSpPr/>
            <p:nvPr/>
          </p:nvSpPr>
          <p:spPr>
            <a:xfrm>
              <a:off x="5164517" y="494744"/>
              <a:ext cx="3471483" cy="2138869"/>
            </a:xfrm>
            <a:prstGeom prst="wedgeEllipseCallout">
              <a:avLst>
                <a:gd name="adj1" fmla="val -49003"/>
                <a:gd name="adj2" fmla="val 64281"/>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9" name="TextBox 8">
              <a:extLst>
                <a:ext uri="{FF2B5EF4-FFF2-40B4-BE49-F238E27FC236}">
                  <a16:creationId xmlns:a16="http://schemas.microsoft.com/office/drawing/2014/main" id="{F7DA9D02-935C-5442-8BAD-8C0985600DEB}"/>
                </a:ext>
              </a:extLst>
            </p:cNvPr>
            <p:cNvSpPr txBox="1"/>
            <p:nvPr/>
          </p:nvSpPr>
          <p:spPr>
            <a:xfrm>
              <a:off x="5564984" y="824669"/>
              <a:ext cx="2753516" cy="1384995"/>
            </a:xfrm>
            <a:prstGeom prst="rect">
              <a:avLst/>
            </a:prstGeom>
            <a:noFill/>
          </p:spPr>
          <p:txBody>
            <a:bodyPr wrap="square" rtlCol="0">
              <a:spAutoFit/>
            </a:bodyPr>
            <a:lstStyle/>
            <a:p>
              <a:r>
                <a:rPr lang="en-VN" sz="2800" dirty="0">
                  <a:latin typeface="Times New Roman" panose="02020603050405020304" pitchFamily="18" charset="0"/>
                  <a:cs typeface="Times New Roman" panose="02020603050405020304" pitchFamily="18" charset="0"/>
                </a:rPr>
                <a:t>Trình bày ý nghĩa và tính chất của công xã Pari?</a:t>
              </a:r>
            </a:p>
          </p:txBody>
        </p:sp>
      </p:grpSp>
      <p:sp>
        <p:nvSpPr>
          <p:cNvPr id="19" name="Google Shape;1190;p89">
            <a:extLst>
              <a:ext uri="{FF2B5EF4-FFF2-40B4-BE49-F238E27FC236}">
                <a16:creationId xmlns:a16="http://schemas.microsoft.com/office/drawing/2014/main" id="{369052EB-2FDF-614D-91C7-67BA686E0826}"/>
              </a:ext>
            </a:extLst>
          </p:cNvPr>
          <p:cNvSpPr/>
          <p:nvPr/>
        </p:nvSpPr>
        <p:spPr>
          <a:xfrm>
            <a:off x="762340" y="3240381"/>
            <a:ext cx="1509271" cy="1338402"/>
          </a:xfrm>
          <a:custGeom>
            <a:avLst/>
            <a:gdLst/>
            <a:ahLst/>
            <a:cxnLst/>
            <a:rect l="l" t="t" r="r" b="b"/>
            <a:pathLst>
              <a:path w="201" h="221" extrusionOk="0">
                <a:moveTo>
                  <a:pt x="21" y="95"/>
                </a:moveTo>
                <a:lnTo>
                  <a:pt x="21" y="169"/>
                </a:lnTo>
                <a:lnTo>
                  <a:pt x="53" y="169"/>
                </a:lnTo>
                <a:lnTo>
                  <a:pt x="53" y="95"/>
                </a:lnTo>
                <a:lnTo>
                  <a:pt x="21" y="95"/>
                </a:lnTo>
                <a:close/>
                <a:moveTo>
                  <a:pt x="85" y="95"/>
                </a:moveTo>
                <a:lnTo>
                  <a:pt x="85" y="169"/>
                </a:lnTo>
                <a:lnTo>
                  <a:pt x="116" y="169"/>
                </a:lnTo>
                <a:lnTo>
                  <a:pt x="116" y="95"/>
                </a:lnTo>
                <a:lnTo>
                  <a:pt x="85" y="95"/>
                </a:lnTo>
                <a:close/>
                <a:moveTo>
                  <a:pt x="0" y="221"/>
                </a:moveTo>
                <a:lnTo>
                  <a:pt x="201" y="221"/>
                </a:lnTo>
                <a:lnTo>
                  <a:pt x="201" y="190"/>
                </a:lnTo>
                <a:lnTo>
                  <a:pt x="0" y="190"/>
                </a:lnTo>
                <a:lnTo>
                  <a:pt x="0" y="221"/>
                </a:lnTo>
                <a:close/>
                <a:moveTo>
                  <a:pt x="148" y="95"/>
                </a:moveTo>
                <a:lnTo>
                  <a:pt x="148" y="169"/>
                </a:lnTo>
                <a:lnTo>
                  <a:pt x="180" y="169"/>
                </a:lnTo>
                <a:lnTo>
                  <a:pt x="180" y="95"/>
                </a:lnTo>
                <a:lnTo>
                  <a:pt x="148" y="95"/>
                </a:lnTo>
                <a:close/>
                <a:moveTo>
                  <a:pt x="100" y="0"/>
                </a:moveTo>
                <a:lnTo>
                  <a:pt x="0" y="52"/>
                </a:lnTo>
                <a:lnTo>
                  <a:pt x="0" y="74"/>
                </a:lnTo>
                <a:lnTo>
                  <a:pt x="201" y="74"/>
                </a:lnTo>
                <a:lnTo>
                  <a:pt x="201" y="52"/>
                </a:lnTo>
                <a:lnTo>
                  <a:pt x="100" y="0"/>
                </a:lnTo>
                <a:close/>
              </a:path>
            </a:pathLst>
          </a:custGeom>
          <a:solidFill>
            <a:schemeClr val="accent6">
              <a:lumMod val="75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EE795B"/>
              </a:solidFill>
              <a:latin typeface="Muli"/>
              <a:ea typeface="Muli"/>
              <a:cs typeface="Muli"/>
              <a:sym typeface="Muli"/>
            </a:endParaRPr>
          </a:p>
        </p:txBody>
      </p:sp>
      <p:sp>
        <p:nvSpPr>
          <p:cNvPr id="20" name="!!b">
            <a:extLst>
              <a:ext uri="{FF2B5EF4-FFF2-40B4-BE49-F238E27FC236}">
                <a16:creationId xmlns:a16="http://schemas.microsoft.com/office/drawing/2014/main" id="{3C59662E-529B-304D-8F6B-1B4F448BB17C}"/>
              </a:ext>
            </a:extLst>
          </p:cNvPr>
          <p:cNvSpPr/>
          <p:nvPr/>
        </p:nvSpPr>
        <p:spPr>
          <a:xfrm>
            <a:off x="321609" y="797048"/>
            <a:ext cx="796064" cy="101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14:presetBounceEnd="50000">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14:bounceEnd="50000">
                                          <p:cBhvr additive="base">
                                            <p:cTn id="7" dur="500" fill="hold"/>
                                            <p:tgtEl>
                                              <p:spTgt spid="101"/>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101"/>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14:presetBounceEnd="5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0000">
                                          <p:cBhvr additive="base">
                                            <p:cTn id="11" dur="5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14:presetBounceEnd="50000">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14:bounceEnd="50000">
                                          <p:cBhvr additive="base">
                                            <p:cTn id="15"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dissolve">
                                          <p:cBhvr>
                                            <p:cTn id="21" dur="750"/>
                                            <p:tgtEl>
                                              <p:spTgt spid="10"/>
                                            </p:tgtEl>
                                          </p:cBhvr>
                                        </p:animEffect>
                                      </p:childTnLst>
                                    </p:cTn>
                                  </p:par>
                                  <p:par>
                                    <p:cTn id="22" presetID="9"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dissolve">
                                          <p:cBhvr>
                                            <p:cTn id="24" dur="75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par>
                                    <p:cTn id="31" presetID="5" presetClass="exit" presetSubtype="10" fill="hold" nodeType="withEffect">
                                      <p:stCondLst>
                                        <p:cond delay="0"/>
                                      </p:stCondLst>
                                      <p:childTnLst>
                                        <p:animEffect transition="out" filter="checkerboard(across)">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par>
                                    <p:cTn id="34" presetID="5" presetClass="exit" presetSubtype="10" fill="hold" nodeType="withEffect">
                                      <p:stCondLst>
                                        <p:cond delay="0"/>
                                      </p:stCondLst>
                                      <p:childTnLst>
                                        <p:animEffect transition="out" filter="checkerboard(across)">
                                          <p:cBhvr>
                                            <p:cTn id="35" dur="500"/>
                                            <p:tgtEl>
                                              <p:spTgt spid="3"/>
                                            </p:tgtEl>
                                          </p:cBhvr>
                                        </p:animEffect>
                                        <p:set>
                                          <p:cBhvr>
                                            <p:cTn id="36" dur="1" fill="hold">
                                              <p:stCondLst>
                                                <p:cond delay="499"/>
                                              </p:stCondLst>
                                            </p:cTn>
                                            <p:tgtEl>
                                              <p:spTgt spid="3"/>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41" presetClass="entr" presetSubtype="0" fill="hold" grpId="0" nodeType="clickEffect">
                                      <p:stCondLst>
                                        <p:cond delay="0"/>
                                      </p:stCondLst>
                                      <p:iterate type="lt">
                                        <p:tmPct val="10000"/>
                                      </p:iterate>
                                      <p:childTnLst>
                                        <p:set>
                                          <p:cBhvr>
                                            <p:cTn id="40" dur="1" fill="hold">
                                              <p:stCondLst>
                                                <p:cond delay="0"/>
                                              </p:stCondLst>
                                            </p:cTn>
                                            <p:tgtEl>
                                              <p:spTgt spid="8"/>
                                            </p:tgtEl>
                                            <p:attrNameLst>
                                              <p:attrName>style.visibility</p:attrName>
                                            </p:attrNameLst>
                                          </p:cBhvr>
                                          <p:to>
                                            <p:strVal val="visible"/>
                                          </p:to>
                                        </p:set>
                                        <p:anim calcmode="lin" valueType="num">
                                          <p:cBhvr>
                                            <p:cTn id="41"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2" dur="250" fill="hold"/>
                                            <p:tgtEl>
                                              <p:spTgt spid="8"/>
                                            </p:tgtEl>
                                            <p:attrNameLst>
                                              <p:attrName>ppt_y</p:attrName>
                                            </p:attrNameLst>
                                          </p:cBhvr>
                                          <p:tavLst>
                                            <p:tav tm="0">
                                              <p:val>
                                                <p:strVal val="#ppt_y"/>
                                              </p:val>
                                            </p:tav>
                                            <p:tav tm="100000">
                                              <p:val>
                                                <p:strVal val="#ppt_y"/>
                                              </p:val>
                                            </p:tav>
                                          </p:tavLst>
                                        </p:anim>
                                        <p:anim calcmode="lin" valueType="num">
                                          <p:cBhvr>
                                            <p:cTn id="43"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4"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5" dur="250" tmFilter="0,0; .5, 1; 1, 1"/>
                                            <p:tgtEl>
                                              <p:spTgt spid="8"/>
                                            </p:tgtEl>
                                          </p:cBhvr>
                                        </p:animEffect>
                                      </p:childTnLst>
                                    </p:cTn>
                                  </p:par>
                                </p:childTnLst>
                              </p:cTn>
                            </p:par>
                          </p:childTnLst>
                        </p:cTn>
                      </p:par>
                      <p:par>
                        <p:cTn id="46" fill="hold">
                          <p:stCondLst>
                            <p:cond delay="indefinite"/>
                          </p:stCondLst>
                          <p:childTnLst>
                            <p:par>
                              <p:cTn id="47" fill="hold">
                                <p:stCondLst>
                                  <p:cond delay="0"/>
                                </p:stCondLst>
                                <p:childTnLst>
                                  <p:par>
                                    <p:cTn id="48" presetID="41" presetClass="entr" presetSubtype="0" fill="hold" grpId="0" nodeType="clickEffect">
                                      <p:stCondLst>
                                        <p:cond delay="0"/>
                                      </p:stCondLst>
                                      <p:iterate type="lt">
                                        <p:tmPct val="10000"/>
                                      </p:iterate>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8"/>
                                            </p:tgtEl>
                                            <p:attrNameLst>
                                              <p:attrName>ppt_y</p:attrName>
                                            </p:attrNameLst>
                                          </p:cBhvr>
                                          <p:tavLst>
                                            <p:tav tm="0">
                                              <p:val>
                                                <p:strVal val="#ppt_y"/>
                                              </p:val>
                                            </p:tav>
                                            <p:tav tm="100000">
                                              <p:val>
                                                <p:strVal val="#ppt_y"/>
                                              </p:val>
                                            </p:tav>
                                          </p:tavLst>
                                        </p:anim>
                                        <p:anim calcmode="lin" valueType="num">
                                          <p:cBhvr>
                                            <p:cTn id="52"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1+#ppt_w/2"/>
                                              </p:val>
                                            </p:tav>
                                            <p:tav tm="100000">
                                              <p:val>
                                                <p:strVal val="#ppt_x"/>
                                              </p:val>
                                            </p:tav>
                                          </p:tavLst>
                                        </p:anim>
                                        <p:anim calcmode="lin" valueType="num">
                                          <p:cBhvr additive="base">
                                            <p:cTn id="8" dur="500" fill="hold"/>
                                            <p:tgtEl>
                                              <p:spTgt spid="101"/>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dissolve">
                                          <p:cBhvr>
                                            <p:cTn id="21" dur="750"/>
                                            <p:tgtEl>
                                              <p:spTgt spid="10"/>
                                            </p:tgtEl>
                                          </p:cBhvr>
                                        </p:animEffect>
                                      </p:childTnLst>
                                    </p:cTn>
                                  </p:par>
                                  <p:par>
                                    <p:cTn id="22" presetID="9"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dissolve">
                                          <p:cBhvr>
                                            <p:cTn id="24" dur="75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par>
                                    <p:cTn id="31" presetID="5" presetClass="exit" presetSubtype="10" fill="hold" nodeType="withEffect">
                                      <p:stCondLst>
                                        <p:cond delay="0"/>
                                      </p:stCondLst>
                                      <p:childTnLst>
                                        <p:animEffect transition="out" filter="checkerboard(across)">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par>
                                    <p:cTn id="34" presetID="5" presetClass="exit" presetSubtype="10" fill="hold" nodeType="withEffect">
                                      <p:stCondLst>
                                        <p:cond delay="0"/>
                                      </p:stCondLst>
                                      <p:childTnLst>
                                        <p:animEffect transition="out" filter="checkerboard(across)">
                                          <p:cBhvr>
                                            <p:cTn id="35" dur="500"/>
                                            <p:tgtEl>
                                              <p:spTgt spid="3"/>
                                            </p:tgtEl>
                                          </p:cBhvr>
                                        </p:animEffect>
                                        <p:set>
                                          <p:cBhvr>
                                            <p:cTn id="36" dur="1" fill="hold">
                                              <p:stCondLst>
                                                <p:cond delay="499"/>
                                              </p:stCondLst>
                                            </p:cTn>
                                            <p:tgtEl>
                                              <p:spTgt spid="3"/>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41" presetClass="entr" presetSubtype="0" fill="hold" grpId="0" nodeType="clickEffect">
                                      <p:stCondLst>
                                        <p:cond delay="0"/>
                                      </p:stCondLst>
                                      <p:iterate type="lt">
                                        <p:tmPct val="10000"/>
                                      </p:iterate>
                                      <p:childTnLst>
                                        <p:set>
                                          <p:cBhvr>
                                            <p:cTn id="40" dur="1" fill="hold">
                                              <p:stCondLst>
                                                <p:cond delay="0"/>
                                              </p:stCondLst>
                                            </p:cTn>
                                            <p:tgtEl>
                                              <p:spTgt spid="8"/>
                                            </p:tgtEl>
                                            <p:attrNameLst>
                                              <p:attrName>style.visibility</p:attrName>
                                            </p:attrNameLst>
                                          </p:cBhvr>
                                          <p:to>
                                            <p:strVal val="visible"/>
                                          </p:to>
                                        </p:set>
                                        <p:anim calcmode="lin" valueType="num">
                                          <p:cBhvr>
                                            <p:cTn id="41"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2" dur="250" fill="hold"/>
                                            <p:tgtEl>
                                              <p:spTgt spid="8"/>
                                            </p:tgtEl>
                                            <p:attrNameLst>
                                              <p:attrName>ppt_y</p:attrName>
                                            </p:attrNameLst>
                                          </p:cBhvr>
                                          <p:tavLst>
                                            <p:tav tm="0">
                                              <p:val>
                                                <p:strVal val="#ppt_y"/>
                                              </p:val>
                                            </p:tav>
                                            <p:tav tm="100000">
                                              <p:val>
                                                <p:strVal val="#ppt_y"/>
                                              </p:val>
                                            </p:tav>
                                          </p:tavLst>
                                        </p:anim>
                                        <p:anim calcmode="lin" valueType="num">
                                          <p:cBhvr>
                                            <p:cTn id="43"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4"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5" dur="250" tmFilter="0,0; .5, 1; 1, 1"/>
                                            <p:tgtEl>
                                              <p:spTgt spid="8"/>
                                            </p:tgtEl>
                                          </p:cBhvr>
                                        </p:animEffect>
                                      </p:childTnLst>
                                    </p:cTn>
                                  </p:par>
                                </p:childTnLst>
                              </p:cTn>
                            </p:par>
                          </p:childTnLst>
                        </p:cTn>
                      </p:par>
                      <p:par>
                        <p:cTn id="46" fill="hold">
                          <p:stCondLst>
                            <p:cond delay="indefinite"/>
                          </p:stCondLst>
                          <p:childTnLst>
                            <p:par>
                              <p:cTn id="47" fill="hold">
                                <p:stCondLst>
                                  <p:cond delay="0"/>
                                </p:stCondLst>
                                <p:childTnLst>
                                  <p:par>
                                    <p:cTn id="48" presetID="41" presetClass="entr" presetSubtype="0" fill="hold" grpId="0" nodeType="clickEffect">
                                      <p:stCondLst>
                                        <p:cond delay="0"/>
                                      </p:stCondLst>
                                      <p:iterate type="lt">
                                        <p:tmPct val="10000"/>
                                      </p:iterate>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8"/>
                                            </p:tgtEl>
                                            <p:attrNameLst>
                                              <p:attrName>ppt_y</p:attrName>
                                            </p:attrNameLst>
                                          </p:cBhvr>
                                          <p:tavLst>
                                            <p:tav tm="0">
                                              <p:val>
                                                <p:strVal val="#ppt_y"/>
                                              </p:val>
                                            </p:tav>
                                            <p:tav tm="100000">
                                              <p:val>
                                                <p:strVal val="#ppt_y"/>
                                              </p:val>
                                            </p:tav>
                                          </p:tavLst>
                                        </p:anim>
                                        <p:anim calcmode="lin" valueType="num">
                                          <p:cBhvr>
                                            <p:cTn id="52"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8" grpId="0"/>
          <p:bldP spid="19"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8"/>
        <p:cNvGrpSpPr/>
        <p:nvPr/>
      </p:nvGrpSpPr>
      <p:grpSpPr>
        <a:xfrm>
          <a:off x="0" y="0"/>
          <a:ext cx="0" cy="0"/>
          <a:chOff x="0" y="0"/>
          <a:chExt cx="0" cy="0"/>
        </a:xfrm>
      </p:grpSpPr>
      <p:sp>
        <p:nvSpPr>
          <p:cNvPr id="99" name="Google Shape;99;p18"/>
          <p:cNvSpPr txBox="1">
            <a:spLocks noGrp="1"/>
          </p:cNvSpPr>
          <p:nvPr>
            <p:ph type="title"/>
          </p:nvPr>
        </p:nvSpPr>
        <p:spPr>
          <a:xfrm>
            <a:off x="398150" y="1129130"/>
            <a:ext cx="1700700" cy="14838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a:t>This is a slide title</a:t>
            </a:r>
            <a:endParaRPr/>
          </a:p>
        </p:txBody>
      </p:sp>
      <p:sp>
        <p:nvSpPr>
          <p:cNvPr id="6" name="Rectangle 5">
            <a:extLst>
              <a:ext uri="{FF2B5EF4-FFF2-40B4-BE49-F238E27FC236}">
                <a16:creationId xmlns:a16="http://schemas.microsoft.com/office/drawing/2014/main" id="{7463CF14-173E-6E48-A2C2-C6B2D28920C9}"/>
              </a:ext>
            </a:extLst>
          </p:cNvPr>
          <p:cNvSpPr/>
          <p:nvPr/>
        </p:nvSpPr>
        <p:spPr>
          <a:xfrm>
            <a:off x="1892303" y="49"/>
            <a:ext cx="1228725" cy="51434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5" name="Rectangle 4">
            <a:extLst>
              <a:ext uri="{FF2B5EF4-FFF2-40B4-BE49-F238E27FC236}">
                <a16:creationId xmlns:a16="http://schemas.microsoft.com/office/drawing/2014/main" id="{595A9159-AED7-BE43-B7E3-67BB293A35E9}"/>
              </a:ext>
            </a:extLst>
          </p:cNvPr>
          <p:cNvSpPr/>
          <p:nvPr/>
        </p:nvSpPr>
        <p:spPr>
          <a:xfrm>
            <a:off x="68274" y="1129130"/>
            <a:ext cx="2943225" cy="1815882"/>
          </a:xfrm>
          <a:prstGeom prst="rect">
            <a:avLst/>
          </a:prstGeom>
        </p:spPr>
        <p:txBody>
          <a:bodyPr wrap="square">
            <a:spAutoFit/>
          </a:bodyPr>
          <a:lstStyle/>
          <a:p>
            <a:pPr algn="r"/>
            <a:r>
              <a:rPr lang="en-US" altLang="vi-VN" sz="2800" u="sng" dirty="0">
                <a:solidFill>
                  <a:schemeClr val="bg1"/>
                </a:solidFill>
                <a:latin typeface="Times New Roman" panose="02020603050405020304" pitchFamily="18" charset="0"/>
                <a:cs typeface="Times New Roman" panose="02020603050405020304" pitchFamily="18" charset="0"/>
              </a:rPr>
              <a:t>2/ </a:t>
            </a:r>
            <a:r>
              <a:rPr lang="en-US" altLang="vi-VN" sz="2800" u="sng" dirty="0" err="1">
                <a:solidFill>
                  <a:schemeClr val="bg1"/>
                </a:solidFill>
                <a:latin typeface="Times New Roman" panose="02020603050405020304" pitchFamily="18" charset="0"/>
                <a:cs typeface="Times New Roman" panose="02020603050405020304" pitchFamily="18" charset="0"/>
              </a:rPr>
              <a:t>Ý</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nghĩa</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lịch</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sử</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và</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bài</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học</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kinh</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nghiệm</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của</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Công</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xã</a:t>
            </a:r>
            <a:r>
              <a:rPr lang="en-US" altLang="vi-VN" sz="2800" u="sng" dirty="0">
                <a:solidFill>
                  <a:schemeClr val="bg1"/>
                </a:solidFill>
                <a:latin typeface="Times New Roman" panose="02020603050405020304" pitchFamily="18" charset="0"/>
                <a:cs typeface="Times New Roman" panose="02020603050405020304" pitchFamily="18" charset="0"/>
              </a:rPr>
              <a:t> Pari</a:t>
            </a:r>
            <a:endParaRPr lang="en-VN" sz="2800" dirty="0">
              <a:solidFill>
                <a:schemeClr val="bg1"/>
              </a:solidFill>
            </a:endParaRPr>
          </a:p>
        </p:txBody>
      </p:sp>
      <p:grpSp>
        <p:nvGrpSpPr>
          <p:cNvPr id="101" name="Google Shape;101;p18"/>
          <p:cNvGrpSpPr/>
          <p:nvPr/>
        </p:nvGrpSpPr>
        <p:grpSpPr>
          <a:xfrm>
            <a:off x="2257959" y="264065"/>
            <a:ext cx="564103" cy="601050"/>
            <a:chOff x="5970800" y="1619250"/>
            <a:chExt cx="428650" cy="456725"/>
          </a:xfrm>
        </p:grpSpPr>
        <p:sp>
          <p:nvSpPr>
            <p:cNvPr id="102" name="Google Shape;102;p18"/>
            <p:cNvSpPr/>
            <p:nvPr/>
          </p:nvSpPr>
          <p:spPr>
            <a:xfrm>
              <a:off x="5970800" y="1674200"/>
              <a:ext cx="377975" cy="377950"/>
            </a:xfrm>
            <a:custGeom>
              <a:avLst/>
              <a:gdLst/>
              <a:ahLst/>
              <a:cxnLst/>
              <a:rect l="l" t="t" r="r" b="b"/>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8"/>
            <p:cNvSpPr/>
            <p:nvPr/>
          </p:nvSpPr>
          <p:spPr>
            <a:xfrm>
              <a:off x="6068500" y="1771875"/>
              <a:ext cx="182575" cy="182600"/>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18"/>
            <p:cNvSpPr/>
            <p:nvPr/>
          </p:nvSpPr>
          <p:spPr>
            <a:xfrm>
              <a:off x="5981175" y="2005125"/>
              <a:ext cx="75125" cy="70850"/>
            </a:xfrm>
            <a:custGeom>
              <a:avLst/>
              <a:gdLst/>
              <a:ahLst/>
              <a:cxnLst/>
              <a:rect l="l" t="t" r="r" b="b"/>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8"/>
            <p:cNvSpPr/>
            <p:nvPr/>
          </p:nvSpPr>
          <p:spPr>
            <a:xfrm>
              <a:off x="6263875" y="2005125"/>
              <a:ext cx="74525" cy="70850"/>
            </a:xfrm>
            <a:custGeom>
              <a:avLst/>
              <a:gdLst/>
              <a:ahLst/>
              <a:cxnLst/>
              <a:rect l="l" t="t" r="r" b="b"/>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8"/>
            <p:cNvSpPr/>
            <p:nvPr/>
          </p:nvSpPr>
          <p:spPr>
            <a:xfrm>
              <a:off x="6147875" y="1619250"/>
              <a:ext cx="251575" cy="255850"/>
            </a:xfrm>
            <a:custGeom>
              <a:avLst/>
              <a:gdLst/>
              <a:ahLst/>
              <a:cxnLst/>
              <a:rect l="l" t="t" r="r" b="b"/>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Rectangle 2">
            <a:extLst>
              <a:ext uri="{FF2B5EF4-FFF2-40B4-BE49-F238E27FC236}">
                <a16:creationId xmlns:a16="http://schemas.microsoft.com/office/drawing/2014/main" id="{282AB842-6145-B94D-8F65-405381EB0C78}"/>
              </a:ext>
            </a:extLst>
          </p:cNvPr>
          <p:cNvSpPr/>
          <p:nvPr/>
        </p:nvSpPr>
        <p:spPr>
          <a:xfrm>
            <a:off x="3115957" y="0"/>
            <a:ext cx="6028043" cy="2308324"/>
          </a:xfrm>
          <a:prstGeom prst="rect">
            <a:avLst/>
          </a:prstGeom>
          <a:ln w="57150">
            <a:solidFill>
              <a:schemeClr val="accent6"/>
            </a:solidFill>
          </a:ln>
        </p:spPr>
        <p:txBody>
          <a:bodyPr wrap="square">
            <a:spAutoFit/>
          </a:bodyPr>
          <a:lstStyle/>
          <a:p>
            <a:pPr algn="just"/>
            <a:r>
              <a:rPr lang="en-US" altLang="vi-VN" sz="2400" dirty="0">
                <a:solidFill>
                  <a:srgbClr val="0000FF"/>
                </a:solidFill>
                <a:latin typeface="Times New Roman" panose="02020603050405020304" pitchFamily="18" charset="0"/>
                <a:cs typeface="Times New Roman" panose="02020603050405020304" pitchFamily="18" charset="0"/>
              </a:rPr>
              <a:t>“Pa-</a:t>
            </a:r>
            <a:r>
              <a:rPr lang="en-US" altLang="vi-VN" sz="2400" dirty="0" err="1">
                <a:solidFill>
                  <a:srgbClr val="0000FF"/>
                </a:solidFill>
                <a:latin typeface="Times New Roman" panose="02020603050405020304" pitchFamily="18" charset="0"/>
                <a:cs typeface="Times New Roman" panose="02020603050405020304" pitchFamily="18" charset="0"/>
              </a:rPr>
              <a:t>ri</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công</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xã</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vì</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tổ</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chức</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không</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khéo</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và</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vì</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không</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liên</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lạc</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với</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dân</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cày</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đến</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nổi</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thất</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bại</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Cách</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mệnh</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thì</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phải</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có</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tổ</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chức</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rất</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vững</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bền</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mới</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thành</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công</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Muốn</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làm</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cách</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mệnh</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thì</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cũng</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không</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nên</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sợ</a:t>
            </a:r>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err="1">
                <a:solidFill>
                  <a:srgbClr val="0000FF"/>
                </a:solidFill>
                <a:latin typeface="Times New Roman" panose="02020603050405020304" pitchFamily="18" charset="0"/>
                <a:cs typeface="Times New Roman" panose="02020603050405020304" pitchFamily="18" charset="0"/>
              </a:rPr>
              <a:t>phải</a:t>
            </a:r>
            <a:r>
              <a:rPr lang="en-US" altLang="vi-VN" sz="2400" dirty="0">
                <a:solidFill>
                  <a:srgbClr val="0000FF"/>
                </a:solidFill>
                <a:latin typeface="Times New Roman" panose="02020603050405020304" pitchFamily="18" charset="0"/>
                <a:cs typeface="Times New Roman" panose="02020603050405020304" pitchFamily="18" charset="0"/>
              </a:rPr>
              <a:t> hi </a:t>
            </a:r>
            <a:r>
              <a:rPr lang="en-US" altLang="vi-VN" sz="2400" dirty="0" err="1">
                <a:solidFill>
                  <a:srgbClr val="0000FF"/>
                </a:solidFill>
                <a:latin typeface="Times New Roman" panose="02020603050405020304" pitchFamily="18" charset="0"/>
                <a:cs typeface="Times New Roman" panose="02020603050405020304" pitchFamily="18" charset="0"/>
              </a:rPr>
              <a:t>sinh</a:t>
            </a:r>
            <a:r>
              <a:rPr lang="en-US" altLang="vi-VN" sz="2400" dirty="0">
                <a:solidFill>
                  <a:srgbClr val="0000FF"/>
                </a:solidFill>
                <a:latin typeface="Times New Roman" panose="02020603050405020304" pitchFamily="18" charset="0"/>
                <a:cs typeface="Times New Roman" panose="02020603050405020304" pitchFamily="18" charset="0"/>
              </a:rPr>
              <a:t>”.</a:t>
            </a:r>
          </a:p>
          <a:p>
            <a:pPr algn="just"/>
            <a:r>
              <a:rPr lang="en-US" altLang="vi-VN" sz="2400" dirty="0">
                <a:solidFill>
                  <a:srgbClr val="0000FF"/>
                </a:solidFill>
                <a:latin typeface="Times New Roman" panose="02020603050405020304" pitchFamily="18" charset="0"/>
                <a:cs typeface="Times New Roman" panose="02020603050405020304" pitchFamily="18" charset="0"/>
              </a:rPr>
              <a:t> </a:t>
            </a:r>
            <a:r>
              <a:rPr lang="en-US" altLang="vi-VN" sz="2400" dirty="0">
                <a:solidFill>
                  <a:schemeClr val="tx1"/>
                </a:solidFill>
                <a:latin typeface="Times New Roman" panose="02020603050405020304" pitchFamily="18" charset="0"/>
                <a:cs typeface="Times New Roman" panose="02020603050405020304" pitchFamily="18" charset="0"/>
              </a:rPr>
              <a:t>(</a:t>
            </a:r>
            <a:r>
              <a:rPr lang="en-US" altLang="vi-VN" sz="2400" dirty="0" err="1">
                <a:solidFill>
                  <a:schemeClr val="tx1"/>
                </a:solidFill>
                <a:latin typeface="Times New Roman" panose="02020603050405020304" pitchFamily="18" charset="0"/>
                <a:cs typeface="Times New Roman" panose="02020603050405020304" pitchFamily="18" charset="0"/>
              </a:rPr>
              <a:t>Hồ</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Chí</a:t>
            </a:r>
            <a:r>
              <a:rPr lang="en-US" altLang="vi-VN" sz="2400" dirty="0">
                <a:solidFill>
                  <a:schemeClr val="tx1"/>
                </a:solidFill>
                <a:latin typeface="Times New Roman" panose="02020603050405020304" pitchFamily="18" charset="0"/>
                <a:cs typeface="Times New Roman" panose="02020603050405020304" pitchFamily="18" charset="0"/>
              </a:rPr>
              <a:t> Minh)</a:t>
            </a:r>
            <a:endParaRPr lang="en-VN" sz="2400" dirty="0">
              <a:solidFill>
                <a:schemeClr val="tx1"/>
              </a:solidFill>
            </a:endParaRPr>
          </a:p>
        </p:txBody>
      </p:sp>
      <p:sp>
        <p:nvSpPr>
          <p:cNvPr id="4" name="Rectangle 3">
            <a:extLst>
              <a:ext uri="{FF2B5EF4-FFF2-40B4-BE49-F238E27FC236}">
                <a16:creationId xmlns:a16="http://schemas.microsoft.com/office/drawing/2014/main" id="{2C595D44-079E-C04D-A383-DAD46AA360EF}"/>
              </a:ext>
            </a:extLst>
          </p:cNvPr>
          <p:cNvSpPr/>
          <p:nvPr/>
        </p:nvSpPr>
        <p:spPr>
          <a:xfrm>
            <a:off x="5046658" y="3758505"/>
            <a:ext cx="4198942" cy="1384995"/>
          </a:xfrm>
          <a:prstGeom prst="rect">
            <a:avLst/>
          </a:prstGeom>
        </p:spPr>
        <p:txBody>
          <a:bodyPr wrap="square">
            <a:spAutoFit/>
          </a:bodyPr>
          <a:lstStyle/>
          <a:p>
            <a:pPr algn="ctr" eaLnBrk="1" hangingPunct="1">
              <a:spcBef>
                <a:spcPct val="0"/>
              </a:spcBef>
              <a:buFontTx/>
              <a:buNone/>
            </a:pPr>
            <a:r>
              <a:rPr lang="en-US" altLang="vi-VN" sz="2800" b="1" i="1" dirty="0">
                <a:latin typeface="Times New Roman" panose="02020603050405020304" pitchFamily="18" charset="0"/>
                <a:cs typeface="Times New Roman" panose="02020603050405020304" pitchFamily="18" charset="0"/>
              </a:rPr>
              <a:t>Qua </a:t>
            </a:r>
            <a:r>
              <a:rPr lang="en-US" altLang="vi-VN" sz="2800" b="1" i="1" dirty="0" err="1">
                <a:latin typeface="Times New Roman" panose="02020603050405020304" pitchFamily="18" charset="0"/>
                <a:cs typeface="Times New Roman" panose="02020603050405020304" pitchFamily="18" charset="0"/>
              </a:rPr>
              <a:t>nhận</a:t>
            </a:r>
            <a:r>
              <a:rPr lang="en-US" altLang="vi-VN" sz="2800" b="1" i="1" dirty="0">
                <a:latin typeface="Times New Roman" panose="02020603050405020304" pitchFamily="18" charset="0"/>
                <a:cs typeface="Times New Roman" panose="02020603050405020304" pitchFamily="18" charset="0"/>
              </a:rPr>
              <a:t> </a:t>
            </a:r>
            <a:r>
              <a:rPr lang="en-US" altLang="vi-VN" sz="2800" b="1" i="1" dirty="0" err="1">
                <a:latin typeface="Times New Roman" panose="02020603050405020304" pitchFamily="18" charset="0"/>
                <a:cs typeface="Times New Roman" panose="02020603050405020304" pitchFamily="18" charset="0"/>
              </a:rPr>
              <a:t>xét</a:t>
            </a:r>
            <a:r>
              <a:rPr lang="en-US" altLang="vi-VN" sz="2800" b="1" i="1" dirty="0">
                <a:latin typeface="Times New Roman" panose="02020603050405020304" pitchFamily="18" charset="0"/>
                <a:cs typeface="Times New Roman" panose="02020603050405020304" pitchFamily="18" charset="0"/>
              </a:rPr>
              <a:t> </a:t>
            </a:r>
            <a:r>
              <a:rPr lang="en-US" altLang="vi-VN" sz="2800" b="1" i="1" dirty="0" err="1">
                <a:latin typeface="Times New Roman" panose="02020603050405020304" pitchFamily="18" charset="0"/>
                <a:cs typeface="Times New Roman" panose="02020603050405020304" pitchFamily="18" charset="0"/>
              </a:rPr>
              <a:t>của</a:t>
            </a:r>
            <a:r>
              <a:rPr lang="en-US" altLang="vi-VN" sz="2800" b="1" i="1" dirty="0">
                <a:latin typeface="Times New Roman" panose="02020603050405020304" pitchFamily="18" charset="0"/>
                <a:cs typeface="Times New Roman" panose="02020603050405020304" pitchFamily="18" charset="0"/>
              </a:rPr>
              <a:t> </a:t>
            </a:r>
            <a:r>
              <a:rPr lang="en-US" altLang="vi-VN" sz="2800" b="1" i="1" dirty="0" err="1">
                <a:latin typeface="Times New Roman" panose="02020603050405020304" pitchFamily="18" charset="0"/>
                <a:cs typeface="Times New Roman" panose="02020603050405020304" pitchFamily="18" charset="0"/>
              </a:rPr>
              <a:t>Chủ</a:t>
            </a:r>
            <a:r>
              <a:rPr lang="en-US" altLang="vi-VN" sz="2800" b="1" i="1" dirty="0">
                <a:latin typeface="Times New Roman" panose="02020603050405020304" pitchFamily="18" charset="0"/>
                <a:cs typeface="Times New Roman" panose="02020603050405020304" pitchFamily="18" charset="0"/>
              </a:rPr>
              <a:t> </a:t>
            </a:r>
            <a:r>
              <a:rPr lang="en-US" altLang="vi-VN" sz="2800" b="1" i="1" dirty="0" err="1">
                <a:latin typeface="Times New Roman" panose="02020603050405020304" pitchFamily="18" charset="0"/>
                <a:cs typeface="Times New Roman" panose="02020603050405020304" pitchFamily="18" charset="0"/>
              </a:rPr>
              <a:t>tịch</a:t>
            </a:r>
            <a:r>
              <a:rPr lang="en-US" altLang="vi-VN" sz="2800" b="1" i="1" dirty="0">
                <a:latin typeface="Times New Roman" panose="02020603050405020304" pitchFamily="18" charset="0"/>
                <a:cs typeface="Times New Roman" panose="02020603050405020304" pitchFamily="18" charset="0"/>
              </a:rPr>
              <a:t> </a:t>
            </a:r>
            <a:r>
              <a:rPr lang="en-US" altLang="vi-VN" sz="2800" b="1" i="1" dirty="0" err="1">
                <a:latin typeface="Times New Roman" panose="02020603050405020304" pitchFamily="18" charset="0"/>
                <a:cs typeface="Times New Roman" panose="02020603050405020304" pitchFamily="18" charset="0"/>
              </a:rPr>
              <a:t>Hồ</a:t>
            </a:r>
            <a:r>
              <a:rPr lang="en-US" altLang="vi-VN" sz="2800" b="1" i="1" dirty="0">
                <a:latin typeface="Times New Roman" panose="02020603050405020304" pitchFamily="18" charset="0"/>
                <a:cs typeface="Times New Roman" panose="02020603050405020304" pitchFamily="18" charset="0"/>
              </a:rPr>
              <a:t> </a:t>
            </a:r>
            <a:r>
              <a:rPr lang="en-US" altLang="vi-VN" sz="2800" b="1" i="1" dirty="0" err="1">
                <a:latin typeface="Times New Roman" panose="02020603050405020304" pitchFamily="18" charset="0"/>
                <a:cs typeface="Times New Roman" panose="02020603050405020304" pitchFamily="18" charset="0"/>
              </a:rPr>
              <a:t>Chí</a:t>
            </a:r>
            <a:r>
              <a:rPr lang="en-US" altLang="vi-VN" sz="2800" b="1" i="1" dirty="0">
                <a:latin typeface="Times New Roman" panose="02020603050405020304" pitchFamily="18" charset="0"/>
                <a:cs typeface="Times New Roman" panose="02020603050405020304" pitchFamily="18" charset="0"/>
              </a:rPr>
              <a:t> Minh, </a:t>
            </a:r>
            <a:r>
              <a:rPr lang="en-US" altLang="vi-VN" sz="2800" b="1" i="1" dirty="0" err="1">
                <a:latin typeface="Times New Roman" panose="02020603050405020304" pitchFamily="18" charset="0"/>
                <a:cs typeface="Times New Roman" panose="02020603050405020304" pitchFamily="18" charset="0"/>
              </a:rPr>
              <a:t>em</a:t>
            </a:r>
            <a:r>
              <a:rPr lang="en-US" altLang="vi-VN" sz="2800" b="1" i="1" dirty="0">
                <a:latin typeface="Times New Roman" panose="02020603050405020304" pitchFamily="18" charset="0"/>
                <a:cs typeface="Times New Roman" panose="02020603050405020304" pitchFamily="18" charset="0"/>
              </a:rPr>
              <a:t> </a:t>
            </a:r>
            <a:r>
              <a:rPr lang="en-US" altLang="vi-VN" sz="2800" b="1" i="1" dirty="0" err="1">
                <a:latin typeface="Times New Roman" panose="02020603050405020304" pitchFamily="18" charset="0"/>
                <a:cs typeface="Times New Roman" panose="02020603050405020304" pitchFamily="18" charset="0"/>
              </a:rPr>
              <a:t>hãy</a:t>
            </a:r>
            <a:r>
              <a:rPr lang="en-US" altLang="vi-VN" sz="2800" b="1" i="1" dirty="0">
                <a:latin typeface="Times New Roman" panose="02020603050405020304" pitchFamily="18" charset="0"/>
                <a:cs typeface="Times New Roman" panose="02020603050405020304" pitchFamily="18" charset="0"/>
              </a:rPr>
              <a:t> </a:t>
            </a:r>
            <a:r>
              <a:rPr lang="en-US" altLang="vi-VN" sz="2800" b="1" i="1" dirty="0" err="1">
                <a:latin typeface="Times New Roman" panose="02020603050405020304" pitchFamily="18" charset="0"/>
                <a:cs typeface="Times New Roman" panose="02020603050405020304" pitchFamily="18" charset="0"/>
              </a:rPr>
              <a:t>rút</a:t>
            </a:r>
            <a:r>
              <a:rPr lang="en-US" altLang="vi-VN" sz="2800" b="1" i="1" dirty="0">
                <a:latin typeface="Times New Roman" panose="02020603050405020304" pitchFamily="18" charset="0"/>
                <a:cs typeface="Times New Roman" panose="02020603050405020304" pitchFamily="18" charset="0"/>
              </a:rPr>
              <a:t> ra </a:t>
            </a:r>
            <a:r>
              <a:rPr lang="en-US" altLang="vi-VN" sz="2800" b="1" i="1" dirty="0" err="1">
                <a:latin typeface="Times New Roman" panose="02020603050405020304" pitchFamily="18" charset="0"/>
                <a:cs typeface="Times New Roman" panose="02020603050405020304" pitchFamily="18" charset="0"/>
              </a:rPr>
              <a:t>bài</a:t>
            </a:r>
            <a:r>
              <a:rPr lang="en-US" altLang="vi-VN" sz="2800" b="1" i="1" dirty="0">
                <a:latin typeface="Times New Roman" panose="02020603050405020304" pitchFamily="18" charset="0"/>
                <a:cs typeface="Times New Roman" panose="02020603050405020304" pitchFamily="18" charset="0"/>
              </a:rPr>
              <a:t> </a:t>
            </a:r>
            <a:r>
              <a:rPr lang="en-US" altLang="vi-VN" sz="2800" b="1" i="1" dirty="0" err="1">
                <a:latin typeface="Times New Roman" panose="02020603050405020304" pitchFamily="18" charset="0"/>
                <a:cs typeface="Times New Roman" panose="02020603050405020304" pitchFamily="18" charset="0"/>
              </a:rPr>
              <a:t>học</a:t>
            </a:r>
            <a:r>
              <a:rPr lang="en-US" altLang="vi-VN" sz="2800" b="1" i="1" dirty="0">
                <a:latin typeface="Times New Roman" panose="02020603050405020304" pitchFamily="18" charset="0"/>
                <a:cs typeface="Times New Roman" panose="02020603050405020304" pitchFamily="18" charset="0"/>
              </a:rPr>
              <a:t> </a:t>
            </a:r>
            <a:r>
              <a:rPr lang="en-US" altLang="vi-VN" sz="2800" b="1" i="1" dirty="0" err="1">
                <a:latin typeface="Times New Roman" panose="02020603050405020304" pitchFamily="18" charset="0"/>
                <a:cs typeface="Times New Roman" panose="02020603050405020304" pitchFamily="18" charset="0"/>
              </a:rPr>
              <a:t>của</a:t>
            </a:r>
            <a:r>
              <a:rPr lang="en-US" altLang="vi-VN" sz="2800" b="1" i="1" dirty="0">
                <a:latin typeface="Times New Roman" panose="02020603050405020304" pitchFamily="18" charset="0"/>
                <a:cs typeface="Times New Roman" panose="02020603050405020304" pitchFamily="18" charset="0"/>
              </a:rPr>
              <a:t> </a:t>
            </a:r>
            <a:r>
              <a:rPr lang="en-US" altLang="vi-VN" sz="2800" b="1" i="1" dirty="0" err="1">
                <a:latin typeface="Times New Roman" panose="02020603050405020304" pitchFamily="18" charset="0"/>
                <a:cs typeface="Times New Roman" panose="02020603050405020304" pitchFamily="18" charset="0"/>
              </a:rPr>
              <a:t>Công</a:t>
            </a:r>
            <a:r>
              <a:rPr lang="en-US" altLang="vi-VN" sz="2800" b="1" i="1" dirty="0">
                <a:latin typeface="Times New Roman" panose="02020603050405020304" pitchFamily="18" charset="0"/>
                <a:cs typeface="Times New Roman" panose="02020603050405020304" pitchFamily="18" charset="0"/>
              </a:rPr>
              <a:t> </a:t>
            </a:r>
            <a:r>
              <a:rPr lang="en-US" altLang="vi-VN" sz="2800" b="1" i="1" dirty="0" err="1">
                <a:latin typeface="Times New Roman" panose="02020603050405020304" pitchFamily="18" charset="0"/>
                <a:cs typeface="Times New Roman" panose="02020603050405020304" pitchFamily="18" charset="0"/>
              </a:rPr>
              <a:t>xã</a:t>
            </a:r>
            <a:r>
              <a:rPr lang="en-US" altLang="vi-VN" sz="2800" b="1" i="1" dirty="0">
                <a:latin typeface="Times New Roman" panose="02020603050405020304" pitchFamily="18" charset="0"/>
                <a:cs typeface="Times New Roman" panose="02020603050405020304" pitchFamily="18" charset="0"/>
              </a:rPr>
              <a:t>?</a:t>
            </a:r>
          </a:p>
        </p:txBody>
      </p:sp>
      <p:sp>
        <p:nvSpPr>
          <p:cNvPr id="13" name="Google Shape;1190;p89">
            <a:extLst>
              <a:ext uri="{FF2B5EF4-FFF2-40B4-BE49-F238E27FC236}">
                <a16:creationId xmlns:a16="http://schemas.microsoft.com/office/drawing/2014/main" id="{9E98432F-554D-6C41-A74A-E997B11B50BF}"/>
              </a:ext>
            </a:extLst>
          </p:cNvPr>
          <p:cNvSpPr/>
          <p:nvPr/>
        </p:nvSpPr>
        <p:spPr>
          <a:xfrm>
            <a:off x="762340" y="3240381"/>
            <a:ext cx="1509271" cy="1338402"/>
          </a:xfrm>
          <a:custGeom>
            <a:avLst/>
            <a:gdLst/>
            <a:ahLst/>
            <a:cxnLst/>
            <a:rect l="l" t="t" r="r" b="b"/>
            <a:pathLst>
              <a:path w="201" h="221" extrusionOk="0">
                <a:moveTo>
                  <a:pt x="21" y="95"/>
                </a:moveTo>
                <a:lnTo>
                  <a:pt x="21" y="169"/>
                </a:lnTo>
                <a:lnTo>
                  <a:pt x="53" y="169"/>
                </a:lnTo>
                <a:lnTo>
                  <a:pt x="53" y="95"/>
                </a:lnTo>
                <a:lnTo>
                  <a:pt x="21" y="95"/>
                </a:lnTo>
                <a:close/>
                <a:moveTo>
                  <a:pt x="85" y="95"/>
                </a:moveTo>
                <a:lnTo>
                  <a:pt x="85" y="169"/>
                </a:lnTo>
                <a:lnTo>
                  <a:pt x="116" y="169"/>
                </a:lnTo>
                <a:lnTo>
                  <a:pt x="116" y="95"/>
                </a:lnTo>
                <a:lnTo>
                  <a:pt x="85" y="95"/>
                </a:lnTo>
                <a:close/>
                <a:moveTo>
                  <a:pt x="0" y="221"/>
                </a:moveTo>
                <a:lnTo>
                  <a:pt x="201" y="221"/>
                </a:lnTo>
                <a:lnTo>
                  <a:pt x="201" y="190"/>
                </a:lnTo>
                <a:lnTo>
                  <a:pt x="0" y="190"/>
                </a:lnTo>
                <a:lnTo>
                  <a:pt x="0" y="221"/>
                </a:lnTo>
                <a:close/>
                <a:moveTo>
                  <a:pt x="148" y="95"/>
                </a:moveTo>
                <a:lnTo>
                  <a:pt x="148" y="169"/>
                </a:lnTo>
                <a:lnTo>
                  <a:pt x="180" y="169"/>
                </a:lnTo>
                <a:lnTo>
                  <a:pt x="180" y="95"/>
                </a:lnTo>
                <a:lnTo>
                  <a:pt x="148" y="95"/>
                </a:lnTo>
                <a:close/>
                <a:moveTo>
                  <a:pt x="100" y="0"/>
                </a:moveTo>
                <a:lnTo>
                  <a:pt x="0" y="52"/>
                </a:lnTo>
                <a:lnTo>
                  <a:pt x="0" y="74"/>
                </a:lnTo>
                <a:lnTo>
                  <a:pt x="201" y="74"/>
                </a:lnTo>
                <a:lnTo>
                  <a:pt x="201" y="52"/>
                </a:lnTo>
                <a:lnTo>
                  <a:pt x="100" y="0"/>
                </a:lnTo>
                <a:close/>
              </a:path>
            </a:pathLst>
          </a:custGeom>
          <a:solidFill>
            <a:schemeClr val="accent6">
              <a:lumMod val="75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EE795B"/>
              </a:solidFill>
              <a:latin typeface="Muli"/>
              <a:ea typeface="Muli"/>
              <a:cs typeface="Muli"/>
              <a:sym typeface="Muli"/>
            </a:endParaRPr>
          </a:p>
        </p:txBody>
      </p:sp>
      <p:pic>
        <p:nvPicPr>
          <p:cNvPr id="7" name="Picture 6">
            <a:extLst>
              <a:ext uri="{FF2B5EF4-FFF2-40B4-BE49-F238E27FC236}">
                <a16:creationId xmlns:a16="http://schemas.microsoft.com/office/drawing/2014/main" id="{DC75CF89-0B94-7541-AA7D-6C2F519948DF}"/>
              </a:ext>
            </a:extLst>
          </p:cNvPr>
          <p:cNvPicPr>
            <a:picLocks noChangeAspect="1"/>
          </p:cNvPicPr>
          <p:nvPr/>
        </p:nvPicPr>
        <p:blipFill>
          <a:blip r:embed="rId3"/>
          <a:stretch>
            <a:fillRect/>
          </a:stretch>
        </p:blipFill>
        <p:spPr>
          <a:xfrm flipH="1">
            <a:off x="2759501" y="3144016"/>
            <a:ext cx="2546183" cy="2015161"/>
          </a:xfrm>
          <a:prstGeom prst="rect">
            <a:avLst/>
          </a:prstGeom>
        </p:spPr>
      </p:pic>
      <p:sp>
        <p:nvSpPr>
          <p:cNvPr id="8" name="!!b">
            <a:extLst>
              <a:ext uri="{FF2B5EF4-FFF2-40B4-BE49-F238E27FC236}">
                <a16:creationId xmlns:a16="http://schemas.microsoft.com/office/drawing/2014/main" id="{5744E6F5-35C9-7E4B-AEC2-1DB9FE7CE31E}"/>
              </a:ext>
            </a:extLst>
          </p:cNvPr>
          <p:cNvSpPr/>
          <p:nvPr/>
        </p:nvSpPr>
        <p:spPr>
          <a:xfrm>
            <a:off x="7607300" y="2571228"/>
            <a:ext cx="1295400" cy="1145575"/>
          </a:xfrm>
          <a:prstGeom prst="ellipse">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9" name="Rectangle 8">
            <a:extLst>
              <a:ext uri="{FF2B5EF4-FFF2-40B4-BE49-F238E27FC236}">
                <a16:creationId xmlns:a16="http://schemas.microsoft.com/office/drawing/2014/main" id="{69B673CD-0912-9E4C-AA11-35C5FD17FDB9}"/>
              </a:ext>
            </a:extLst>
          </p:cNvPr>
          <p:cNvSpPr/>
          <p:nvPr/>
        </p:nvSpPr>
        <p:spPr>
          <a:xfrm>
            <a:off x="7835168" y="2571228"/>
            <a:ext cx="839663" cy="1200329"/>
          </a:xfrm>
          <a:prstGeom prst="rect">
            <a:avLst/>
          </a:prstGeom>
          <a:noFill/>
        </p:spPr>
        <p:txBody>
          <a:bodyPr wrap="square" lIns="91440" tIns="45720" rIns="91440" bIns="45720">
            <a:spAutoFit/>
          </a:bodyPr>
          <a:lstStyle/>
          <a:p>
            <a:pPr algn="ctr"/>
            <a:r>
              <a:rPr lang="en-US" sz="7200" b="0" cap="none" spc="0" dirty="0">
                <a:ln w="762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a:t>
            </a:r>
          </a:p>
        </p:txBody>
      </p:sp>
      <p:sp>
        <p:nvSpPr>
          <p:cNvPr id="18" name="Rectangle 17">
            <a:extLst>
              <a:ext uri="{FF2B5EF4-FFF2-40B4-BE49-F238E27FC236}">
                <a16:creationId xmlns:a16="http://schemas.microsoft.com/office/drawing/2014/main" id="{2EB7C7A3-6C9D-D743-8295-3F19B7EEA129}"/>
              </a:ext>
            </a:extLst>
          </p:cNvPr>
          <p:cNvSpPr/>
          <p:nvPr/>
        </p:nvSpPr>
        <p:spPr>
          <a:xfrm>
            <a:off x="325467" y="782961"/>
            <a:ext cx="796064" cy="101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35121625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ssolve">
                                          <p:cBhvr>
                                            <p:cTn id="7" dur="500"/>
                                            <p:tgtEl>
                                              <p:spTgt spid="18"/>
                                            </p:tgtEl>
                                          </p:cBhvr>
                                        </p:animEffect>
                                      </p:childTnLst>
                                    </p:cTn>
                                  </p:par>
                                  <p:par>
                                    <p:cTn id="8" presetID="2" presetClass="entr" presetSubtype="4" fill="hold" grpId="0" nodeType="withEffect" p14:presetBounceEnd="50000">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14:bounceEnd="50000">
                                          <p:cBhvr additive="base">
                                            <p:cTn id="10"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1" dur="500" fill="hold"/>
                                            <p:tgtEl>
                                              <p:spTgt spid="13"/>
                                            </p:tgtEl>
                                            <p:attrNameLst>
                                              <p:attrName>ppt_y</p:attrName>
                                            </p:attrNameLst>
                                          </p:cBhvr>
                                          <p:tavLst>
                                            <p:tav tm="0">
                                              <p:val>
                                                <p:strVal val="1+#ppt_h/2"/>
                                              </p:val>
                                            </p:tav>
                                            <p:tav tm="100000">
                                              <p:val>
                                                <p:strVal val="#ppt_y"/>
                                              </p:val>
                                            </p:tav>
                                          </p:tavLst>
                                        </p:anim>
                                      </p:childTnLst>
                                    </p:cTn>
                                  </p:par>
                                  <p:par>
                                    <p:cTn id="12" presetID="2" presetClass="entr" presetSubtype="9" fill="hold" grpId="0" nodeType="withEffect" p14:presetBounceEnd="50000">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14:bounceEnd="50000">
                                          <p:cBhvr additive="base">
                                            <p:cTn id="14"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15" dur="500" fill="hold"/>
                                            <p:tgtEl>
                                              <p:spTgt spid="5"/>
                                            </p:tgtEl>
                                            <p:attrNameLst>
                                              <p:attrName>ppt_y</p:attrName>
                                            </p:attrNameLst>
                                          </p:cBhvr>
                                          <p:tavLst>
                                            <p:tav tm="0">
                                              <p:val>
                                                <p:strVal val="0-#ppt_h/2"/>
                                              </p:val>
                                            </p:tav>
                                            <p:tav tm="100000">
                                              <p:val>
                                                <p:strVal val="#ppt_y"/>
                                              </p:val>
                                            </p:tav>
                                          </p:tavLst>
                                        </p:anim>
                                      </p:childTnLst>
                                    </p:cTn>
                                  </p:par>
                                  <p:par>
                                    <p:cTn id="16" presetID="2" presetClass="entr" presetSubtype="9" fill="hold" nodeType="withEffect" p14:presetBounceEnd="50000">
                                      <p:stCondLst>
                                        <p:cond delay="0"/>
                                      </p:stCondLst>
                                      <p:childTnLst>
                                        <p:set>
                                          <p:cBhvr>
                                            <p:cTn id="17" dur="1" fill="hold">
                                              <p:stCondLst>
                                                <p:cond delay="0"/>
                                              </p:stCondLst>
                                            </p:cTn>
                                            <p:tgtEl>
                                              <p:spTgt spid="101"/>
                                            </p:tgtEl>
                                            <p:attrNameLst>
                                              <p:attrName>style.visibility</p:attrName>
                                            </p:attrNameLst>
                                          </p:cBhvr>
                                          <p:to>
                                            <p:strVal val="visible"/>
                                          </p:to>
                                        </p:set>
                                        <p:anim calcmode="lin" valueType="num" p14:bounceEnd="50000">
                                          <p:cBhvr additive="base">
                                            <p:cTn id="18" dur="500" fill="hold"/>
                                            <p:tgtEl>
                                              <p:spTgt spid="101"/>
                                            </p:tgtEl>
                                            <p:attrNameLst>
                                              <p:attrName>ppt_x</p:attrName>
                                            </p:attrNameLst>
                                          </p:cBhvr>
                                          <p:tavLst>
                                            <p:tav tm="0">
                                              <p:val>
                                                <p:strVal val="0-#ppt_w/2"/>
                                              </p:val>
                                            </p:tav>
                                            <p:tav tm="100000">
                                              <p:val>
                                                <p:strVal val="#ppt_x"/>
                                              </p:val>
                                            </p:tav>
                                          </p:tavLst>
                                        </p:anim>
                                        <p:anim calcmode="lin" valueType="num" p14:bounceEnd="50000">
                                          <p:cBhvr additive="base">
                                            <p:cTn id="19" dur="500" fill="hold"/>
                                            <p:tgtEl>
                                              <p:spTgt spid="101"/>
                                            </p:tgtEl>
                                            <p:attrNameLst>
                                              <p:attrName>ppt_y</p:attrName>
                                            </p:attrNameLst>
                                          </p:cBhvr>
                                          <p:tavLst>
                                            <p:tav tm="0">
                                              <p:val>
                                                <p:strVal val="0-#ppt_h/2"/>
                                              </p:val>
                                            </p:tav>
                                            <p:tav tm="100000">
                                              <p:val>
                                                <p:strVal val="#ppt_y"/>
                                              </p:val>
                                            </p:tav>
                                          </p:tavLst>
                                        </p:anim>
                                      </p:childTnLst>
                                    </p:cTn>
                                  </p:par>
                                  <p:par>
                                    <p:cTn id="20" presetID="2" presetClass="entr" presetSubtype="2" fill="hold" grpId="0" nodeType="withEffect" p14:presetBounceEnd="50000">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14:bounceEnd="50000">
                                          <p:cBhvr additive="base">
                                            <p:cTn id="22" dur="5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23" dur="500" fill="hold"/>
                                            <p:tgtEl>
                                              <p:spTgt spid="3"/>
                                            </p:tgtEl>
                                            <p:attrNameLst>
                                              <p:attrName>ppt_y</p:attrName>
                                            </p:attrNameLst>
                                          </p:cBhvr>
                                          <p:tavLst>
                                            <p:tav tm="0">
                                              <p:val>
                                                <p:strVal val="#ppt_y"/>
                                              </p:val>
                                            </p:tav>
                                            <p:tav tm="100000">
                                              <p:val>
                                                <p:strVal val="#ppt_y"/>
                                              </p:val>
                                            </p:tav>
                                          </p:tavLst>
                                        </p:anim>
                                      </p:childTnLst>
                                    </p:cTn>
                                  </p:par>
                                  <p:par>
                                    <p:cTn id="24" presetID="19" presetClass="entr" presetSubtype="10" repeatCount="1000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0" fill="hold"/>
                                            <p:tgtEl>
                                              <p:spTgt spid="9"/>
                                            </p:tgtEl>
                                            <p:attrNameLst>
                                              <p:attrName>ppt_w</p:attrName>
                                            </p:attrNameLst>
                                          </p:cBhvr>
                                          <p:tavLst>
                                            <p:tav tm="0" fmla="#ppt_w*sin(2.5*pi*$)">
                                              <p:val>
                                                <p:fltVal val="0"/>
                                              </p:val>
                                            </p:tav>
                                            <p:tav tm="100000">
                                              <p:val>
                                                <p:fltVal val="1"/>
                                              </p:val>
                                            </p:tav>
                                          </p:tavLst>
                                        </p:anim>
                                        <p:anim calcmode="lin" valueType="num">
                                          <p:cBhvr>
                                            <p:cTn id="27" dur="5000" fill="hold"/>
                                            <p:tgtEl>
                                              <p:spTgt spid="9"/>
                                            </p:tgtEl>
                                            <p:attrNameLst>
                                              <p:attrName>ppt_h</p:attrName>
                                            </p:attrNameLst>
                                          </p:cBhvr>
                                          <p:tavLst>
                                            <p:tav tm="0">
                                              <p:val>
                                                <p:strVal val="#ppt_h"/>
                                              </p:val>
                                            </p:tav>
                                            <p:tav tm="100000">
                                              <p:val>
                                                <p:strVal val="#ppt_h"/>
                                              </p:val>
                                            </p:tav>
                                          </p:tavLst>
                                        </p:anim>
                                      </p:childTnLst>
                                    </p:cTn>
                                  </p:par>
                                  <p:par>
                                    <p:cTn id="28" presetID="2" presetClass="entr" presetSubtype="4"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grpId="0" nodeType="clickEffect">
                                      <p:stCondLst>
                                        <p:cond delay="0"/>
                                      </p:stCondLst>
                                      <p:iterate type="lt">
                                        <p:tmPct val="10000"/>
                                      </p:iterate>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4"/>
                                            </p:tgtEl>
                                            <p:attrNameLst>
                                              <p:attrName>ppt_y</p:attrName>
                                            </p:attrNameLst>
                                          </p:cBhvr>
                                          <p:tavLst>
                                            <p:tav tm="0">
                                              <p:val>
                                                <p:strVal val="#ppt_y"/>
                                              </p:val>
                                            </p:tav>
                                            <p:tav tm="100000">
                                              <p:val>
                                                <p:strVal val="#ppt_y"/>
                                              </p:val>
                                            </p:tav>
                                          </p:tavLst>
                                        </p:anim>
                                        <p:anim calcmode="lin" valueType="num">
                                          <p:cBhvr>
                                            <p:cTn id="38"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P spid="4" grpId="0"/>
          <p:bldP spid="13" grpId="0" animBg="1"/>
          <p:bldP spid="9" grpId="0"/>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ssolve">
                                          <p:cBhvr>
                                            <p:cTn id="7" dur="500"/>
                                            <p:tgtEl>
                                              <p:spTgt spid="18"/>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ppt_x"/>
                                              </p:val>
                                            </p:tav>
                                            <p:tav tm="100000">
                                              <p:val>
                                                <p:strVal val="#ppt_x"/>
                                              </p:val>
                                            </p:tav>
                                          </p:tavLst>
                                        </p:anim>
                                        <p:anim calcmode="lin" valueType="num">
                                          <p:cBhvr additive="base">
                                            <p:cTn id="11" dur="500" fill="hold"/>
                                            <p:tgtEl>
                                              <p:spTgt spid="13"/>
                                            </p:tgtEl>
                                            <p:attrNameLst>
                                              <p:attrName>ppt_y</p:attrName>
                                            </p:attrNameLst>
                                          </p:cBhvr>
                                          <p:tavLst>
                                            <p:tav tm="0">
                                              <p:val>
                                                <p:strVal val="1+#ppt_h/2"/>
                                              </p:val>
                                            </p:tav>
                                            <p:tav tm="100000">
                                              <p:val>
                                                <p:strVal val="#ppt_y"/>
                                              </p:val>
                                            </p:tav>
                                          </p:tavLst>
                                        </p:anim>
                                      </p:childTnLst>
                                    </p:cTn>
                                  </p:par>
                                  <p:par>
                                    <p:cTn id="12" presetID="2" presetClass="entr" presetSubtype="9"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0-#ppt_w/2"/>
                                              </p:val>
                                            </p:tav>
                                            <p:tav tm="100000">
                                              <p:val>
                                                <p:strVal val="#ppt_x"/>
                                              </p:val>
                                            </p:tav>
                                          </p:tavLst>
                                        </p:anim>
                                        <p:anim calcmode="lin" valueType="num">
                                          <p:cBhvr additive="base">
                                            <p:cTn id="15" dur="500" fill="hold"/>
                                            <p:tgtEl>
                                              <p:spTgt spid="5"/>
                                            </p:tgtEl>
                                            <p:attrNameLst>
                                              <p:attrName>ppt_y</p:attrName>
                                            </p:attrNameLst>
                                          </p:cBhvr>
                                          <p:tavLst>
                                            <p:tav tm="0">
                                              <p:val>
                                                <p:strVal val="0-#ppt_h/2"/>
                                              </p:val>
                                            </p:tav>
                                            <p:tav tm="100000">
                                              <p:val>
                                                <p:strVal val="#ppt_y"/>
                                              </p:val>
                                            </p:tav>
                                          </p:tavLst>
                                        </p:anim>
                                      </p:childTnLst>
                                    </p:cTn>
                                  </p:par>
                                  <p:par>
                                    <p:cTn id="16" presetID="2" presetClass="entr" presetSubtype="9" fill="hold" nodeType="withEffect">
                                      <p:stCondLst>
                                        <p:cond delay="0"/>
                                      </p:stCondLst>
                                      <p:childTnLst>
                                        <p:set>
                                          <p:cBhvr>
                                            <p:cTn id="17" dur="1" fill="hold">
                                              <p:stCondLst>
                                                <p:cond delay="0"/>
                                              </p:stCondLst>
                                            </p:cTn>
                                            <p:tgtEl>
                                              <p:spTgt spid="101"/>
                                            </p:tgtEl>
                                            <p:attrNameLst>
                                              <p:attrName>style.visibility</p:attrName>
                                            </p:attrNameLst>
                                          </p:cBhvr>
                                          <p:to>
                                            <p:strVal val="visible"/>
                                          </p:to>
                                        </p:set>
                                        <p:anim calcmode="lin" valueType="num">
                                          <p:cBhvr additive="base">
                                            <p:cTn id="18" dur="500" fill="hold"/>
                                            <p:tgtEl>
                                              <p:spTgt spid="101"/>
                                            </p:tgtEl>
                                            <p:attrNameLst>
                                              <p:attrName>ppt_x</p:attrName>
                                            </p:attrNameLst>
                                          </p:cBhvr>
                                          <p:tavLst>
                                            <p:tav tm="0">
                                              <p:val>
                                                <p:strVal val="0-#ppt_w/2"/>
                                              </p:val>
                                            </p:tav>
                                            <p:tav tm="100000">
                                              <p:val>
                                                <p:strVal val="#ppt_x"/>
                                              </p:val>
                                            </p:tav>
                                          </p:tavLst>
                                        </p:anim>
                                        <p:anim calcmode="lin" valueType="num">
                                          <p:cBhvr additive="base">
                                            <p:cTn id="19" dur="500" fill="hold"/>
                                            <p:tgtEl>
                                              <p:spTgt spid="101"/>
                                            </p:tgtEl>
                                            <p:attrNameLst>
                                              <p:attrName>ppt_y</p:attrName>
                                            </p:attrNameLst>
                                          </p:cBhvr>
                                          <p:tavLst>
                                            <p:tav tm="0">
                                              <p:val>
                                                <p:strVal val="0-#ppt_h/2"/>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par>
                                    <p:cTn id="24" presetID="19" presetClass="entr" presetSubtype="10" repeatCount="1000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0" fill="hold"/>
                                            <p:tgtEl>
                                              <p:spTgt spid="9"/>
                                            </p:tgtEl>
                                            <p:attrNameLst>
                                              <p:attrName>ppt_w</p:attrName>
                                            </p:attrNameLst>
                                          </p:cBhvr>
                                          <p:tavLst>
                                            <p:tav tm="0" fmla="#ppt_w*sin(2.5*pi*$)">
                                              <p:val>
                                                <p:fltVal val="0"/>
                                              </p:val>
                                            </p:tav>
                                            <p:tav tm="100000">
                                              <p:val>
                                                <p:fltVal val="1"/>
                                              </p:val>
                                            </p:tav>
                                          </p:tavLst>
                                        </p:anim>
                                        <p:anim calcmode="lin" valueType="num">
                                          <p:cBhvr>
                                            <p:cTn id="27" dur="5000" fill="hold"/>
                                            <p:tgtEl>
                                              <p:spTgt spid="9"/>
                                            </p:tgtEl>
                                            <p:attrNameLst>
                                              <p:attrName>ppt_h</p:attrName>
                                            </p:attrNameLst>
                                          </p:cBhvr>
                                          <p:tavLst>
                                            <p:tav tm="0">
                                              <p:val>
                                                <p:strVal val="#ppt_h"/>
                                              </p:val>
                                            </p:tav>
                                            <p:tav tm="100000">
                                              <p:val>
                                                <p:strVal val="#ppt_h"/>
                                              </p:val>
                                            </p:tav>
                                          </p:tavLst>
                                        </p:anim>
                                      </p:childTnLst>
                                    </p:cTn>
                                  </p:par>
                                  <p:par>
                                    <p:cTn id="28" presetID="2" presetClass="entr" presetSubtype="4"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grpId="0" nodeType="clickEffect">
                                      <p:stCondLst>
                                        <p:cond delay="0"/>
                                      </p:stCondLst>
                                      <p:iterate type="lt">
                                        <p:tmPct val="10000"/>
                                      </p:iterate>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4"/>
                                            </p:tgtEl>
                                            <p:attrNameLst>
                                              <p:attrName>ppt_y</p:attrName>
                                            </p:attrNameLst>
                                          </p:cBhvr>
                                          <p:tavLst>
                                            <p:tav tm="0">
                                              <p:val>
                                                <p:strVal val="#ppt_y"/>
                                              </p:val>
                                            </p:tav>
                                            <p:tav tm="100000">
                                              <p:val>
                                                <p:strVal val="#ppt_y"/>
                                              </p:val>
                                            </p:tav>
                                          </p:tavLst>
                                        </p:anim>
                                        <p:anim calcmode="lin" valueType="num">
                                          <p:cBhvr>
                                            <p:cTn id="38"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P spid="4" grpId="0"/>
          <p:bldP spid="13" grpId="0" animBg="1"/>
          <p:bldP spid="9" grpId="0"/>
          <p:bldP spid="18"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8"/>
          <p:cNvSpPr txBox="1">
            <a:spLocks noGrp="1"/>
          </p:cNvSpPr>
          <p:nvPr>
            <p:ph type="title"/>
          </p:nvPr>
        </p:nvSpPr>
        <p:spPr>
          <a:xfrm>
            <a:off x="398150" y="1129130"/>
            <a:ext cx="1700700" cy="14838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a:t>This is a slide title</a:t>
            </a:r>
            <a:endParaRPr/>
          </a:p>
        </p:txBody>
      </p:sp>
      <p:sp>
        <p:nvSpPr>
          <p:cNvPr id="6" name="Rectangle 5">
            <a:extLst>
              <a:ext uri="{FF2B5EF4-FFF2-40B4-BE49-F238E27FC236}">
                <a16:creationId xmlns:a16="http://schemas.microsoft.com/office/drawing/2014/main" id="{7463CF14-173E-6E48-A2C2-C6B2D28920C9}"/>
              </a:ext>
            </a:extLst>
          </p:cNvPr>
          <p:cNvSpPr/>
          <p:nvPr/>
        </p:nvSpPr>
        <p:spPr>
          <a:xfrm>
            <a:off x="1892303" y="49"/>
            <a:ext cx="1228725" cy="51434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5" name="Rectangle 4">
            <a:extLst>
              <a:ext uri="{FF2B5EF4-FFF2-40B4-BE49-F238E27FC236}">
                <a16:creationId xmlns:a16="http://schemas.microsoft.com/office/drawing/2014/main" id="{595A9159-AED7-BE43-B7E3-67BB293A35E9}"/>
              </a:ext>
            </a:extLst>
          </p:cNvPr>
          <p:cNvSpPr/>
          <p:nvPr/>
        </p:nvSpPr>
        <p:spPr>
          <a:xfrm>
            <a:off x="68274" y="1129130"/>
            <a:ext cx="2943225" cy="1815882"/>
          </a:xfrm>
          <a:prstGeom prst="rect">
            <a:avLst/>
          </a:prstGeom>
        </p:spPr>
        <p:txBody>
          <a:bodyPr wrap="square">
            <a:spAutoFit/>
          </a:bodyPr>
          <a:lstStyle/>
          <a:p>
            <a:pPr algn="r"/>
            <a:r>
              <a:rPr lang="en-US" altLang="vi-VN" sz="2800" u="sng" dirty="0">
                <a:solidFill>
                  <a:schemeClr val="bg1"/>
                </a:solidFill>
                <a:latin typeface="Times New Roman" panose="02020603050405020304" pitchFamily="18" charset="0"/>
                <a:cs typeface="Times New Roman" panose="02020603050405020304" pitchFamily="18" charset="0"/>
              </a:rPr>
              <a:t>2/ </a:t>
            </a:r>
            <a:r>
              <a:rPr lang="en-US" altLang="vi-VN" sz="2800" u="sng" dirty="0" err="1">
                <a:solidFill>
                  <a:schemeClr val="bg1"/>
                </a:solidFill>
                <a:latin typeface="Times New Roman" panose="02020603050405020304" pitchFamily="18" charset="0"/>
                <a:cs typeface="Times New Roman" panose="02020603050405020304" pitchFamily="18" charset="0"/>
              </a:rPr>
              <a:t>Ý</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nghĩa</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lịch</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sử</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và</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bài</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học</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kinh</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nghiệm</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của</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Công</a:t>
            </a:r>
            <a:r>
              <a:rPr lang="en-US" altLang="vi-VN" sz="2800" u="sng" dirty="0">
                <a:solidFill>
                  <a:schemeClr val="bg1"/>
                </a:solidFill>
                <a:latin typeface="Times New Roman" panose="02020603050405020304" pitchFamily="18" charset="0"/>
                <a:cs typeface="Times New Roman" panose="02020603050405020304" pitchFamily="18" charset="0"/>
              </a:rPr>
              <a:t> </a:t>
            </a:r>
            <a:r>
              <a:rPr lang="en-US" altLang="vi-VN" sz="2800" u="sng" dirty="0" err="1">
                <a:solidFill>
                  <a:schemeClr val="bg1"/>
                </a:solidFill>
                <a:latin typeface="Times New Roman" panose="02020603050405020304" pitchFamily="18" charset="0"/>
                <a:cs typeface="Times New Roman" panose="02020603050405020304" pitchFamily="18" charset="0"/>
              </a:rPr>
              <a:t>xã</a:t>
            </a:r>
            <a:r>
              <a:rPr lang="en-US" altLang="vi-VN" sz="2800" u="sng" dirty="0">
                <a:solidFill>
                  <a:schemeClr val="bg1"/>
                </a:solidFill>
                <a:latin typeface="Times New Roman" panose="02020603050405020304" pitchFamily="18" charset="0"/>
                <a:cs typeface="Times New Roman" panose="02020603050405020304" pitchFamily="18" charset="0"/>
              </a:rPr>
              <a:t> Pari</a:t>
            </a:r>
            <a:endParaRPr lang="en-VN" sz="2800" dirty="0">
              <a:solidFill>
                <a:schemeClr val="bg1"/>
              </a:solidFill>
            </a:endParaRPr>
          </a:p>
        </p:txBody>
      </p:sp>
      <p:grpSp>
        <p:nvGrpSpPr>
          <p:cNvPr id="101" name="Google Shape;101;p18"/>
          <p:cNvGrpSpPr/>
          <p:nvPr/>
        </p:nvGrpSpPr>
        <p:grpSpPr>
          <a:xfrm>
            <a:off x="2257959" y="264065"/>
            <a:ext cx="564103" cy="601050"/>
            <a:chOff x="5970800" y="1619250"/>
            <a:chExt cx="428650" cy="456725"/>
          </a:xfrm>
        </p:grpSpPr>
        <p:sp>
          <p:nvSpPr>
            <p:cNvPr id="102" name="Google Shape;102;p18"/>
            <p:cNvSpPr/>
            <p:nvPr/>
          </p:nvSpPr>
          <p:spPr>
            <a:xfrm>
              <a:off x="5970800" y="1674200"/>
              <a:ext cx="377975" cy="377950"/>
            </a:xfrm>
            <a:custGeom>
              <a:avLst/>
              <a:gdLst/>
              <a:ahLst/>
              <a:cxnLst/>
              <a:rect l="l" t="t" r="r" b="b"/>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8"/>
            <p:cNvSpPr/>
            <p:nvPr/>
          </p:nvSpPr>
          <p:spPr>
            <a:xfrm>
              <a:off x="6068500" y="1771875"/>
              <a:ext cx="182575" cy="182600"/>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18"/>
            <p:cNvSpPr/>
            <p:nvPr/>
          </p:nvSpPr>
          <p:spPr>
            <a:xfrm>
              <a:off x="5981175" y="2005125"/>
              <a:ext cx="75125" cy="70850"/>
            </a:xfrm>
            <a:custGeom>
              <a:avLst/>
              <a:gdLst/>
              <a:ahLst/>
              <a:cxnLst/>
              <a:rect l="l" t="t" r="r" b="b"/>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8"/>
            <p:cNvSpPr/>
            <p:nvPr/>
          </p:nvSpPr>
          <p:spPr>
            <a:xfrm>
              <a:off x="6263875" y="2005125"/>
              <a:ext cx="74525" cy="70850"/>
            </a:xfrm>
            <a:custGeom>
              <a:avLst/>
              <a:gdLst/>
              <a:ahLst/>
              <a:cxnLst/>
              <a:rect l="l" t="t" r="r" b="b"/>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8"/>
            <p:cNvSpPr/>
            <p:nvPr/>
          </p:nvSpPr>
          <p:spPr>
            <a:xfrm>
              <a:off x="6147875" y="1619250"/>
              <a:ext cx="251575" cy="255850"/>
            </a:xfrm>
            <a:custGeom>
              <a:avLst/>
              <a:gdLst/>
              <a:ahLst/>
              <a:cxnLst/>
              <a:rect l="l" t="t" r="r" b="b"/>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Rectangle 6">
            <a:extLst>
              <a:ext uri="{FF2B5EF4-FFF2-40B4-BE49-F238E27FC236}">
                <a16:creationId xmlns:a16="http://schemas.microsoft.com/office/drawing/2014/main" id="{AA5F51B7-EA35-B64C-9F51-D39F7BC4893A}"/>
              </a:ext>
            </a:extLst>
          </p:cNvPr>
          <p:cNvSpPr/>
          <p:nvPr/>
        </p:nvSpPr>
        <p:spPr>
          <a:xfrm>
            <a:off x="3316004" y="140026"/>
            <a:ext cx="3935693" cy="584775"/>
          </a:xfrm>
          <a:prstGeom prst="rect">
            <a:avLst/>
          </a:prstGeom>
        </p:spPr>
        <p:txBody>
          <a:bodyPr wrap="none">
            <a:spAutoFit/>
          </a:bodyPr>
          <a:lstStyle/>
          <a:p>
            <a:pPr eaLnBrk="1" hangingPunct="1">
              <a:spcBef>
                <a:spcPct val="50000"/>
              </a:spcBef>
              <a:buFontTx/>
              <a:buNone/>
            </a:pPr>
            <a:r>
              <a:rPr lang="en-US" altLang="vi-VN" sz="3200" dirty="0">
                <a:solidFill>
                  <a:srgbClr val="FF0000"/>
                </a:solidFill>
                <a:latin typeface="Times New Roman" panose="02020603050405020304" pitchFamily="18" charset="0"/>
                <a:cs typeface="Times New Roman" panose="02020603050405020304" pitchFamily="18" charset="0"/>
              </a:rPr>
              <a:t>b/</a:t>
            </a:r>
            <a:r>
              <a:rPr lang="en-US" altLang="vi-VN" sz="3200" u="sng" dirty="0" err="1">
                <a:solidFill>
                  <a:srgbClr val="FF0000"/>
                </a:solidFill>
                <a:latin typeface="Times New Roman" panose="02020603050405020304" pitchFamily="18" charset="0"/>
                <a:cs typeface="Times New Roman" panose="02020603050405020304" pitchFamily="18" charset="0"/>
              </a:rPr>
              <a:t>Bài</a:t>
            </a:r>
            <a:r>
              <a:rPr lang="en-US" altLang="vi-VN" sz="3200" u="sng" dirty="0">
                <a:solidFill>
                  <a:srgbClr val="FF0000"/>
                </a:solidFill>
                <a:latin typeface="Times New Roman" panose="02020603050405020304" pitchFamily="18" charset="0"/>
                <a:cs typeface="Times New Roman" panose="02020603050405020304" pitchFamily="18" charset="0"/>
              </a:rPr>
              <a:t> </a:t>
            </a:r>
            <a:r>
              <a:rPr lang="en-US" altLang="vi-VN" sz="3200" u="sng" dirty="0" err="1">
                <a:solidFill>
                  <a:srgbClr val="FF0000"/>
                </a:solidFill>
                <a:latin typeface="Times New Roman" panose="02020603050405020304" pitchFamily="18" charset="0"/>
                <a:cs typeface="Times New Roman" panose="02020603050405020304" pitchFamily="18" charset="0"/>
              </a:rPr>
              <a:t>học</a:t>
            </a:r>
            <a:r>
              <a:rPr lang="en-US" altLang="vi-VN" sz="3200" u="sng" dirty="0">
                <a:solidFill>
                  <a:srgbClr val="FF0000"/>
                </a:solidFill>
                <a:latin typeface="Times New Roman" panose="02020603050405020304" pitchFamily="18" charset="0"/>
                <a:cs typeface="Times New Roman" panose="02020603050405020304" pitchFamily="18" charset="0"/>
              </a:rPr>
              <a:t> </a:t>
            </a:r>
            <a:r>
              <a:rPr lang="en-US" altLang="vi-VN" sz="3200" u="sng" dirty="0" err="1">
                <a:solidFill>
                  <a:srgbClr val="FF0000"/>
                </a:solidFill>
                <a:latin typeface="Times New Roman" panose="02020603050405020304" pitchFamily="18" charset="0"/>
                <a:cs typeface="Times New Roman" panose="02020603050405020304" pitchFamily="18" charset="0"/>
              </a:rPr>
              <a:t>kinh</a:t>
            </a:r>
            <a:r>
              <a:rPr lang="en-US" altLang="vi-VN" sz="3200" u="sng" dirty="0">
                <a:solidFill>
                  <a:srgbClr val="FF0000"/>
                </a:solidFill>
                <a:latin typeface="Times New Roman" panose="02020603050405020304" pitchFamily="18" charset="0"/>
                <a:cs typeface="Times New Roman" panose="02020603050405020304" pitchFamily="18" charset="0"/>
              </a:rPr>
              <a:t> </a:t>
            </a:r>
            <a:r>
              <a:rPr lang="en-US" altLang="vi-VN" sz="3200" u="sng" dirty="0" err="1">
                <a:solidFill>
                  <a:srgbClr val="FF0000"/>
                </a:solidFill>
                <a:latin typeface="Times New Roman" panose="02020603050405020304" pitchFamily="18" charset="0"/>
                <a:cs typeface="Times New Roman" panose="02020603050405020304" pitchFamily="18" charset="0"/>
              </a:rPr>
              <a:t>nghiệm</a:t>
            </a:r>
            <a:endParaRPr lang="en-US" altLang="vi-VN" sz="3200" dirty="0">
              <a:solidFill>
                <a:srgbClr val="FF0000"/>
              </a:solidFill>
              <a:latin typeface="Times New Roman" panose="02020603050405020304" pitchFamily="18" charset="0"/>
              <a:cs typeface="Times New Roman" panose="02020603050405020304" pitchFamily="18" charset="0"/>
            </a:endParaRPr>
          </a:p>
        </p:txBody>
      </p:sp>
      <p:sp>
        <p:nvSpPr>
          <p:cNvPr id="14" name="Text Box 8">
            <a:extLst>
              <a:ext uri="{FF2B5EF4-FFF2-40B4-BE49-F238E27FC236}">
                <a16:creationId xmlns:a16="http://schemas.microsoft.com/office/drawing/2014/main" id="{A7CBF504-4E85-F64A-809B-AB03EDA684E5}"/>
              </a:ext>
            </a:extLst>
          </p:cNvPr>
          <p:cNvSpPr txBox="1">
            <a:spLocks noChangeArrowheads="1"/>
          </p:cNvSpPr>
          <p:nvPr/>
        </p:nvSpPr>
        <p:spPr bwMode="auto">
          <a:xfrm>
            <a:off x="3457585" y="1028700"/>
            <a:ext cx="4724400" cy="461963"/>
          </a:xfrm>
          <a:prstGeom prst="rect">
            <a:avLst/>
          </a:prstGeom>
          <a:solidFill>
            <a:schemeClr val="bg1"/>
          </a:solidFill>
          <a:ln w="9525">
            <a:solidFill>
              <a:srgbClr val="FF0066"/>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vi-VN" sz="2400" dirty="0">
                <a:solidFill>
                  <a:srgbClr val="0000FF"/>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rgbClr val="0000FF"/>
                </a:solidFill>
                <a:latin typeface="Times New Roman" panose="02020603050405020304" pitchFamily="18" charset="0"/>
                <a:cs typeface="Times New Roman" panose="02020603050405020304" pitchFamily="18" charset="0"/>
                <a:sym typeface="Wingdings" pitchFamily="2" charset="2"/>
              </a:rPr>
              <a:t>Phải</a:t>
            </a:r>
            <a:r>
              <a:rPr lang="en-US" altLang="vi-VN" sz="2400" dirty="0">
                <a:solidFill>
                  <a:srgbClr val="0000FF"/>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rgbClr val="0000FF"/>
                </a:solidFill>
                <a:latin typeface="Times New Roman" panose="02020603050405020304" pitchFamily="18" charset="0"/>
                <a:cs typeface="Times New Roman" panose="02020603050405020304" pitchFamily="18" charset="0"/>
                <a:sym typeface="Wingdings" pitchFamily="2" charset="2"/>
              </a:rPr>
              <a:t>có</a:t>
            </a:r>
            <a:r>
              <a:rPr lang="en-US" altLang="vi-VN" sz="2400" dirty="0">
                <a:solidFill>
                  <a:srgbClr val="0000FF"/>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rgbClr val="0000FF"/>
                </a:solidFill>
                <a:latin typeface="Times New Roman" panose="02020603050405020304" pitchFamily="18" charset="0"/>
                <a:cs typeface="Times New Roman" panose="02020603050405020304" pitchFamily="18" charset="0"/>
                <a:sym typeface="Wingdings" pitchFamily="2" charset="2"/>
              </a:rPr>
              <a:t>Đảng</a:t>
            </a:r>
            <a:r>
              <a:rPr lang="en-US" altLang="vi-VN" sz="2400" dirty="0">
                <a:solidFill>
                  <a:srgbClr val="0000FF"/>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rgbClr val="0000FF"/>
                </a:solidFill>
                <a:latin typeface="Times New Roman" panose="02020603050405020304" pitchFamily="18" charset="0"/>
                <a:cs typeface="Times New Roman" panose="02020603050405020304" pitchFamily="18" charset="0"/>
                <a:sym typeface="Wingdings" pitchFamily="2" charset="2"/>
              </a:rPr>
              <a:t>chân</a:t>
            </a:r>
            <a:r>
              <a:rPr lang="en-US" altLang="vi-VN" sz="2400" dirty="0">
                <a:solidFill>
                  <a:srgbClr val="0000FF"/>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rgbClr val="0000FF"/>
                </a:solidFill>
                <a:latin typeface="Times New Roman" panose="02020603050405020304" pitchFamily="18" charset="0"/>
                <a:cs typeface="Times New Roman" panose="02020603050405020304" pitchFamily="18" charset="0"/>
                <a:sym typeface="Wingdings" pitchFamily="2" charset="2"/>
              </a:rPr>
              <a:t>chính</a:t>
            </a:r>
            <a:r>
              <a:rPr lang="en-US" altLang="vi-VN" sz="2400" dirty="0">
                <a:solidFill>
                  <a:srgbClr val="0000FF"/>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rgbClr val="0000FF"/>
                </a:solidFill>
                <a:latin typeface="Times New Roman" panose="02020603050405020304" pitchFamily="18" charset="0"/>
                <a:cs typeface="Times New Roman" panose="02020603050405020304" pitchFamily="18" charset="0"/>
                <a:sym typeface="Wingdings" pitchFamily="2" charset="2"/>
              </a:rPr>
              <a:t>lãnh</a:t>
            </a:r>
            <a:r>
              <a:rPr lang="en-US" altLang="vi-VN" sz="2400" dirty="0">
                <a:solidFill>
                  <a:srgbClr val="0000FF"/>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rgbClr val="0000FF"/>
                </a:solidFill>
                <a:latin typeface="Times New Roman" panose="02020603050405020304" pitchFamily="18" charset="0"/>
                <a:cs typeface="Times New Roman" panose="02020603050405020304" pitchFamily="18" charset="0"/>
                <a:sym typeface="Wingdings" pitchFamily="2" charset="2"/>
              </a:rPr>
              <a:t>đạo</a:t>
            </a:r>
            <a:r>
              <a:rPr lang="en-US" altLang="vi-VN" sz="2400" dirty="0">
                <a:solidFill>
                  <a:srgbClr val="0000FF"/>
                </a:solidFill>
                <a:latin typeface="Times New Roman" panose="02020603050405020304" pitchFamily="18" charset="0"/>
                <a:cs typeface="Times New Roman" panose="02020603050405020304" pitchFamily="18" charset="0"/>
                <a:sym typeface="Wingdings" pitchFamily="2" charset="2"/>
              </a:rPr>
              <a:t>.</a:t>
            </a:r>
          </a:p>
        </p:txBody>
      </p:sp>
      <p:sp>
        <p:nvSpPr>
          <p:cNvPr id="15" name="Text Box 9">
            <a:extLst>
              <a:ext uri="{FF2B5EF4-FFF2-40B4-BE49-F238E27FC236}">
                <a16:creationId xmlns:a16="http://schemas.microsoft.com/office/drawing/2014/main" id="{17505437-9026-3B44-A284-9386DB4C82FB}"/>
              </a:ext>
            </a:extLst>
          </p:cNvPr>
          <p:cNvSpPr txBox="1">
            <a:spLocks noChangeArrowheads="1"/>
          </p:cNvSpPr>
          <p:nvPr/>
        </p:nvSpPr>
        <p:spPr bwMode="auto">
          <a:xfrm>
            <a:off x="3457585" y="2476500"/>
            <a:ext cx="4572000" cy="461963"/>
          </a:xfrm>
          <a:prstGeom prst="rect">
            <a:avLst/>
          </a:prstGeom>
          <a:solidFill>
            <a:schemeClr val="bg1"/>
          </a:solidFill>
          <a:ln w="9525">
            <a:solidFill>
              <a:srgbClr val="FF0066"/>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vi-VN" sz="2400" dirty="0">
                <a:solidFill>
                  <a:srgbClr val="0000FF"/>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rgbClr val="0000FF"/>
                </a:solidFill>
                <a:latin typeface="Times New Roman" panose="02020603050405020304" pitchFamily="18" charset="0"/>
                <a:cs typeface="Times New Roman" panose="02020603050405020304" pitchFamily="18" charset="0"/>
                <a:sym typeface="Wingdings" pitchFamily="2" charset="2"/>
              </a:rPr>
              <a:t>Kiên</a:t>
            </a:r>
            <a:r>
              <a:rPr lang="en-US" altLang="vi-VN" sz="2400" dirty="0">
                <a:solidFill>
                  <a:srgbClr val="0000FF"/>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rgbClr val="0000FF"/>
                </a:solidFill>
                <a:latin typeface="Times New Roman" panose="02020603050405020304" pitchFamily="18" charset="0"/>
                <a:cs typeface="Times New Roman" panose="02020603050405020304" pitchFamily="18" charset="0"/>
                <a:sym typeface="Wingdings" pitchFamily="2" charset="2"/>
              </a:rPr>
              <a:t>quyết</a:t>
            </a:r>
            <a:r>
              <a:rPr lang="en-US" altLang="vi-VN" sz="2400" dirty="0">
                <a:solidFill>
                  <a:srgbClr val="0000FF"/>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rgbClr val="0000FF"/>
                </a:solidFill>
                <a:latin typeface="Times New Roman" panose="02020603050405020304" pitchFamily="18" charset="0"/>
                <a:cs typeface="Times New Roman" panose="02020603050405020304" pitchFamily="18" charset="0"/>
                <a:sym typeface="Wingdings" pitchFamily="2" charset="2"/>
              </a:rPr>
              <a:t>trấn</a:t>
            </a:r>
            <a:r>
              <a:rPr lang="en-US" altLang="vi-VN" sz="2400" dirty="0">
                <a:solidFill>
                  <a:srgbClr val="0000FF"/>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rgbClr val="0000FF"/>
                </a:solidFill>
                <a:latin typeface="Times New Roman" panose="02020603050405020304" pitchFamily="18" charset="0"/>
                <a:cs typeface="Times New Roman" panose="02020603050405020304" pitchFamily="18" charset="0"/>
                <a:sym typeface="Wingdings" pitchFamily="2" charset="2"/>
              </a:rPr>
              <a:t>áp</a:t>
            </a:r>
            <a:r>
              <a:rPr lang="en-US" altLang="vi-VN" sz="2400" dirty="0">
                <a:solidFill>
                  <a:srgbClr val="0000FF"/>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rgbClr val="0000FF"/>
                </a:solidFill>
                <a:latin typeface="Times New Roman" panose="02020603050405020304" pitchFamily="18" charset="0"/>
                <a:cs typeface="Times New Roman" panose="02020603050405020304" pitchFamily="18" charset="0"/>
                <a:sym typeface="Wingdings" pitchFamily="2" charset="2"/>
              </a:rPr>
              <a:t>kẻ</a:t>
            </a:r>
            <a:r>
              <a:rPr lang="en-US" altLang="vi-VN" sz="2400" dirty="0">
                <a:solidFill>
                  <a:srgbClr val="0000FF"/>
                </a:solidFill>
                <a:latin typeface="Times New Roman" panose="02020603050405020304" pitchFamily="18" charset="0"/>
                <a:cs typeface="Times New Roman" panose="02020603050405020304" pitchFamily="18" charset="0"/>
                <a:sym typeface="Wingdings" pitchFamily="2" charset="2"/>
              </a:rPr>
              <a:t> </a:t>
            </a:r>
            <a:r>
              <a:rPr lang="en-US" altLang="vi-VN" sz="2400" dirty="0" err="1">
                <a:solidFill>
                  <a:srgbClr val="0000FF"/>
                </a:solidFill>
                <a:latin typeface="Times New Roman" panose="02020603050405020304" pitchFamily="18" charset="0"/>
                <a:cs typeface="Times New Roman" panose="02020603050405020304" pitchFamily="18" charset="0"/>
                <a:sym typeface="Wingdings" pitchFamily="2" charset="2"/>
              </a:rPr>
              <a:t>thù</a:t>
            </a:r>
            <a:r>
              <a:rPr lang="en-US" altLang="vi-VN" sz="2400" dirty="0">
                <a:solidFill>
                  <a:srgbClr val="0000FF"/>
                </a:solidFill>
                <a:latin typeface="Times New Roman" panose="02020603050405020304" pitchFamily="18" charset="0"/>
                <a:cs typeface="Times New Roman" panose="02020603050405020304" pitchFamily="18" charset="0"/>
                <a:sym typeface="Wingdings" pitchFamily="2" charset="2"/>
              </a:rPr>
              <a:t>.</a:t>
            </a:r>
          </a:p>
        </p:txBody>
      </p:sp>
      <p:sp>
        <p:nvSpPr>
          <p:cNvPr id="16" name="Text Box 10">
            <a:extLst>
              <a:ext uri="{FF2B5EF4-FFF2-40B4-BE49-F238E27FC236}">
                <a16:creationId xmlns:a16="http://schemas.microsoft.com/office/drawing/2014/main" id="{FC157A61-1337-8047-AC90-5A8C131384E5}"/>
              </a:ext>
            </a:extLst>
          </p:cNvPr>
          <p:cNvSpPr txBox="1">
            <a:spLocks noChangeArrowheads="1"/>
          </p:cNvSpPr>
          <p:nvPr/>
        </p:nvSpPr>
        <p:spPr bwMode="auto">
          <a:xfrm>
            <a:off x="3457585" y="1790700"/>
            <a:ext cx="4572000" cy="461963"/>
          </a:xfrm>
          <a:prstGeom prst="rect">
            <a:avLst/>
          </a:prstGeom>
          <a:solidFill>
            <a:schemeClr val="bg1"/>
          </a:solidFill>
          <a:ln w="9525">
            <a:solidFill>
              <a:srgbClr val="FF0066"/>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vi-VN" sz="2400">
                <a:solidFill>
                  <a:srgbClr val="0000FF"/>
                </a:solidFill>
                <a:latin typeface="Times New Roman" panose="02020603050405020304" pitchFamily="18" charset="0"/>
                <a:cs typeface="Times New Roman" panose="02020603050405020304" pitchFamily="18" charset="0"/>
                <a:sym typeface="Wingdings" pitchFamily="2" charset="2"/>
              </a:rPr>
              <a:t>- Thực hiện liên minh công – nông.</a:t>
            </a:r>
          </a:p>
        </p:txBody>
      </p:sp>
      <p:sp>
        <p:nvSpPr>
          <p:cNvPr id="17" name="Text Box 9">
            <a:extLst>
              <a:ext uri="{FF2B5EF4-FFF2-40B4-BE49-F238E27FC236}">
                <a16:creationId xmlns:a16="http://schemas.microsoft.com/office/drawing/2014/main" id="{28894FD5-011D-0146-8FAA-AD8FDBAECB80}"/>
              </a:ext>
            </a:extLst>
          </p:cNvPr>
          <p:cNvSpPr txBox="1">
            <a:spLocks noChangeArrowheads="1"/>
          </p:cNvSpPr>
          <p:nvPr/>
        </p:nvSpPr>
        <p:spPr bwMode="auto">
          <a:xfrm>
            <a:off x="3470274" y="3190875"/>
            <a:ext cx="5105400" cy="461963"/>
          </a:xfrm>
          <a:prstGeom prst="rect">
            <a:avLst/>
          </a:prstGeom>
          <a:solidFill>
            <a:schemeClr val="bg1"/>
          </a:solidFill>
          <a:ln w="9525">
            <a:solidFill>
              <a:srgbClr val="FF0066"/>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 typeface="Arial" panose="020B0604020202020204" pitchFamily="34" charset="0"/>
              <a:buNone/>
            </a:pPr>
            <a:r>
              <a:rPr lang="en-US" altLang="vi-VN" sz="2400">
                <a:solidFill>
                  <a:srgbClr val="0000FF"/>
                </a:solidFill>
                <a:latin typeface="Times New Roman" panose="02020603050405020304" pitchFamily="18" charset="0"/>
                <a:cs typeface="Times New Roman" panose="02020603050405020304" pitchFamily="18" charset="0"/>
                <a:sym typeface="Wingdings" pitchFamily="2" charset="2"/>
              </a:rPr>
              <a:t>- </a:t>
            </a:r>
            <a:r>
              <a:rPr lang="en-US" altLang="vi-VN" sz="2400">
                <a:solidFill>
                  <a:srgbClr val="0000FF"/>
                </a:solidFill>
                <a:latin typeface="Times New Roman" panose="02020603050405020304" pitchFamily="18" charset="0"/>
                <a:cs typeface="Times New Roman" panose="02020603050405020304" pitchFamily="18" charset="0"/>
              </a:rPr>
              <a:t>Xây dựng nhà nước do dân và vì dân.</a:t>
            </a:r>
          </a:p>
        </p:txBody>
      </p:sp>
      <p:sp>
        <p:nvSpPr>
          <p:cNvPr id="18" name="Google Shape;1190;p89">
            <a:extLst>
              <a:ext uri="{FF2B5EF4-FFF2-40B4-BE49-F238E27FC236}">
                <a16:creationId xmlns:a16="http://schemas.microsoft.com/office/drawing/2014/main" id="{FBA432EE-1A9C-E14D-B239-29F8B905DA1D}"/>
              </a:ext>
            </a:extLst>
          </p:cNvPr>
          <p:cNvSpPr/>
          <p:nvPr/>
        </p:nvSpPr>
        <p:spPr>
          <a:xfrm>
            <a:off x="762340" y="3240381"/>
            <a:ext cx="1509271" cy="1338402"/>
          </a:xfrm>
          <a:custGeom>
            <a:avLst/>
            <a:gdLst/>
            <a:ahLst/>
            <a:cxnLst/>
            <a:rect l="l" t="t" r="r" b="b"/>
            <a:pathLst>
              <a:path w="201" h="221" extrusionOk="0">
                <a:moveTo>
                  <a:pt x="21" y="95"/>
                </a:moveTo>
                <a:lnTo>
                  <a:pt x="21" y="169"/>
                </a:lnTo>
                <a:lnTo>
                  <a:pt x="53" y="169"/>
                </a:lnTo>
                <a:lnTo>
                  <a:pt x="53" y="95"/>
                </a:lnTo>
                <a:lnTo>
                  <a:pt x="21" y="95"/>
                </a:lnTo>
                <a:close/>
                <a:moveTo>
                  <a:pt x="85" y="95"/>
                </a:moveTo>
                <a:lnTo>
                  <a:pt x="85" y="169"/>
                </a:lnTo>
                <a:lnTo>
                  <a:pt x="116" y="169"/>
                </a:lnTo>
                <a:lnTo>
                  <a:pt x="116" y="95"/>
                </a:lnTo>
                <a:lnTo>
                  <a:pt x="85" y="95"/>
                </a:lnTo>
                <a:close/>
                <a:moveTo>
                  <a:pt x="0" y="221"/>
                </a:moveTo>
                <a:lnTo>
                  <a:pt x="201" y="221"/>
                </a:lnTo>
                <a:lnTo>
                  <a:pt x="201" y="190"/>
                </a:lnTo>
                <a:lnTo>
                  <a:pt x="0" y="190"/>
                </a:lnTo>
                <a:lnTo>
                  <a:pt x="0" y="221"/>
                </a:lnTo>
                <a:close/>
                <a:moveTo>
                  <a:pt x="148" y="95"/>
                </a:moveTo>
                <a:lnTo>
                  <a:pt x="148" y="169"/>
                </a:lnTo>
                <a:lnTo>
                  <a:pt x="180" y="169"/>
                </a:lnTo>
                <a:lnTo>
                  <a:pt x="180" y="95"/>
                </a:lnTo>
                <a:lnTo>
                  <a:pt x="148" y="95"/>
                </a:lnTo>
                <a:close/>
                <a:moveTo>
                  <a:pt x="100" y="0"/>
                </a:moveTo>
                <a:lnTo>
                  <a:pt x="0" y="52"/>
                </a:lnTo>
                <a:lnTo>
                  <a:pt x="0" y="74"/>
                </a:lnTo>
                <a:lnTo>
                  <a:pt x="201" y="74"/>
                </a:lnTo>
                <a:lnTo>
                  <a:pt x="201" y="52"/>
                </a:lnTo>
                <a:lnTo>
                  <a:pt x="100" y="0"/>
                </a:lnTo>
                <a:close/>
              </a:path>
            </a:pathLst>
          </a:custGeom>
          <a:solidFill>
            <a:schemeClr val="accent6">
              <a:lumMod val="75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EE795B"/>
              </a:solidFill>
              <a:latin typeface="Muli"/>
              <a:ea typeface="Muli"/>
              <a:cs typeface="Muli"/>
              <a:sym typeface="Muli"/>
            </a:endParaRPr>
          </a:p>
        </p:txBody>
      </p:sp>
      <p:sp>
        <p:nvSpPr>
          <p:cNvPr id="19" name="Google Shape;1109;p88">
            <a:extLst>
              <a:ext uri="{FF2B5EF4-FFF2-40B4-BE49-F238E27FC236}">
                <a16:creationId xmlns:a16="http://schemas.microsoft.com/office/drawing/2014/main" id="{216D21AC-6923-C641-9502-0F8EDD6032A9}"/>
              </a:ext>
            </a:extLst>
          </p:cNvPr>
          <p:cNvSpPr/>
          <p:nvPr/>
        </p:nvSpPr>
        <p:spPr>
          <a:xfrm flipH="1" flipV="1">
            <a:off x="5220022" y="4197417"/>
            <a:ext cx="1605904" cy="882515"/>
          </a:xfrm>
          <a:custGeom>
            <a:avLst/>
            <a:gdLst/>
            <a:ahLst/>
            <a:cxnLst/>
            <a:rect l="l" t="t" r="r" b="b"/>
            <a:pathLst>
              <a:path w="120000" h="120000" extrusionOk="0">
                <a:moveTo>
                  <a:pt x="114589" y="0"/>
                </a:moveTo>
                <a:lnTo>
                  <a:pt x="5507" y="0"/>
                </a:lnTo>
                <a:cubicBezTo>
                  <a:pt x="2512" y="0"/>
                  <a:pt x="0" y="2952"/>
                  <a:pt x="0" y="6614"/>
                </a:cubicBezTo>
                <a:lnTo>
                  <a:pt x="0" y="19960"/>
                </a:lnTo>
                <a:cubicBezTo>
                  <a:pt x="0" y="23622"/>
                  <a:pt x="2512" y="26692"/>
                  <a:pt x="5507" y="26692"/>
                </a:cubicBezTo>
                <a:lnTo>
                  <a:pt x="10917" y="26692"/>
                </a:lnTo>
                <a:lnTo>
                  <a:pt x="10917" y="113385"/>
                </a:lnTo>
                <a:cubicBezTo>
                  <a:pt x="10917" y="117047"/>
                  <a:pt x="13429" y="120000"/>
                  <a:pt x="16425" y="120000"/>
                </a:cubicBezTo>
                <a:lnTo>
                  <a:pt x="103671" y="120000"/>
                </a:lnTo>
                <a:cubicBezTo>
                  <a:pt x="106666" y="120000"/>
                  <a:pt x="109082" y="117047"/>
                  <a:pt x="109082" y="113385"/>
                </a:cubicBezTo>
                <a:lnTo>
                  <a:pt x="109082" y="26692"/>
                </a:lnTo>
                <a:lnTo>
                  <a:pt x="114589" y="26692"/>
                </a:lnTo>
                <a:cubicBezTo>
                  <a:pt x="117584" y="26692"/>
                  <a:pt x="120000" y="23622"/>
                  <a:pt x="120000" y="19960"/>
                </a:cubicBezTo>
                <a:lnTo>
                  <a:pt x="120000" y="6614"/>
                </a:lnTo>
                <a:cubicBezTo>
                  <a:pt x="120000" y="2952"/>
                  <a:pt x="117584" y="0"/>
                  <a:pt x="114589" y="0"/>
                </a:cubicBezTo>
                <a:close/>
                <a:moveTo>
                  <a:pt x="103671" y="113385"/>
                </a:moveTo>
                <a:lnTo>
                  <a:pt x="16425" y="113385"/>
                </a:lnTo>
                <a:lnTo>
                  <a:pt x="16425" y="26692"/>
                </a:lnTo>
                <a:lnTo>
                  <a:pt x="103671" y="26692"/>
                </a:lnTo>
                <a:lnTo>
                  <a:pt x="103671" y="113385"/>
                </a:lnTo>
                <a:close/>
                <a:moveTo>
                  <a:pt x="114589" y="19960"/>
                </a:moveTo>
                <a:lnTo>
                  <a:pt x="5507" y="19960"/>
                </a:lnTo>
                <a:lnTo>
                  <a:pt x="5507" y="6614"/>
                </a:lnTo>
                <a:lnTo>
                  <a:pt x="114589" y="6614"/>
                </a:lnTo>
                <a:lnTo>
                  <a:pt x="114589" y="19960"/>
                </a:lnTo>
                <a:close/>
                <a:moveTo>
                  <a:pt x="43671" y="60000"/>
                </a:moveTo>
                <a:lnTo>
                  <a:pt x="76328" y="60000"/>
                </a:lnTo>
                <a:cubicBezTo>
                  <a:pt x="79323" y="60000"/>
                  <a:pt x="81835" y="57047"/>
                  <a:pt x="81835" y="53385"/>
                </a:cubicBezTo>
                <a:lnTo>
                  <a:pt x="81835" y="46653"/>
                </a:lnTo>
                <a:cubicBezTo>
                  <a:pt x="81835" y="42992"/>
                  <a:pt x="79323" y="40039"/>
                  <a:pt x="76328" y="40039"/>
                </a:cubicBezTo>
                <a:lnTo>
                  <a:pt x="43671" y="40039"/>
                </a:lnTo>
                <a:cubicBezTo>
                  <a:pt x="40676" y="40039"/>
                  <a:pt x="38164" y="42992"/>
                  <a:pt x="38164" y="46653"/>
                </a:cubicBezTo>
                <a:lnTo>
                  <a:pt x="38164" y="53385"/>
                </a:lnTo>
                <a:cubicBezTo>
                  <a:pt x="38164" y="57047"/>
                  <a:pt x="40676" y="60000"/>
                  <a:pt x="43671" y="60000"/>
                </a:cubicBezTo>
                <a:close/>
                <a:moveTo>
                  <a:pt x="43671" y="46653"/>
                </a:moveTo>
                <a:lnTo>
                  <a:pt x="76328" y="46653"/>
                </a:lnTo>
                <a:lnTo>
                  <a:pt x="76328" y="53385"/>
                </a:lnTo>
                <a:lnTo>
                  <a:pt x="43671" y="53385"/>
                </a:lnTo>
                <a:lnTo>
                  <a:pt x="43671" y="46653"/>
                </a:lnTo>
                <a:close/>
              </a:path>
            </a:pathLst>
          </a:custGeom>
          <a:solidFill>
            <a:schemeClr val="tx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 name="Google Shape;1091;p88">
            <a:extLst>
              <a:ext uri="{FF2B5EF4-FFF2-40B4-BE49-F238E27FC236}">
                <a16:creationId xmlns:a16="http://schemas.microsoft.com/office/drawing/2014/main" id="{D0F1145D-3CB4-D843-89FC-155D161BF7CE}"/>
              </a:ext>
            </a:extLst>
          </p:cNvPr>
          <p:cNvSpPr/>
          <p:nvPr/>
        </p:nvSpPr>
        <p:spPr>
          <a:xfrm>
            <a:off x="7102647" y="4260917"/>
            <a:ext cx="888838" cy="786675"/>
          </a:xfrm>
          <a:custGeom>
            <a:avLst/>
            <a:gdLst/>
            <a:ahLst/>
            <a:cxnLst/>
            <a:rect l="l" t="t" r="r" b="b"/>
            <a:pathLst>
              <a:path w="120000" h="120000" extrusionOk="0">
                <a:moveTo>
                  <a:pt x="59951" y="0"/>
                </a:moveTo>
                <a:cubicBezTo>
                  <a:pt x="26688" y="0"/>
                  <a:pt x="0" y="26666"/>
                  <a:pt x="0" y="60000"/>
                </a:cubicBezTo>
                <a:cubicBezTo>
                  <a:pt x="0" y="93236"/>
                  <a:pt x="26688" y="120000"/>
                  <a:pt x="59951" y="120000"/>
                </a:cubicBezTo>
                <a:cubicBezTo>
                  <a:pt x="93311" y="120000"/>
                  <a:pt x="120000" y="93236"/>
                  <a:pt x="120000" y="60000"/>
                </a:cubicBezTo>
                <a:cubicBezTo>
                  <a:pt x="120000" y="26666"/>
                  <a:pt x="93311" y="0"/>
                  <a:pt x="59951" y="0"/>
                </a:cubicBezTo>
                <a:close/>
                <a:moveTo>
                  <a:pt x="59951" y="5410"/>
                </a:moveTo>
                <a:cubicBezTo>
                  <a:pt x="74165" y="5410"/>
                  <a:pt x="87026" y="10917"/>
                  <a:pt x="96599" y="19613"/>
                </a:cubicBezTo>
                <a:lnTo>
                  <a:pt x="83158" y="33236"/>
                </a:lnTo>
                <a:cubicBezTo>
                  <a:pt x="76873" y="27826"/>
                  <a:pt x="69041" y="24830"/>
                  <a:pt x="59951" y="24830"/>
                </a:cubicBezTo>
                <a:cubicBezTo>
                  <a:pt x="51248" y="24830"/>
                  <a:pt x="43029" y="28019"/>
                  <a:pt x="36841" y="33236"/>
                </a:cubicBezTo>
                <a:lnTo>
                  <a:pt x="23400" y="19613"/>
                </a:lnTo>
                <a:cubicBezTo>
                  <a:pt x="32973" y="10917"/>
                  <a:pt x="45834" y="5410"/>
                  <a:pt x="59951" y="5410"/>
                </a:cubicBezTo>
                <a:close/>
                <a:moveTo>
                  <a:pt x="90024" y="60000"/>
                </a:moveTo>
                <a:cubicBezTo>
                  <a:pt x="90024" y="76618"/>
                  <a:pt x="76680" y="89951"/>
                  <a:pt x="59951" y="89951"/>
                </a:cubicBezTo>
                <a:cubicBezTo>
                  <a:pt x="43319" y="89951"/>
                  <a:pt x="29975" y="76618"/>
                  <a:pt x="29975" y="60000"/>
                </a:cubicBezTo>
                <a:cubicBezTo>
                  <a:pt x="29975" y="43381"/>
                  <a:pt x="43319" y="29951"/>
                  <a:pt x="59951" y="29951"/>
                </a:cubicBezTo>
                <a:cubicBezTo>
                  <a:pt x="76680" y="29951"/>
                  <a:pt x="90024" y="43381"/>
                  <a:pt x="90024" y="60000"/>
                </a:cubicBezTo>
                <a:close/>
                <a:moveTo>
                  <a:pt x="5414" y="60000"/>
                </a:moveTo>
                <a:cubicBezTo>
                  <a:pt x="5414" y="45797"/>
                  <a:pt x="10829" y="32946"/>
                  <a:pt x="19629" y="23381"/>
                </a:cubicBezTo>
                <a:lnTo>
                  <a:pt x="32973" y="37101"/>
                </a:lnTo>
                <a:cubicBezTo>
                  <a:pt x="27751" y="43381"/>
                  <a:pt x="24560" y="51207"/>
                  <a:pt x="24560" y="60193"/>
                </a:cubicBezTo>
                <a:cubicBezTo>
                  <a:pt x="24560" y="68985"/>
                  <a:pt x="27751" y="77101"/>
                  <a:pt x="32973" y="83381"/>
                </a:cubicBezTo>
                <a:lnTo>
                  <a:pt x="19629" y="96811"/>
                </a:lnTo>
                <a:cubicBezTo>
                  <a:pt x="10829" y="86956"/>
                  <a:pt x="5414" y="74106"/>
                  <a:pt x="5414" y="60000"/>
                </a:cubicBezTo>
                <a:close/>
                <a:moveTo>
                  <a:pt x="59951" y="114492"/>
                </a:moveTo>
                <a:cubicBezTo>
                  <a:pt x="45834" y="114492"/>
                  <a:pt x="32973" y="109082"/>
                  <a:pt x="23400" y="100289"/>
                </a:cubicBezTo>
                <a:lnTo>
                  <a:pt x="36841" y="86666"/>
                </a:lnTo>
                <a:cubicBezTo>
                  <a:pt x="43029" y="91884"/>
                  <a:pt x="50958" y="95169"/>
                  <a:pt x="59951" y="95169"/>
                </a:cubicBezTo>
                <a:cubicBezTo>
                  <a:pt x="68751" y="95169"/>
                  <a:pt x="76873" y="91884"/>
                  <a:pt x="83158" y="86666"/>
                </a:cubicBezTo>
                <a:lnTo>
                  <a:pt x="96599" y="100289"/>
                </a:lnTo>
                <a:cubicBezTo>
                  <a:pt x="87026" y="109082"/>
                  <a:pt x="74165" y="114492"/>
                  <a:pt x="59951" y="114492"/>
                </a:cubicBezTo>
                <a:close/>
                <a:moveTo>
                  <a:pt x="100370" y="96521"/>
                </a:moveTo>
                <a:lnTo>
                  <a:pt x="87026" y="83188"/>
                </a:lnTo>
                <a:cubicBezTo>
                  <a:pt x="92151" y="76908"/>
                  <a:pt x="95439" y="68985"/>
                  <a:pt x="95439" y="60000"/>
                </a:cubicBezTo>
                <a:cubicBezTo>
                  <a:pt x="95439" y="51207"/>
                  <a:pt x="92151" y="43091"/>
                  <a:pt x="87026" y="36811"/>
                </a:cubicBezTo>
                <a:lnTo>
                  <a:pt x="100370" y="23188"/>
                </a:lnTo>
                <a:cubicBezTo>
                  <a:pt x="109073" y="32657"/>
                  <a:pt x="114585" y="45507"/>
                  <a:pt x="114585" y="59710"/>
                </a:cubicBezTo>
                <a:cubicBezTo>
                  <a:pt x="114585" y="74106"/>
                  <a:pt x="109073" y="86956"/>
                  <a:pt x="100370" y="96521"/>
                </a:cubicBezTo>
                <a:close/>
              </a:path>
            </a:pathLst>
          </a:custGeom>
          <a:solidFill>
            <a:schemeClr val="tx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 name="Google Shape;1091;p88">
            <a:extLst>
              <a:ext uri="{FF2B5EF4-FFF2-40B4-BE49-F238E27FC236}">
                <a16:creationId xmlns:a16="http://schemas.microsoft.com/office/drawing/2014/main" id="{D53CBCD2-C899-364C-8190-F090F54208CA}"/>
              </a:ext>
            </a:extLst>
          </p:cNvPr>
          <p:cNvSpPr/>
          <p:nvPr/>
        </p:nvSpPr>
        <p:spPr>
          <a:xfrm>
            <a:off x="4016363" y="4293257"/>
            <a:ext cx="888838" cy="786675"/>
          </a:xfrm>
          <a:custGeom>
            <a:avLst/>
            <a:gdLst/>
            <a:ahLst/>
            <a:cxnLst/>
            <a:rect l="l" t="t" r="r" b="b"/>
            <a:pathLst>
              <a:path w="120000" h="120000" extrusionOk="0">
                <a:moveTo>
                  <a:pt x="59951" y="0"/>
                </a:moveTo>
                <a:cubicBezTo>
                  <a:pt x="26688" y="0"/>
                  <a:pt x="0" y="26666"/>
                  <a:pt x="0" y="60000"/>
                </a:cubicBezTo>
                <a:cubicBezTo>
                  <a:pt x="0" y="93236"/>
                  <a:pt x="26688" y="120000"/>
                  <a:pt x="59951" y="120000"/>
                </a:cubicBezTo>
                <a:cubicBezTo>
                  <a:pt x="93311" y="120000"/>
                  <a:pt x="120000" y="93236"/>
                  <a:pt x="120000" y="60000"/>
                </a:cubicBezTo>
                <a:cubicBezTo>
                  <a:pt x="120000" y="26666"/>
                  <a:pt x="93311" y="0"/>
                  <a:pt x="59951" y="0"/>
                </a:cubicBezTo>
                <a:close/>
                <a:moveTo>
                  <a:pt x="59951" y="5410"/>
                </a:moveTo>
                <a:cubicBezTo>
                  <a:pt x="74165" y="5410"/>
                  <a:pt x="87026" y="10917"/>
                  <a:pt x="96599" y="19613"/>
                </a:cubicBezTo>
                <a:lnTo>
                  <a:pt x="83158" y="33236"/>
                </a:lnTo>
                <a:cubicBezTo>
                  <a:pt x="76873" y="27826"/>
                  <a:pt x="69041" y="24830"/>
                  <a:pt x="59951" y="24830"/>
                </a:cubicBezTo>
                <a:cubicBezTo>
                  <a:pt x="51248" y="24830"/>
                  <a:pt x="43029" y="28019"/>
                  <a:pt x="36841" y="33236"/>
                </a:cubicBezTo>
                <a:lnTo>
                  <a:pt x="23400" y="19613"/>
                </a:lnTo>
                <a:cubicBezTo>
                  <a:pt x="32973" y="10917"/>
                  <a:pt x="45834" y="5410"/>
                  <a:pt x="59951" y="5410"/>
                </a:cubicBezTo>
                <a:close/>
                <a:moveTo>
                  <a:pt x="90024" y="60000"/>
                </a:moveTo>
                <a:cubicBezTo>
                  <a:pt x="90024" y="76618"/>
                  <a:pt x="76680" y="89951"/>
                  <a:pt x="59951" y="89951"/>
                </a:cubicBezTo>
                <a:cubicBezTo>
                  <a:pt x="43319" y="89951"/>
                  <a:pt x="29975" y="76618"/>
                  <a:pt x="29975" y="60000"/>
                </a:cubicBezTo>
                <a:cubicBezTo>
                  <a:pt x="29975" y="43381"/>
                  <a:pt x="43319" y="29951"/>
                  <a:pt x="59951" y="29951"/>
                </a:cubicBezTo>
                <a:cubicBezTo>
                  <a:pt x="76680" y="29951"/>
                  <a:pt x="90024" y="43381"/>
                  <a:pt x="90024" y="60000"/>
                </a:cubicBezTo>
                <a:close/>
                <a:moveTo>
                  <a:pt x="5414" y="60000"/>
                </a:moveTo>
                <a:cubicBezTo>
                  <a:pt x="5414" y="45797"/>
                  <a:pt x="10829" y="32946"/>
                  <a:pt x="19629" y="23381"/>
                </a:cubicBezTo>
                <a:lnTo>
                  <a:pt x="32973" y="37101"/>
                </a:lnTo>
                <a:cubicBezTo>
                  <a:pt x="27751" y="43381"/>
                  <a:pt x="24560" y="51207"/>
                  <a:pt x="24560" y="60193"/>
                </a:cubicBezTo>
                <a:cubicBezTo>
                  <a:pt x="24560" y="68985"/>
                  <a:pt x="27751" y="77101"/>
                  <a:pt x="32973" y="83381"/>
                </a:cubicBezTo>
                <a:lnTo>
                  <a:pt x="19629" y="96811"/>
                </a:lnTo>
                <a:cubicBezTo>
                  <a:pt x="10829" y="86956"/>
                  <a:pt x="5414" y="74106"/>
                  <a:pt x="5414" y="60000"/>
                </a:cubicBezTo>
                <a:close/>
                <a:moveTo>
                  <a:pt x="59951" y="114492"/>
                </a:moveTo>
                <a:cubicBezTo>
                  <a:pt x="45834" y="114492"/>
                  <a:pt x="32973" y="109082"/>
                  <a:pt x="23400" y="100289"/>
                </a:cubicBezTo>
                <a:lnTo>
                  <a:pt x="36841" y="86666"/>
                </a:lnTo>
                <a:cubicBezTo>
                  <a:pt x="43029" y="91884"/>
                  <a:pt x="50958" y="95169"/>
                  <a:pt x="59951" y="95169"/>
                </a:cubicBezTo>
                <a:cubicBezTo>
                  <a:pt x="68751" y="95169"/>
                  <a:pt x="76873" y="91884"/>
                  <a:pt x="83158" y="86666"/>
                </a:cubicBezTo>
                <a:lnTo>
                  <a:pt x="96599" y="100289"/>
                </a:lnTo>
                <a:cubicBezTo>
                  <a:pt x="87026" y="109082"/>
                  <a:pt x="74165" y="114492"/>
                  <a:pt x="59951" y="114492"/>
                </a:cubicBezTo>
                <a:close/>
                <a:moveTo>
                  <a:pt x="100370" y="96521"/>
                </a:moveTo>
                <a:lnTo>
                  <a:pt x="87026" y="83188"/>
                </a:lnTo>
                <a:cubicBezTo>
                  <a:pt x="92151" y="76908"/>
                  <a:pt x="95439" y="68985"/>
                  <a:pt x="95439" y="60000"/>
                </a:cubicBezTo>
                <a:cubicBezTo>
                  <a:pt x="95439" y="51207"/>
                  <a:pt x="92151" y="43091"/>
                  <a:pt x="87026" y="36811"/>
                </a:cubicBezTo>
                <a:lnTo>
                  <a:pt x="100370" y="23188"/>
                </a:lnTo>
                <a:cubicBezTo>
                  <a:pt x="109073" y="32657"/>
                  <a:pt x="114585" y="45507"/>
                  <a:pt x="114585" y="59710"/>
                </a:cubicBezTo>
                <a:cubicBezTo>
                  <a:pt x="114585" y="74106"/>
                  <a:pt x="109073" y="86956"/>
                  <a:pt x="100370" y="96521"/>
                </a:cubicBezTo>
                <a:close/>
              </a:path>
            </a:pathLst>
          </a:custGeom>
          <a:solidFill>
            <a:schemeClr val="tx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 name="TextBox 1">
            <a:extLst>
              <a:ext uri="{FF2B5EF4-FFF2-40B4-BE49-F238E27FC236}">
                <a16:creationId xmlns:a16="http://schemas.microsoft.com/office/drawing/2014/main" id="{7E6DC78C-360F-4B41-A2FB-6A1C853369E4}"/>
              </a:ext>
            </a:extLst>
          </p:cNvPr>
          <p:cNvSpPr txBox="1"/>
          <p:nvPr/>
        </p:nvSpPr>
        <p:spPr>
          <a:xfrm>
            <a:off x="7772400" y="4343400"/>
            <a:ext cx="184731" cy="307777"/>
          </a:xfrm>
          <a:prstGeom prst="rect">
            <a:avLst/>
          </a:prstGeom>
          <a:noFill/>
        </p:spPr>
        <p:txBody>
          <a:bodyPr wrap="none" rtlCol="0">
            <a:spAutoFit/>
          </a:bodyPr>
          <a:lstStyle/>
          <a:p>
            <a:endParaRPr lang="en-VN" dirty="0"/>
          </a:p>
        </p:txBody>
      </p:sp>
      <p:sp>
        <p:nvSpPr>
          <p:cNvPr id="22" name="!!b">
            <a:extLst>
              <a:ext uri="{FF2B5EF4-FFF2-40B4-BE49-F238E27FC236}">
                <a16:creationId xmlns:a16="http://schemas.microsoft.com/office/drawing/2014/main" id="{5D5AC122-79E2-AC42-BF12-B393353374D5}"/>
              </a:ext>
            </a:extLst>
          </p:cNvPr>
          <p:cNvSpPr/>
          <p:nvPr/>
        </p:nvSpPr>
        <p:spPr>
          <a:xfrm>
            <a:off x="252044" y="732161"/>
            <a:ext cx="796064" cy="101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42480384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14:presetBounceEnd="50000">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14:bounceEnd="50000">
                                          <p:cBhvr additive="base">
                                            <p:cTn id="7" dur="500" fill="hold"/>
                                            <p:tgtEl>
                                              <p:spTgt spid="101"/>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101"/>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14:presetBounceEnd="5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0000">
                                          <p:cBhvr additive="base">
                                            <p:cTn id="11" dur="5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14:presetBounceEnd="50000">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14:bounceEnd="50000">
                                          <p:cBhvr additive="base">
                                            <p:cTn id="15" dur="5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id="16"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2"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2" presetClass="entr" presetSubtype="4"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ppt_x"/>
                                              </p:val>
                                            </p:tav>
                                            <p:tav tm="100000">
                                              <p:val>
                                                <p:strVal val="#ppt_x"/>
                                              </p:val>
                                            </p:tav>
                                          </p:tavLst>
                                        </p:anim>
                                        <p:anim calcmode="lin" valueType="num">
                                          <p:cBhvr additive="base">
                                            <p:cTn id="45" dur="500" fill="hold"/>
                                            <p:tgtEl>
                                              <p:spTgt spid="16"/>
                                            </p:tgtEl>
                                            <p:attrNameLst>
                                              <p:attrName>ppt_y</p:attrName>
                                            </p:attrNameLst>
                                          </p:cBhvr>
                                          <p:tavLst>
                                            <p:tav tm="0">
                                              <p:val>
                                                <p:strVal val="1+#ppt_h/2"/>
                                              </p:val>
                                            </p:tav>
                                            <p:tav tm="100000">
                                              <p:val>
                                                <p:strVal val="#ppt_y"/>
                                              </p:val>
                                            </p:tav>
                                          </p:tavLst>
                                        </p:anim>
                                      </p:childTnLst>
                                    </p:cTn>
                                  </p:par>
                                </p:childTnLst>
                              </p:cTn>
                            </p:par>
                            <p:par>
                              <p:cTn id="46" fill="hold">
                                <p:stCondLst>
                                  <p:cond delay="1000"/>
                                </p:stCondLst>
                                <p:childTnLst>
                                  <p:par>
                                    <p:cTn id="47" presetID="2" presetClass="entr" presetSubtype="4"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par>
                              <p:cTn id="51" fill="hold">
                                <p:stCondLst>
                                  <p:cond delay="1500"/>
                                </p:stCondLst>
                                <p:childTnLst>
                                  <p:par>
                                    <p:cTn id="52" presetID="2" presetClass="entr" presetSubtype="4"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ppt_x"/>
                                              </p:val>
                                            </p:tav>
                                            <p:tav tm="100000">
                                              <p:val>
                                                <p:strVal val="#ppt_x"/>
                                              </p:val>
                                            </p:tav>
                                          </p:tavLst>
                                        </p:anim>
                                        <p:anim calcmode="lin" valueType="num">
                                          <p:cBhvr additive="base">
                                            <p:cTn id="5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4" grpId="0" animBg="1"/>
          <p:bldP spid="15" grpId="0" animBg="1"/>
          <p:bldP spid="16" grpId="0" animBg="1"/>
          <p:bldP spid="17" grpId="0" animBg="1"/>
          <p:bldP spid="18" grpId="0" animBg="1"/>
          <p:bldP spid="19" grpId="0" animBg="1"/>
          <p:bldP spid="20"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1+#ppt_w/2"/>
                                              </p:val>
                                            </p:tav>
                                            <p:tav tm="100000">
                                              <p:val>
                                                <p:strVal val="#ppt_x"/>
                                              </p:val>
                                            </p:tav>
                                          </p:tavLst>
                                        </p:anim>
                                        <p:anim calcmode="lin" valueType="num">
                                          <p:cBhvr additive="base">
                                            <p:cTn id="8" dur="500" fill="hold"/>
                                            <p:tgtEl>
                                              <p:spTgt spid="101"/>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2"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2" presetClass="entr" presetSubtype="4"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ppt_x"/>
                                              </p:val>
                                            </p:tav>
                                            <p:tav tm="100000">
                                              <p:val>
                                                <p:strVal val="#ppt_x"/>
                                              </p:val>
                                            </p:tav>
                                          </p:tavLst>
                                        </p:anim>
                                        <p:anim calcmode="lin" valueType="num">
                                          <p:cBhvr additive="base">
                                            <p:cTn id="45" dur="500" fill="hold"/>
                                            <p:tgtEl>
                                              <p:spTgt spid="16"/>
                                            </p:tgtEl>
                                            <p:attrNameLst>
                                              <p:attrName>ppt_y</p:attrName>
                                            </p:attrNameLst>
                                          </p:cBhvr>
                                          <p:tavLst>
                                            <p:tav tm="0">
                                              <p:val>
                                                <p:strVal val="1+#ppt_h/2"/>
                                              </p:val>
                                            </p:tav>
                                            <p:tav tm="100000">
                                              <p:val>
                                                <p:strVal val="#ppt_y"/>
                                              </p:val>
                                            </p:tav>
                                          </p:tavLst>
                                        </p:anim>
                                      </p:childTnLst>
                                    </p:cTn>
                                  </p:par>
                                </p:childTnLst>
                              </p:cTn>
                            </p:par>
                            <p:par>
                              <p:cTn id="46" fill="hold">
                                <p:stCondLst>
                                  <p:cond delay="1000"/>
                                </p:stCondLst>
                                <p:childTnLst>
                                  <p:par>
                                    <p:cTn id="47" presetID="2" presetClass="entr" presetSubtype="4"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par>
                              <p:cTn id="51" fill="hold">
                                <p:stCondLst>
                                  <p:cond delay="1500"/>
                                </p:stCondLst>
                                <p:childTnLst>
                                  <p:par>
                                    <p:cTn id="52" presetID="2" presetClass="entr" presetSubtype="4"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ppt_x"/>
                                              </p:val>
                                            </p:tav>
                                            <p:tav tm="100000">
                                              <p:val>
                                                <p:strVal val="#ppt_x"/>
                                              </p:val>
                                            </p:tav>
                                          </p:tavLst>
                                        </p:anim>
                                        <p:anim calcmode="lin" valueType="num">
                                          <p:cBhvr additive="base">
                                            <p:cTn id="5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4" grpId="0" animBg="1"/>
          <p:bldP spid="15" grpId="0" animBg="1"/>
          <p:bldP spid="16" grpId="0" animBg="1"/>
          <p:bldP spid="17" grpId="0" animBg="1"/>
          <p:bldP spid="18" grpId="0" animBg="1"/>
          <p:bldP spid="19" grpId="0" animBg="1"/>
          <p:bldP spid="20" grpId="0" animBg="1"/>
          <p:bldP spid="21"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
            <a:extLst>
              <a:ext uri="{FF2B5EF4-FFF2-40B4-BE49-F238E27FC236}">
                <a16:creationId xmlns:a16="http://schemas.microsoft.com/office/drawing/2014/main" id="{7BAAEF51-97C5-4A9B-93A0-BDE09ECEB49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21214112">
            <a:off x="1040242" y="-151084"/>
            <a:ext cx="7371113" cy="5654482"/>
          </a:xfrm>
          <a:prstGeom prst="rect">
            <a:avLst/>
          </a:prstGeom>
        </p:spPr>
      </p:pic>
      <p:pic>
        <p:nvPicPr>
          <p:cNvPr id="3" name="图片 13">
            <a:extLst>
              <a:ext uri="{FF2B5EF4-FFF2-40B4-BE49-F238E27FC236}">
                <a16:creationId xmlns:a16="http://schemas.microsoft.com/office/drawing/2014/main" id="{16D3022A-20CA-4EAB-AE16-8A01DE3AC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77374">
            <a:off x="3096948" y="3692003"/>
            <a:ext cx="798636" cy="798636"/>
          </a:xfrm>
          <a:prstGeom prst="rect">
            <a:avLst/>
          </a:prstGeom>
        </p:spPr>
      </p:pic>
      <p:pic>
        <p:nvPicPr>
          <p:cNvPr id="13" name="图片 18">
            <a:extLst>
              <a:ext uri="{FF2B5EF4-FFF2-40B4-BE49-F238E27FC236}">
                <a16:creationId xmlns:a16="http://schemas.microsoft.com/office/drawing/2014/main" id="{4BC1E291-1488-485B-A8FC-8BA2D3821E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297" y="-372880"/>
            <a:ext cx="1498473" cy="1618351"/>
          </a:xfrm>
          <a:prstGeom prst="rect">
            <a:avLst/>
          </a:prstGeom>
        </p:spPr>
      </p:pic>
      <p:pic>
        <p:nvPicPr>
          <p:cNvPr id="14" name="图片 20">
            <a:extLst>
              <a:ext uri="{FF2B5EF4-FFF2-40B4-BE49-F238E27FC236}">
                <a16:creationId xmlns:a16="http://schemas.microsoft.com/office/drawing/2014/main" id="{435D5872-1E6B-431A-94DC-6F4A25A06A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31982" y="-1666"/>
            <a:ext cx="1110365" cy="1416482"/>
          </a:xfrm>
          <a:prstGeom prst="rect">
            <a:avLst/>
          </a:prstGeom>
        </p:spPr>
      </p:pic>
      <p:pic>
        <p:nvPicPr>
          <p:cNvPr id="15" name="图片 17">
            <a:extLst>
              <a:ext uri="{FF2B5EF4-FFF2-40B4-BE49-F238E27FC236}">
                <a16:creationId xmlns:a16="http://schemas.microsoft.com/office/drawing/2014/main" id="{A1732A53-DD39-42D4-BBC4-6552F39BABA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1529" y="3726006"/>
            <a:ext cx="1796546" cy="1504960"/>
          </a:xfrm>
          <a:prstGeom prst="rect">
            <a:avLst/>
          </a:prstGeom>
        </p:spPr>
      </p:pic>
      <p:pic>
        <p:nvPicPr>
          <p:cNvPr id="16" name="图片 19">
            <a:extLst>
              <a:ext uri="{FF2B5EF4-FFF2-40B4-BE49-F238E27FC236}">
                <a16:creationId xmlns:a16="http://schemas.microsoft.com/office/drawing/2014/main" id="{70966B8B-85E2-4D59-8B70-3A2151A7CC5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57342" y="3737201"/>
            <a:ext cx="1967091" cy="1530801"/>
          </a:xfrm>
          <a:prstGeom prst="rect">
            <a:avLst/>
          </a:prstGeom>
        </p:spPr>
      </p:pic>
      <p:sp>
        <p:nvSpPr>
          <p:cNvPr id="4" name="Rectangle 3">
            <a:extLst>
              <a:ext uri="{FF2B5EF4-FFF2-40B4-BE49-F238E27FC236}">
                <a16:creationId xmlns:a16="http://schemas.microsoft.com/office/drawing/2014/main" id="{8267DBBC-A944-4546-B31A-69D788E55C9B}"/>
              </a:ext>
            </a:extLst>
          </p:cNvPr>
          <p:cNvSpPr/>
          <p:nvPr/>
        </p:nvSpPr>
        <p:spPr>
          <a:xfrm>
            <a:off x="2245378" y="964692"/>
            <a:ext cx="4107535" cy="900246"/>
          </a:xfrm>
          <a:prstGeom prst="rect">
            <a:avLst/>
          </a:prstGeom>
          <a:noFill/>
        </p:spPr>
        <p:txBody>
          <a:bodyPr wrap="none" lIns="68580" tIns="34290" rIns="68580" bIns="34290">
            <a:spAutoFit/>
          </a:bodyPr>
          <a:lstStyle/>
          <a:p>
            <a:pPr algn="ctr" defTabSz="685800">
              <a:buClrTx/>
              <a:defRPr/>
            </a:pPr>
            <a:r>
              <a:rPr lang="en-US" sz="5400" b="1" kern="1200" dirty="0">
                <a:ln w="0"/>
                <a:solidFill>
                  <a:srgbClr val="C00000"/>
                </a:solidFill>
                <a:effectLst>
                  <a:reflection blurRad="6350" stA="53000" endA="300" endPos="35500" dir="5400000" sy="-90000" algn="bl" rotWithShape="0"/>
                </a:effectLst>
                <a:latin typeface="Times New Roman" panose="02020603050405020304" pitchFamily="18" charset="0"/>
                <a:ea typeface="+mn-ea"/>
                <a:cs typeface="Times New Roman" panose="02020603050405020304" pitchFamily="18" charset="0"/>
              </a:rPr>
              <a:t>LUYỆN TẬP</a:t>
            </a:r>
          </a:p>
        </p:txBody>
      </p:sp>
    </p:spTree>
    <p:extLst>
      <p:ext uri="{BB962C8B-B14F-4D97-AF65-F5344CB8AC3E}">
        <p14:creationId xmlns:p14="http://schemas.microsoft.com/office/powerpoint/2010/main" val="11295873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6"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435">
                                          <p:stCondLst>
                                            <p:cond delay="0"/>
                                          </p:stCondLst>
                                        </p:cTn>
                                        <p:tgtEl>
                                          <p:spTgt spid="13"/>
                                        </p:tgtEl>
                                      </p:cBhvr>
                                    </p:animEffect>
                                    <p:anim calcmode="lin" valueType="num">
                                      <p:cBhvr>
                                        <p:cTn id="11" dur="1367"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2" dur="498"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3" dur="498" tmFilter="0, 0; 0.125,0.2665; 0.25,0.4; 0.375,0.465; 0.5,0.5;  0.625,0.535; 0.75,0.6; 0.875,0.7335; 1,1">
                                          <p:stCondLst>
                                            <p:cond delay="498"/>
                                          </p:stCondLst>
                                        </p:cTn>
                                        <p:tgtEl>
                                          <p:spTgt spid="13"/>
                                        </p:tgtEl>
                                        <p:attrNameLst>
                                          <p:attrName>ppt_y</p:attrName>
                                        </p:attrNameLst>
                                      </p:cBhvr>
                                      <p:tavLst>
                                        <p:tav tm="0" fmla="#ppt_y-sin(pi*$)/9">
                                          <p:val>
                                            <p:fltVal val="0"/>
                                          </p:val>
                                        </p:tav>
                                        <p:tav tm="100000">
                                          <p:val>
                                            <p:fltVal val="1"/>
                                          </p:val>
                                        </p:tav>
                                      </p:tavLst>
                                    </p:anim>
                                    <p:anim calcmode="lin" valueType="num">
                                      <p:cBhvr>
                                        <p:cTn id="14" dur="249" tmFilter="0, 0; 0.125,0.2665; 0.25,0.4; 0.375,0.465; 0.5,0.5;  0.625,0.535; 0.75,0.6; 0.875,0.7335; 1,1">
                                          <p:stCondLst>
                                            <p:cond delay="993"/>
                                          </p:stCondLst>
                                        </p:cTn>
                                        <p:tgtEl>
                                          <p:spTgt spid="13"/>
                                        </p:tgtEl>
                                        <p:attrNameLst>
                                          <p:attrName>ppt_y</p:attrName>
                                        </p:attrNameLst>
                                      </p:cBhvr>
                                      <p:tavLst>
                                        <p:tav tm="0" fmla="#ppt_y-sin(pi*$)/27">
                                          <p:val>
                                            <p:fltVal val="0"/>
                                          </p:val>
                                        </p:tav>
                                        <p:tav tm="100000">
                                          <p:val>
                                            <p:fltVal val="1"/>
                                          </p:val>
                                        </p:tav>
                                      </p:tavLst>
                                    </p:anim>
                                    <p:anim calcmode="lin" valueType="num">
                                      <p:cBhvr>
                                        <p:cTn id="15" dur="123" tmFilter="0, 0; 0.125,0.2665; 0.25,0.4; 0.375,0.465; 0.5,0.5;  0.625,0.535; 0.75,0.6; 0.875,0.7335; 1,1">
                                          <p:stCondLst>
                                            <p:cond delay="1242"/>
                                          </p:stCondLst>
                                        </p:cTn>
                                        <p:tgtEl>
                                          <p:spTgt spid="13"/>
                                        </p:tgtEl>
                                        <p:attrNameLst>
                                          <p:attrName>ppt_y</p:attrName>
                                        </p:attrNameLst>
                                      </p:cBhvr>
                                      <p:tavLst>
                                        <p:tav tm="0" fmla="#ppt_y-sin(pi*$)/81">
                                          <p:val>
                                            <p:fltVal val="0"/>
                                          </p:val>
                                        </p:tav>
                                        <p:tav tm="100000">
                                          <p:val>
                                            <p:fltVal val="1"/>
                                          </p:val>
                                        </p:tav>
                                      </p:tavLst>
                                    </p:anim>
                                    <p:animScale>
                                      <p:cBhvr>
                                        <p:cTn id="16" dur="20">
                                          <p:stCondLst>
                                            <p:cond delay="487"/>
                                          </p:stCondLst>
                                        </p:cTn>
                                        <p:tgtEl>
                                          <p:spTgt spid="13"/>
                                        </p:tgtEl>
                                      </p:cBhvr>
                                      <p:to x="100000" y="60000"/>
                                    </p:animScale>
                                    <p:animScale>
                                      <p:cBhvr>
                                        <p:cTn id="17" dur="124" decel="50000">
                                          <p:stCondLst>
                                            <p:cond delay="507"/>
                                          </p:stCondLst>
                                        </p:cTn>
                                        <p:tgtEl>
                                          <p:spTgt spid="13"/>
                                        </p:tgtEl>
                                      </p:cBhvr>
                                      <p:to x="100000" y="100000"/>
                                    </p:animScale>
                                    <p:animScale>
                                      <p:cBhvr>
                                        <p:cTn id="18" dur="20">
                                          <p:stCondLst>
                                            <p:cond delay="984"/>
                                          </p:stCondLst>
                                        </p:cTn>
                                        <p:tgtEl>
                                          <p:spTgt spid="13"/>
                                        </p:tgtEl>
                                      </p:cBhvr>
                                      <p:to x="100000" y="80000"/>
                                    </p:animScale>
                                    <p:animScale>
                                      <p:cBhvr>
                                        <p:cTn id="19" dur="124" decel="50000">
                                          <p:stCondLst>
                                            <p:cond delay="1004"/>
                                          </p:stCondLst>
                                        </p:cTn>
                                        <p:tgtEl>
                                          <p:spTgt spid="13"/>
                                        </p:tgtEl>
                                      </p:cBhvr>
                                      <p:to x="100000" y="100000"/>
                                    </p:animScale>
                                    <p:animScale>
                                      <p:cBhvr>
                                        <p:cTn id="20" dur="20">
                                          <p:stCondLst>
                                            <p:cond delay="1231"/>
                                          </p:stCondLst>
                                        </p:cTn>
                                        <p:tgtEl>
                                          <p:spTgt spid="13"/>
                                        </p:tgtEl>
                                      </p:cBhvr>
                                      <p:to x="100000" y="90000"/>
                                    </p:animScale>
                                    <p:animScale>
                                      <p:cBhvr>
                                        <p:cTn id="21" dur="124" decel="50000">
                                          <p:stCondLst>
                                            <p:cond delay="1251"/>
                                          </p:stCondLst>
                                        </p:cTn>
                                        <p:tgtEl>
                                          <p:spTgt spid="13"/>
                                        </p:tgtEl>
                                      </p:cBhvr>
                                      <p:to x="100000" y="100000"/>
                                    </p:animScale>
                                    <p:animScale>
                                      <p:cBhvr>
                                        <p:cTn id="22" dur="20">
                                          <p:stCondLst>
                                            <p:cond delay="1356"/>
                                          </p:stCondLst>
                                        </p:cTn>
                                        <p:tgtEl>
                                          <p:spTgt spid="13"/>
                                        </p:tgtEl>
                                      </p:cBhvr>
                                      <p:to x="100000" y="95000"/>
                                    </p:animScale>
                                    <p:animScale>
                                      <p:cBhvr>
                                        <p:cTn id="23" dur="124" decel="50000">
                                          <p:stCondLst>
                                            <p:cond delay="1376"/>
                                          </p:stCondLst>
                                        </p:cTn>
                                        <p:tgtEl>
                                          <p:spTgt spid="13"/>
                                        </p:tgtEl>
                                      </p:cBhvr>
                                      <p:to x="100000" y="100000"/>
                                    </p:animScale>
                                  </p:childTnLst>
                                </p:cTn>
                              </p:par>
                              <p:par>
                                <p:cTn id="24" presetID="42"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250" fill="hold"/>
                                        <p:tgtEl>
                                          <p:spTgt spid="15"/>
                                        </p:tgtEl>
                                        <p:attrNameLst>
                                          <p:attrName>ppt_x</p:attrName>
                                        </p:attrNameLst>
                                      </p:cBhvr>
                                      <p:tavLst>
                                        <p:tav tm="0">
                                          <p:val>
                                            <p:strVal val="1+#ppt_w/2"/>
                                          </p:val>
                                        </p:tav>
                                        <p:tav tm="100000">
                                          <p:val>
                                            <p:strVal val="#ppt_x"/>
                                          </p:val>
                                        </p:tav>
                                      </p:tavLst>
                                    </p:anim>
                                    <p:anim calcmode="lin" valueType="num">
                                      <p:cBhvr additive="base">
                                        <p:cTn id="32" dur="125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1500" fill="hold"/>
                                        <p:tgtEl>
                                          <p:spTgt spid="16"/>
                                        </p:tgtEl>
                                        <p:attrNameLst>
                                          <p:attrName>ppt_x</p:attrName>
                                        </p:attrNameLst>
                                      </p:cBhvr>
                                      <p:tavLst>
                                        <p:tav tm="0">
                                          <p:val>
                                            <p:strVal val="1+#ppt_w/2"/>
                                          </p:val>
                                        </p:tav>
                                        <p:tav tm="100000">
                                          <p:val>
                                            <p:strVal val="#ppt_x"/>
                                          </p:val>
                                        </p:tav>
                                      </p:tavLst>
                                    </p:anim>
                                    <p:anim calcmode="lin" valueType="num">
                                      <p:cBhvr additive="base">
                                        <p:cTn id="36" dur="1500" fill="hold"/>
                                        <p:tgtEl>
                                          <p:spTgt spid="16"/>
                                        </p:tgtEl>
                                        <p:attrNameLst>
                                          <p:attrName>ppt_y</p:attrName>
                                        </p:attrNameLst>
                                      </p:cBhvr>
                                      <p:tavLst>
                                        <p:tav tm="0">
                                          <p:val>
                                            <p:strVal val="#ppt_y"/>
                                          </p:val>
                                        </p:tav>
                                        <p:tav tm="100000">
                                          <p:val>
                                            <p:strVal val="#ppt_y"/>
                                          </p:val>
                                        </p:tav>
                                      </p:tavLst>
                                    </p:anim>
                                  </p:childTnLst>
                                </p:cTn>
                              </p:par>
                              <p:par>
                                <p:cTn id="37" presetID="16" presetClass="entr" presetSubtype="37" fill="hold"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barn(outVertical)">
                                      <p:cBhvr>
                                        <p:cTn id="39" dur="500"/>
                                        <p:tgtEl>
                                          <p:spTgt spid="2"/>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arn(outVertical)">
                                      <p:cBhvr>
                                        <p:cTn id="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Shape 314"/>
        <p:cNvGrpSpPr/>
        <p:nvPr/>
      </p:nvGrpSpPr>
      <p:grpSpPr>
        <a:xfrm>
          <a:off x="0" y="0"/>
          <a:ext cx="0" cy="0"/>
          <a:chOff x="0" y="0"/>
          <a:chExt cx="0" cy="0"/>
        </a:xfrm>
      </p:grpSpPr>
      <p:sp>
        <p:nvSpPr>
          <p:cNvPr id="315" name="Google Shape;315;p56"/>
          <p:cNvSpPr/>
          <p:nvPr/>
        </p:nvSpPr>
        <p:spPr>
          <a:xfrm>
            <a:off x="7079916" y="827333"/>
            <a:ext cx="514500" cy="66000"/>
          </a:xfrm>
          <a:prstGeom prst="rect">
            <a:avLst/>
          </a:pr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16" name="Google Shape;316;p56" descr="bright-1854161_1280.jpg"/>
          <p:cNvPicPr preferRelativeResize="0"/>
          <p:nvPr/>
        </p:nvPicPr>
        <p:blipFill rotWithShape="1">
          <a:blip r:embed="rId3">
            <a:alphaModFix/>
          </a:blip>
          <a:srcRect l="58610" r="18025"/>
          <a:stretch/>
        </p:blipFill>
        <p:spPr>
          <a:xfrm>
            <a:off x="5185299" y="0"/>
            <a:ext cx="1803299" cy="5143500"/>
          </a:xfrm>
          <a:prstGeom prst="rect">
            <a:avLst/>
          </a:prstGeom>
          <a:noFill/>
          <a:ln>
            <a:noFill/>
          </a:ln>
        </p:spPr>
      </p:pic>
      <p:pic>
        <p:nvPicPr>
          <p:cNvPr id="317" name="Google Shape;317;p56" descr="forest-657902_1920.jpg"/>
          <p:cNvPicPr preferRelativeResize="0"/>
          <p:nvPr/>
        </p:nvPicPr>
        <p:blipFill rotWithShape="1">
          <a:blip r:embed="rId4">
            <a:alphaModFix/>
          </a:blip>
          <a:srcRect r="50421"/>
          <a:stretch/>
        </p:blipFill>
        <p:spPr>
          <a:xfrm>
            <a:off x="0" y="0"/>
            <a:ext cx="5376672" cy="5143501"/>
          </a:xfrm>
          <a:prstGeom prst="rect">
            <a:avLst/>
          </a:prstGeom>
          <a:noFill/>
          <a:ln>
            <a:noFill/>
          </a:ln>
        </p:spPr>
      </p:pic>
      <p:sp>
        <p:nvSpPr>
          <p:cNvPr id="318" name="Google Shape;318;p56"/>
          <p:cNvSpPr/>
          <p:nvPr/>
        </p:nvSpPr>
        <p:spPr>
          <a:xfrm>
            <a:off x="0" y="0"/>
            <a:ext cx="5376671" cy="5143500"/>
          </a:xfrm>
          <a:prstGeom prst="rect">
            <a:avLst/>
          </a:prstGeom>
          <a:solidFill>
            <a:srgbClr val="FFFFFF">
              <a:alpha val="8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56"/>
          <p:cNvSpPr txBox="1">
            <a:spLocks noGrp="1"/>
          </p:cNvSpPr>
          <p:nvPr>
            <p:ph type="ctrTitle"/>
          </p:nvPr>
        </p:nvSpPr>
        <p:spPr>
          <a:xfrm>
            <a:off x="6959340" y="893333"/>
            <a:ext cx="2063126" cy="1830900"/>
          </a:xfrm>
          <a:prstGeom prst="rect">
            <a:avLst/>
          </a:prstGeom>
        </p:spPr>
        <p:txBody>
          <a:bodyPr spcFirstLastPara="1" wrap="square" lIns="91425" tIns="91425" rIns="91425" bIns="91425" anchor="t" anchorCtr="0">
            <a:noAutofit/>
          </a:bodyPr>
          <a:lstStyle/>
          <a:p>
            <a:pPr lvl="0" algn="r" fontAlgn="base">
              <a:spcBef>
                <a:spcPct val="0"/>
              </a:spcBef>
              <a:spcAft>
                <a:spcPct val="0"/>
              </a:spcAft>
              <a:buClrTx/>
              <a:buSzTx/>
            </a:pPr>
            <a:r>
              <a:rPr lang="es-ES" altLang="zh-CN" sz="24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 SỰ THÀNH LẬP CÔNG XÃ.</a:t>
            </a:r>
            <a:r>
              <a:rPr lang="es-ES" altLang="zh-CN" sz="2400" b="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endParaRPr lang="es-ES" altLang="zh-CN" sz="2400" b="0" kern="1200" dirty="0">
              <a:solidFill>
                <a:schemeClr val="bg1"/>
              </a:solidFill>
              <a:latin typeface="Arial" panose="020B0604020202020204" pitchFamily="34" charset="0"/>
              <a:ea typeface="宋体" panose="02010600030101010101" pitchFamily="2" charset="-122"/>
              <a:cs typeface="Times New Roman" panose="02020603050405020304" pitchFamily="18" charset="0"/>
            </a:endParaRPr>
          </a:p>
        </p:txBody>
      </p:sp>
      <p:sp>
        <p:nvSpPr>
          <p:cNvPr id="321" name="Google Shape;321;p56"/>
          <p:cNvSpPr txBox="1">
            <a:spLocks noGrp="1"/>
          </p:cNvSpPr>
          <p:nvPr>
            <p:ph type="subTitle" idx="1"/>
          </p:nvPr>
        </p:nvSpPr>
        <p:spPr>
          <a:xfrm>
            <a:off x="7079916" y="2790233"/>
            <a:ext cx="1982641" cy="944000"/>
          </a:xfrm>
          <a:prstGeom prst="rect">
            <a:avLst/>
          </a:prstGeom>
        </p:spPr>
        <p:txBody>
          <a:bodyPr spcFirstLastPara="1" wrap="square" lIns="91425" tIns="91425" rIns="91425" bIns="91425" anchor="t" anchorCtr="0">
            <a:noAutofit/>
          </a:bodyPr>
          <a:lstStyle/>
          <a:p>
            <a:pPr marL="0" lvl="0" indent="0" fontAlgn="base">
              <a:spcBef>
                <a:spcPct val="0"/>
              </a:spcBef>
              <a:spcAft>
                <a:spcPct val="0"/>
              </a:spcAft>
              <a:buClrTx/>
              <a:buSzTx/>
              <a:defRPr/>
            </a:pPr>
            <a:r>
              <a:rPr lang="pt-BR" altLang="zh-CN" sz="2000" b="1"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1. </a:t>
            </a:r>
            <a:r>
              <a:rPr lang="pt-BR" altLang="zh-CN" sz="2000" b="1"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Hoàn</a:t>
            </a:r>
            <a:r>
              <a:rPr lang="pt-BR" altLang="zh-CN" sz="2000" b="1"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 </a:t>
            </a:r>
            <a:r>
              <a:rPr lang="pt-BR" altLang="zh-CN" sz="2000" b="1"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cảnh</a:t>
            </a:r>
            <a:r>
              <a:rPr lang="pt-BR" altLang="zh-CN" sz="2000" b="1"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 </a:t>
            </a:r>
            <a:r>
              <a:rPr lang="pt-BR" altLang="zh-CN" sz="2000" b="1"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ra</a:t>
            </a:r>
            <a:r>
              <a:rPr lang="pt-BR" altLang="zh-CN" sz="2000" b="1"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 </a:t>
            </a:r>
            <a:r>
              <a:rPr lang="pt-BR" altLang="zh-CN" sz="2000" b="1"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đời</a:t>
            </a:r>
            <a:r>
              <a:rPr lang="pt-BR" altLang="zh-CN" sz="2000" b="1"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 </a:t>
            </a:r>
            <a:r>
              <a:rPr lang="pt-BR" altLang="zh-CN" sz="2000" b="1"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của</a:t>
            </a:r>
            <a:r>
              <a:rPr lang="pt-BR" altLang="zh-CN" sz="2000" b="1"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 </a:t>
            </a:r>
            <a:r>
              <a:rPr lang="pt-BR" altLang="zh-CN" sz="2000" b="1"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Công</a:t>
            </a:r>
            <a:r>
              <a:rPr lang="pt-BR" altLang="zh-CN" sz="2000" b="1"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 </a:t>
            </a:r>
            <a:r>
              <a:rPr lang="pt-BR" altLang="zh-CN" sz="2000" b="1"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xã</a:t>
            </a:r>
            <a:r>
              <a:rPr lang="pt-BR" altLang="zh-CN" sz="2000" b="1"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a:t>
            </a:r>
            <a:endParaRPr lang="pt-BR" altLang="zh-CN" sz="2000" kern="1200" dirty="0">
              <a:solidFill>
                <a:schemeClr val="accent6">
                  <a:lumMod val="20000"/>
                  <a:lumOff val="80000"/>
                </a:schemeClr>
              </a:solidFill>
              <a:latin typeface="Arial" panose="020B0604020202020204" pitchFamily="34" charset="0"/>
              <a:ea typeface="宋体" panose="02010600030101010101" pitchFamily="2" charset="-122"/>
              <a:cs typeface="Arial" panose="020B0604020202020204" pitchFamily="34" charset="0"/>
            </a:endParaRPr>
          </a:p>
        </p:txBody>
      </p:sp>
      <p:pic>
        <p:nvPicPr>
          <p:cNvPr id="5" name="Picture 4">
            <a:extLst>
              <a:ext uri="{FF2B5EF4-FFF2-40B4-BE49-F238E27FC236}">
                <a16:creationId xmlns:a16="http://schemas.microsoft.com/office/drawing/2014/main" id="{CF1FCCA0-70BC-AF46-8666-86B71A7D3213}"/>
              </a:ext>
            </a:extLst>
          </p:cNvPr>
          <p:cNvPicPr>
            <a:picLocks noChangeAspect="1"/>
          </p:cNvPicPr>
          <p:nvPr/>
        </p:nvPicPr>
        <p:blipFill rotWithShape="1">
          <a:blip r:embed="rId5"/>
          <a:srcRect l="25529" r="21059" b="8711"/>
          <a:stretch/>
        </p:blipFill>
        <p:spPr>
          <a:xfrm>
            <a:off x="6988599" y="4316166"/>
            <a:ext cx="628042" cy="860333"/>
          </a:xfrm>
          <a:prstGeom prst="rect">
            <a:avLst/>
          </a:prstGeom>
        </p:spPr>
      </p:pic>
      <p:pic>
        <p:nvPicPr>
          <p:cNvPr id="15" name="Picture 14">
            <a:extLst>
              <a:ext uri="{FF2B5EF4-FFF2-40B4-BE49-F238E27FC236}">
                <a16:creationId xmlns:a16="http://schemas.microsoft.com/office/drawing/2014/main" id="{1BA477AF-B934-1347-BCFB-F29244662E0C}"/>
              </a:ext>
            </a:extLst>
          </p:cNvPr>
          <p:cNvPicPr>
            <a:picLocks noChangeAspect="1"/>
          </p:cNvPicPr>
          <p:nvPr/>
        </p:nvPicPr>
        <p:blipFill rotWithShape="1">
          <a:blip r:embed="rId5"/>
          <a:srcRect l="25529" r="21059" b="8711"/>
          <a:stretch/>
        </p:blipFill>
        <p:spPr>
          <a:xfrm>
            <a:off x="7757215" y="4316165"/>
            <a:ext cx="628042" cy="860333"/>
          </a:xfrm>
          <a:prstGeom prst="rect">
            <a:avLst/>
          </a:prstGeom>
        </p:spPr>
      </p:pic>
      <p:pic>
        <p:nvPicPr>
          <p:cNvPr id="16" name="Picture 15">
            <a:extLst>
              <a:ext uri="{FF2B5EF4-FFF2-40B4-BE49-F238E27FC236}">
                <a16:creationId xmlns:a16="http://schemas.microsoft.com/office/drawing/2014/main" id="{7AE897A6-663D-BC47-8118-3EE65D152B57}"/>
              </a:ext>
            </a:extLst>
          </p:cNvPr>
          <p:cNvPicPr>
            <a:picLocks noChangeAspect="1"/>
          </p:cNvPicPr>
          <p:nvPr/>
        </p:nvPicPr>
        <p:blipFill rotWithShape="1">
          <a:blip r:embed="rId5"/>
          <a:srcRect l="25529" r="21059" b="8711"/>
          <a:stretch/>
        </p:blipFill>
        <p:spPr>
          <a:xfrm>
            <a:off x="8600525" y="4316165"/>
            <a:ext cx="628042" cy="860333"/>
          </a:xfrm>
          <a:prstGeom prst="rect">
            <a:avLst/>
          </a:prstGeom>
        </p:spPr>
      </p:pic>
      <p:sp>
        <p:nvSpPr>
          <p:cNvPr id="7" name="Rounded Rectangle 6">
            <a:extLst>
              <a:ext uri="{FF2B5EF4-FFF2-40B4-BE49-F238E27FC236}">
                <a16:creationId xmlns:a16="http://schemas.microsoft.com/office/drawing/2014/main" id="{18AE5518-334F-FF4B-B09C-7BAF6E382D17}"/>
              </a:ext>
            </a:extLst>
          </p:cNvPr>
          <p:cNvSpPr/>
          <p:nvPr/>
        </p:nvSpPr>
        <p:spPr>
          <a:xfrm>
            <a:off x="6988598" y="0"/>
            <a:ext cx="2155402" cy="5143500"/>
          </a:xfrm>
          <a:prstGeom prst="roundRect">
            <a:avLst>
              <a:gd name="adj" fmla="val 388"/>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8" name="Rectangle 7">
            <a:extLst>
              <a:ext uri="{FF2B5EF4-FFF2-40B4-BE49-F238E27FC236}">
                <a16:creationId xmlns:a16="http://schemas.microsoft.com/office/drawing/2014/main" id="{974637DB-AA20-F24F-A124-DDE91CCB7E12}"/>
              </a:ext>
            </a:extLst>
          </p:cNvPr>
          <p:cNvSpPr/>
          <p:nvPr/>
        </p:nvSpPr>
        <p:spPr>
          <a:xfrm>
            <a:off x="0" y="0"/>
            <a:ext cx="6988598" cy="5143500"/>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grpSp>
        <p:nvGrpSpPr>
          <p:cNvPr id="13" name="Group 12">
            <a:extLst>
              <a:ext uri="{FF2B5EF4-FFF2-40B4-BE49-F238E27FC236}">
                <a16:creationId xmlns:a16="http://schemas.microsoft.com/office/drawing/2014/main" id="{CC9C488A-817B-2F4A-BB64-21369D4FEC88}"/>
              </a:ext>
            </a:extLst>
          </p:cNvPr>
          <p:cNvGrpSpPr/>
          <p:nvPr/>
        </p:nvGrpSpPr>
        <p:grpSpPr>
          <a:xfrm>
            <a:off x="1722474" y="95693"/>
            <a:ext cx="3462825" cy="2328530"/>
            <a:chOff x="1722474" y="95693"/>
            <a:chExt cx="3462825" cy="2328530"/>
          </a:xfrm>
        </p:grpSpPr>
        <p:sp>
          <p:nvSpPr>
            <p:cNvPr id="11" name="Cloud Callout 10">
              <a:extLst>
                <a:ext uri="{FF2B5EF4-FFF2-40B4-BE49-F238E27FC236}">
                  <a16:creationId xmlns:a16="http://schemas.microsoft.com/office/drawing/2014/main" id="{788D97B0-7B94-5246-83BF-391BF8AEF881}"/>
                </a:ext>
              </a:extLst>
            </p:cNvPr>
            <p:cNvSpPr/>
            <p:nvPr/>
          </p:nvSpPr>
          <p:spPr>
            <a:xfrm>
              <a:off x="1722474" y="95693"/>
              <a:ext cx="3462825" cy="2328530"/>
            </a:xfrm>
            <a:prstGeom prst="cloudCallout">
              <a:avLst>
                <a:gd name="adj1" fmla="val -32282"/>
                <a:gd name="adj2" fmla="val 62342"/>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12" name="TextBox 11">
              <a:extLst>
                <a:ext uri="{FF2B5EF4-FFF2-40B4-BE49-F238E27FC236}">
                  <a16:creationId xmlns:a16="http://schemas.microsoft.com/office/drawing/2014/main" id="{36AD6AD9-1927-4A45-9E79-4672C4D7A743}"/>
                </a:ext>
              </a:extLst>
            </p:cNvPr>
            <p:cNvSpPr txBox="1"/>
            <p:nvPr/>
          </p:nvSpPr>
          <p:spPr>
            <a:xfrm>
              <a:off x="2140282" y="482360"/>
              <a:ext cx="2772004" cy="1384995"/>
            </a:xfrm>
            <a:prstGeom prst="rect">
              <a:avLst/>
            </a:prstGeom>
            <a:noFill/>
          </p:spPr>
          <p:txBody>
            <a:bodyPr wrap="square" rtlCol="0">
              <a:spAutoFit/>
            </a:bodyPr>
            <a:lstStyle/>
            <a:p>
              <a:pPr algn="ctr"/>
              <a:r>
                <a:rPr lang="en-VN" sz="2800" dirty="0">
                  <a:latin typeface="Times New Roman" panose="02020603050405020304" pitchFamily="18" charset="0"/>
                  <a:cs typeface="Times New Roman" panose="02020603050405020304" pitchFamily="18" charset="0"/>
                </a:rPr>
                <a:t>Em hãy nêu hoàn cảnh ra đời của công xã Paris?</a:t>
              </a:r>
            </a:p>
          </p:txBody>
        </p:sp>
      </p:grpSp>
      <p:sp>
        <p:nvSpPr>
          <p:cNvPr id="14" name="Rectangle 13">
            <a:extLst>
              <a:ext uri="{FF2B5EF4-FFF2-40B4-BE49-F238E27FC236}">
                <a16:creationId xmlns:a16="http://schemas.microsoft.com/office/drawing/2014/main" id="{EC45D414-DF20-7845-A0F1-4DE10C480C40}"/>
              </a:ext>
            </a:extLst>
          </p:cNvPr>
          <p:cNvSpPr/>
          <p:nvPr/>
        </p:nvSpPr>
        <p:spPr>
          <a:xfrm>
            <a:off x="2204988" y="3758505"/>
            <a:ext cx="3199166" cy="1384995"/>
          </a:xfrm>
          <a:prstGeom prst="rect">
            <a:avLst/>
          </a:prstGeom>
          <a:solidFill>
            <a:schemeClr val="tx1"/>
          </a:solidFill>
        </p:spPr>
        <p:txBody>
          <a:bodyPr wrap="square">
            <a:spAutoFit/>
          </a:bodyPr>
          <a:lstStyle/>
          <a:p>
            <a:pPr eaLnBrk="1" hangingPunct="1">
              <a:spcBef>
                <a:spcPct val="50000"/>
              </a:spcBef>
              <a:buFontTx/>
              <a:buNone/>
            </a:pPr>
            <a:r>
              <a:rPr lang="en-US" altLang="vi-VN" sz="2800" dirty="0" err="1">
                <a:solidFill>
                  <a:schemeClr val="accent6"/>
                </a:solidFill>
                <a:latin typeface="Times New Roman" panose="02020603050405020304" pitchFamily="18" charset="0"/>
                <a:cs typeface="Times New Roman" panose="02020603050405020304" pitchFamily="18" charset="0"/>
              </a:rPr>
              <a:t>Năm</a:t>
            </a:r>
            <a:r>
              <a:rPr lang="en-US" altLang="vi-VN" sz="2800" dirty="0">
                <a:solidFill>
                  <a:schemeClr val="accent6"/>
                </a:solidFill>
                <a:latin typeface="Times New Roman" panose="02020603050405020304" pitchFamily="18" charset="0"/>
                <a:cs typeface="Times New Roman" panose="02020603050405020304" pitchFamily="18" charset="0"/>
              </a:rPr>
              <a:t> 1870, Na-</a:t>
            </a:r>
            <a:r>
              <a:rPr lang="en-US" altLang="vi-VN" sz="2800" dirty="0" err="1">
                <a:solidFill>
                  <a:schemeClr val="accent6"/>
                </a:solidFill>
                <a:latin typeface="Times New Roman" panose="02020603050405020304" pitchFamily="18" charset="0"/>
                <a:cs typeface="Times New Roman" panose="02020603050405020304" pitchFamily="18" charset="0"/>
              </a:rPr>
              <a:t>pô</a:t>
            </a:r>
            <a:r>
              <a:rPr lang="en-US" altLang="vi-VN" sz="2800" dirty="0">
                <a:solidFill>
                  <a:schemeClr val="accent6"/>
                </a:solidFill>
                <a:latin typeface="Times New Roman" panose="02020603050405020304" pitchFamily="18" charset="0"/>
                <a:cs typeface="Times New Roman" panose="02020603050405020304" pitchFamily="18" charset="0"/>
              </a:rPr>
              <a:t>-</a:t>
            </a:r>
            <a:r>
              <a:rPr lang="en-US" altLang="vi-VN" sz="2800" dirty="0" err="1">
                <a:solidFill>
                  <a:schemeClr val="accent6"/>
                </a:solidFill>
                <a:latin typeface="Times New Roman" panose="02020603050405020304" pitchFamily="18" charset="0"/>
                <a:cs typeface="Times New Roman" panose="02020603050405020304" pitchFamily="18" charset="0"/>
              </a:rPr>
              <a:t>lê-ông</a:t>
            </a:r>
            <a:r>
              <a:rPr lang="en-US" altLang="vi-VN" sz="2800" dirty="0">
                <a:solidFill>
                  <a:schemeClr val="accent6"/>
                </a:solidFill>
                <a:latin typeface="Times New Roman" panose="02020603050405020304" pitchFamily="18" charset="0"/>
                <a:cs typeface="Times New Roman" panose="02020603050405020304" pitchFamily="18" charset="0"/>
              </a:rPr>
              <a:t> III </a:t>
            </a:r>
            <a:r>
              <a:rPr lang="en-US" altLang="vi-VN" sz="2800" dirty="0" err="1">
                <a:solidFill>
                  <a:schemeClr val="accent6"/>
                </a:solidFill>
                <a:latin typeface="Times New Roman" panose="02020603050405020304" pitchFamily="18" charset="0"/>
                <a:cs typeface="Times New Roman" panose="02020603050405020304" pitchFamily="18" charset="0"/>
              </a:rPr>
              <a:t>gây</a:t>
            </a:r>
            <a:r>
              <a:rPr lang="en-US" altLang="vi-VN" sz="2800" dirty="0">
                <a:solidFill>
                  <a:schemeClr val="accent6"/>
                </a:solidFill>
                <a:latin typeface="Times New Roman" panose="02020603050405020304" pitchFamily="18" charset="0"/>
                <a:cs typeface="Times New Roman" panose="02020603050405020304" pitchFamily="18" charset="0"/>
              </a:rPr>
              <a:t> </a:t>
            </a:r>
            <a:r>
              <a:rPr lang="en-US" altLang="vi-VN" sz="2800" dirty="0" err="1">
                <a:solidFill>
                  <a:schemeClr val="accent6"/>
                </a:solidFill>
                <a:latin typeface="Times New Roman" panose="02020603050405020304" pitchFamily="18" charset="0"/>
                <a:cs typeface="Times New Roman" panose="02020603050405020304" pitchFamily="18" charset="0"/>
              </a:rPr>
              <a:t>chiến</a:t>
            </a:r>
            <a:r>
              <a:rPr lang="en-US" altLang="vi-VN" sz="2800" dirty="0">
                <a:solidFill>
                  <a:schemeClr val="accent6"/>
                </a:solidFill>
                <a:latin typeface="Times New Roman" panose="02020603050405020304" pitchFamily="18" charset="0"/>
                <a:cs typeface="Times New Roman" panose="02020603050405020304" pitchFamily="18" charset="0"/>
              </a:rPr>
              <a:t> </a:t>
            </a:r>
            <a:r>
              <a:rPr lang="en-US" altLang="vi-VN" sz="2800" dirty="0" err="1">
                <a:solidFill>
                  <a:schemeClr val="accent6"/>
                </a:solidFill>
                <a:latin typeface="Times New Roman" panose="02020603050405020304" pitchFamily="18" charset="0"/>
                <a:cs typeface="Times New Roman" panose="02020603050405020304" pitchFamily="18" charset="0"/>
              </a:rPr>
              <a:t>tranh</a:t>
            </a:r>
            <a:r>
              <a:rPr lang="en-US" altLang="vi-VN" sz="2800" dirty="0">
                <a:solidFill>
                  <a:schemeClr val="accent6"/>
                </a:solidFill>
                <a:latin typeface="Times New Roman" panose="02020603050405020304" pitchFamily="18" charset="0"/>
                <a:cs typeface="Times New Roman" panose="02020603050405020304" pitchFamily="18" charset="0"/>
              </a:rPr>
              <a:t> </a:t>
            </a:r>
            <a:r>
              <a:rPr lang="en-US" altLang="vi-VN" sz="2800" dirty="0" err="1">
                <a:solidFill>
                  <a:schemeClr val="accent6"/>
                </a:solidFill>
                <a:latin typeface="Times New Roman" panose="02020603050405020304" pitchFamily="18" charset="0"/>
                <a:cs typeface="Times New Roman" panose="02020603050405020304" pitchFamily="18" charset="0"/>
              </a:rPr>
              <a:t>với</a:t>
            </a:r>
            <a:r>
              <a:rPr lang="en-US" altLang="vi-VN" sz="2800" dirty="0">
                <a:solidFill>
                  <a:schemeClr val="accent6"/>
                </a:solidFill>
                <a:latin typeface="Times New Roman" panose="02020603050405020304" pitchFamily="18" charset="0"/>
                <a:cs typeface="Times New Roman" panose="02020603050405020304" pitchFamily="18" charset="0"/>
              </a:rPr>
              <a:t> </a:t>
            </a:r>
            <a:r>
              <a:rPr lang="en-US" altLang="vi-VN" sz="2800" dirty="0" err="1">
                <a:solidFill>
                  <a:schemeClr val="accent6"/>
                </a:solidFill>
                <a:latin typeface="Times New Roman" panose="02020603050405020304" pitchFamily="18" charset="0"/>
                <a:cs typeface="Times New Roman" panose="02020603050405020304" pitchFamily="18" charset="0"/>
              </a:rPr>
              <a:t>Phổ</a:t>
            </a:r>
            <a:r>
              <a:rPr lang="en-US" altLang="vi-VN" sz="2800" dirty="0">
                <a:solidFill>
                  <a:schemeClr val="accent6"/>
                </a:solidFill>
                <a:latin typeface="Times New Roman" panose="02020603050405020304" pitchFamily="18" charset="0"/>
                <a:cs typeface="Times New Roman" panose="02020603050405020304" pitchFamily="18" charset="0"/>
              </a:rPr>
              <a:t>.</a:t>
            </a:r>
          </a:p>
        </p:txBody>
      </p:sp>
      <p:pic>
        <p:nvPicPr>
          <p:cNvPr id="3" name="Picture 2">
            <a:extLst>
              <a:ext uri="{FF2B5EF4-FFF2-40B4-BE49-F238E27FC236}">
                <a16:creationId xmlns:a16="http://schemas.microsoft.com/office/drawing/2014/main" id="{D260F917-472D-024D-849C-ADECEED183C3}"/>
              </a:ext>
            </a:extLst>
          </p:cNvPr>
          <p:cNvPicPr>
            <a:picLocks noChangeAspect="1"/>
          </p:cNvPicPr>
          <p:nvPr/>
        </p:nvPicPr>
        <p:blipFill>
          <a:blip r:embed="rId6"/>
          <a:stretch>
            <a:fillRect/>
          </a:stretch>
        </p:blipFill>
        <p:spPr>
          <a:xfrm flipH="1">
            <a:off x="-450873" y="1373801"/>
            <a:ext cx="3016895" cy="4126151"/>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14:presetBounceEnd="50000">
                                      <p:stCondLst>
                                        <p:cond delay="0"/>
                                      </p:stCondLst>
                                      <p:childTnLst>
                                        <p:set>
                                          <p:cBhvr>
                                            <p:cTn id="6" dur="1" fill="hold">
                                              <p:stCondLst>
                                                <p:cond delay="0"/>
                                              </p:stCondLst>
                                            </p:cTn>
                                            <p:tgtEl>
                                              <p:spTgt spid="321">
                                                <p:txEl>
                                                  <p:pRg st="0" end="0"/>
                                                </p:txEl>
                                              </p:spTgt>
                                            </p:tgtEl>
                                            <p:attrNameLst>
                                              <p:attrName>style.visibility</p:attrName>
                                            </p:attrNameLst>
                                          </p:cBhvr>
                                          <p:to>
                                            <p:strVal val="visible"/>
                                          </p:to>
                                        </p:set>
                                        <p:anim calcmode="lin" valueType="num" p14:bounceEnd="50000">
                                          <p:cBhvr additive="base">
                                            <p:cTn id="7" dur="500" fill="hold"/>
                                            <p:tgtEl>
                                              <p:spTgt spid="321">
                                                <p:txEl>
                                                  <p:pRg st="0" end="0"/>
                                                </p:txEl>
                                              </p:spTgt>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321">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14:presetBounceEnd="50000">
                                      <p:stCondLst>
                                        <p:cond delay="0"/>
                                      </p:stCondLst>
                                      <p:childTnLst>
                                        <p:set>
                                          <p:cBhvr>
                                            <p:cTn id="10" dur="1" fill="hold">
                                              <p:stCondLst>
                                                <p:cond delay="0"/>
                                              </p:stCondLst>
                                            </p:cTn>
                                            <p:tgtEl>
                                              <p:spTgt spid="320"/>
                                            </p:tgtEl>
                                            <p:attrNameLst>
                                              <p:attrName>style.visibility</p:attrName>
                                            </p:attrNameLst>
                                          </p:cBhvr>
                                          <p:to>
                                            <p:strVal val="visible"/>
                                          </p:to>
                                        </p:set>
                                        <p:anim calcmode="lin" valueType="num" p14:bounceEnd="50000">
                                          <p:cBhvr additive="base">
                                            <p:cTn id="11" dur="500" fill="hold"/>
                                            <p:tgtEl>
                                              <p:spTgt spid="320"/>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320"/>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0000">
                                          <p:cBhvr additive="base">
                                            <p:cTn id="15"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14:presetBounceEnd="50000">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14:bounceEnd="50000">
                                          <p:cBhvr additive="base">
                                            <p:cTn id="19"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14:presetBounceEnd="50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50000">
                                          <p:cBhvr additive="base">
                                            <p:cTn id="23" dur="500" fill="hold"/>
                                            <p:tgtEl>
                                              <p:spTgt spid="16"/>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16"/>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14:bounceEnd="50000">
                                          <p:cBhvr additive="base">
                                            <p:cTn id="27" dur="5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5"/>
                                            </p:tgtEl>
                                            <p:attrNameLst>
                                              <p:attrName>ppt_y</p:attrName>
                                            </p:attrNameLst>
                                          </p:cBhvr>
                                          <p:tavLst>
                                            <p:tav tm="0">
                                              <p:val>
                                                <p:strVal val="0-#ppt_h/2"/>
                                              </p:val>
                                            </p:tav>
                                            <p:tav tm="100000">
                                              <p:val>
                                                <p:strVal val="#ppt_y"/>
                                              </p:val>
                                            </p:tav>
                                          </p:tavLst>
                                        </p:anim>
                                      </p:childTnLst>
                                    </p:cTn>
                                  </p:par>
                                  <p:par>
                                    <p:cTn id="29" presetID="3" presetClass="entr" presetSubtype="5"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vertical)">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14:presetBounceEnd="50000">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14:bounceEnd="50000">
                                          <p:cBhvr additive="base">
                                            <p:cTn id="36"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7"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 grpId="0"/>
          <p:bldP spid="321" grpId="0" build="p"/>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321">
                                                <p:txEl>
                                                  <p:pRg st="0" end="0"/>
                                                </p:txEl>
                                              </p:spTgt>
                                            </p:tgtEl>
                                            <p:attrNameLst>
                                              <p:attrName>style.visibility</p:attrName>
                                            </p:attrNameLst>
                                          </p:cBhvr>
                                          <p:to>
                                            <p:strVal val="visible"/>
                                          </p:to>
                                        </p:set>
                                        <p:anim calcmode="lin" valueType="num">
                                          <p:cBhvr additive="base">
                                            <p:cTn id="7" dur="500" fill="hold"/>
                                            <p:tgtEl>
                                              <p:spTgt spid="321">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21">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320"/>
                                            </p:tgtEl>
                                            <p:attrNameLst>
                                              <p:attrName>style.visibility</p:attrName>
                                            </p:attrNameLst>
                                          </p:cBhvr>
                                          <p:to>
                                            <p:strVal val="visible"/>
                                          </p:to>
                                        </p:set>
                                        <p:anim calcmode="lin" valueType="num">
                                          <p:cBhvr additive="base">
                                            <p:cTn id="11" dur="500" fill="hold"/>
                                            <p:tgtEl>
                                              <p:spTgt spid="320"/>
                                            </p:tgtEl>
                                            <p:attrNameLst>
                                              <p:attrName>ppt_x</p:attrName>
                                            </p:attrNameLst>
                                          </p:cBhvr>
                                          <p:tavLst>
                                            <p:tav tm="0">
                                              <p:val>
                                                <p:strVal val="1+#ppt_w/2"/>
                                              </p:val>
                                            </p:tav>
                                            <p:tav tm="100000">
                                              <p:val>
                                                <p:strVal val="#ppt_x"/>
                                              </p:val>
                                            </p:tav>
                                          </p:tavLst>
                                        </p:anim>
                                        <p:anim calcmode="lin" valueType="num">
                                          <p:cBhvr additive="base">
                                            <p:cTn id="12" dur="500" fill="hold"/>
                                            <p:tgtEl>
                                              <p:spTgt spid="320"/>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0-#ppt_h/2"/>
                                              </p:val>
                                            </p:tav>
                                            <p:tav tm="100000">
                                              <p:val>
                                                <p:strVal val="#ppt_y"/>
                                              </p:val>
                                            </p:tav>
                                          </p:tavLst>
                                        </p:anim>
                                      </p:childTnLst>
                                    </p:cTn>
                                  </p:par>
                                  <p:par>
                                    <p:cTn id="29" presetID="3" presetClass="entr" presetSubtype="5"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vertical)">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0-#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 grpId="0"/>
          <p:bldP spid="321" grpId="0" build="p"/>
          <p:bldP spid="14"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2017"/>
            <a:ext cx="9161599" cy="5153399"/>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018"/>
            <a:ext cx="9161598" cy="5153399"/>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07570" y="0"/>
            <a:ext cx="6056947" cy="4128209"/>
          </a:xfrm>
          <a:prstGeom prst="rect">
            <a:avLst/>
          </a:prstGeom>
        </p:spPr>
      </p:pic>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78572" y="-37486"/>
            <a:ext cx="5348986" cy="407111"/>
          </a:xfrm>
          <a:prstGeom prst="rect">
            <a:avLst/>
          </a:prstGeom>
        </p:spPr>
      </p:pic>
      <p:grpSp>
        <p:nvGrpSpPr>
          <p:cNvPr id="21" name="组合 20"/>
          <p:cNvGrpSpPr/>
          <p:nvPr/>
        </p:nvGrpSpPr>
        <p:grpSpPr>
          <a:xfrm>
            <a:off x="-1" y="3637820"/>
            <a:ext cx="9159741" cy="1513561"/>
            <a:chOff x="-1" y="4850426"/>
            <a:chExt cx="12212988" cy="2018081"/>
          </a:xfrm>
        </p:grpSpPr>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76762" y="4850426"/>
              <a:ext cx="8460115" cy="2018081"/>
            </a:xfrm>
            <a:prstGeom prst="rect">
              <a:avLst/>
            </a:prstGeom>
          </p:spPr>
        </p:pic>
        <p:pic>
          <p:nvPicPr>
            <p:cNvPr id="5" name="图片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 y="5039804"/>
              <a:ext cx="12212988" cy="1828703"/>
            </a:xfrm>
            <a:prstGeom prst="rect">
              <a:avLst/>
            </a:prstGeom>
          </p:spPr>
        </p:pic>
      </p:grpSp>
      <p:pic>
        <p:nvPicPr>
          <p:cNvPr id="6" name="图片 5"/>
          <p:cNvPicPr>
            <a:picLocks noChangeAspect="1"/>
          </p:cNvPicPr>
          <p:nvPr/>
        </p:nvPicPr>
        <p:blipFill rotWithShape="1">
          <a:blip r:embed="rId9" cstate="print">
            <a:extLst>
              <a:ext uri="{28A0092B-C50C-407E-A947-70E740481C1C}">
                <a14:useLocalDpi xmlns:a14="http://schemas.microsoft.com/office/drawing/2010/main" val="0"/>
              </a:ext>
            </a:extLst>
          </a:blip>
          <a:srcRect t="21127"/>
          <a:stretch/>
        </p:blipFill>
        <p:spPr>
          <a:xfrm>
            <a:off x="2959073" y="3376460"/>
            <a:ext cx="3046333" cy="1828493"/>
          </a:xfrm>
          <a:prstGeom prst="rect">
            <a:avLst/>
          </a:prstGeom>
        </p:spPr>
      </p:pic>
      <p:pic>
        <p:nvPicPr>
          <p:cNvPr id="3" name="图片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22794" y="3138785"/>
            <a:ext cx="889351" cy="618679"/>
          </a:xfrm>
          <a:prstGeom prst="rect">
            <a:avLst/>
          </a:prstGeom>
        </p:spPr>
      </p:pic>
      <p:pic>
        <p:nvPicPr>
          <p:cNvPr id="4" name="图片 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208754" y="389976"/>
            <a:ext cx="752441" cy="1155533"/>
          </a:xfrm>
          <a:prstGeom prst="rect">
            <a:avLst/>
          </a:prstGeom>
        </p:spPr>
      </p:pic>
      <p:sp>
        <p:nvSpPr>
          <p:cNvPr id="20" name="文本框 19"/>
          <p:cNvSpPr txBox="1"/>
          <p:nvPr/>
        </p:nvSpPr>
        <p:spPr>
          <a:xfrm>
            <a:off x="2307170" y="950952"/>
            <a:ext cx="4615387" cy="2377574"/>
          </a:xfrm>
          <a:prstGeom prst="rect">
            <a:avLst/>
          </a:prstGeom>
          <a:noFill/>
          <a:effectLst>
            <a:outerShdw blurRad="50800" dist="38100" dir="5400000" algn="t" rotWithShape="0">
              <a:prstClr val="black">
                <a:alpha val="40000"/>
              </a:prstClr>
            </a:outerShdw>
          </a:effectLst>
        </p:spPr>
        <p:txBody>
          <a:bodyPr wrap="square" rtlCol="0">
            <a:spAutoFit/>
          </a:bodyPr>
          <a:lstStyle/>
          <a:p>
            <a:pPr algn="ctr" defTabSz="685800">
              <a:buClrTx/>
              <a:defRPr/>
            </a:pPr>
            <a:r>
              <a:rPr lang="en-US" altLang="zh-CN" sz="4950" b="1" kern="1200" dirty="0">
                <a:solidFill>
                  <a:srgbClr val="FFFF00"/>
                </a:solidFill>
                <a:latin typeface="Times New Roman" panose="02020603050405020304" pitchFamily="18" charset="0"/>
                <a:ea typeface="Cambria" panose="02040503050406030204" pitchFamily="18" charset="0"/>
                <a:cs typeface="Times New Roman" panose="02020603050405020304" pitchFamily="18" charset="0"/>
              </a:rPr>
              <a:t>LUYỆN TẬP</a:t>
            </a:r>
          </a:p>
          <a:p>
            <a:pPr algn="ctr" defTabSz="685800">
              <a:buClrTx/>
              <a:defRPr/>
            </a:pPr>
            <a:r>
              <a:rPr lang="en-US" altLang="zh-CN" sz="4950" b="1" kern="1200" dirty="0">
                <a:solidFill>
                  <a:srgbClr val="E33552"/>
                </a:solidFill>
                <a:latin typeface="Times New Roman" panose="02020603050405020304" pitchFamily="18" charset="0"/>
                <a:ea typeface="Cambria" panose="02040503050406030204" pitchFamily="18" charset="0"/>
                <a:cs typeface="Times New Roman" panose="02020603050405020304" pitchFamily="18" charset="0"/>
              </a:rPr>
              <a:t>G</a:t>
            </a:r>
            <a:r>
              <a:rPr lang="en-US" altLang="zh-CN" sz="4950" b="1" kern="1200" dirty="0">
                <a:solidFill>
                  <a:srgbClr val="ECD825"/>
                </a:solidFill>
                <a:latin typeface="Times New Roman" panose="02020603050405020304" pitchFamily="18" charset="0"/>
                <a:ea typeface="Cambria" panose="02040503050406030204" pitchFamily="18" charset="0"/>
                <a:cs typeface="Times New Roman" panose="02020603050405020304" pitchFamily="18" charset="0"/>
              </a:rPr>
              <a:t>A</a:t>
            </a:r>
            <a:r>
              <a:rPr lang="en-US" altLang="zh-CN" sz="4950" b="1"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rPr>
              <a:t>M</a:t>
            </a:r>
            <a:r>
              <a:rPr lang="en-US" altLang="zh-CN" sz="4950" b="1" kern="1200" dirty="0">
                <a:solidFill>
                  <a:srgbClr val="F6ACC7"/>
                </a:solidFill>
                <a:latin typeface="Times New Roman" panose="02020603050405020304" pitchFamily="18" charset="0"/>
                <a:ea typeface="Cambria" panose="02040503050406030204" pitchFamily="18" charset="0"/>
                <a:cs typeface="Times New Roman" panose="02020603050405020304" pitchFamily="18" charset="0"/>
              </a:rPr>
              <a:t>E</a:t>
            </a:r>
            <a:r>
              <a:rPr lang="en-US" altLang="zh-CN" sz="4950" kern="1200" dirty="0">
                <a:solidFill>
                  <a:prstClr val="white"/>
                </a:solidFill>
                <a:latin typeface="Times New Roman" panose="02020603050405020304" pitchFamily="18" charset="0"/>
                <a:ea typeface="Cambria" panose="02040503050406030204" pitchFamily="18" charset="0"/>
                <a:cs typeface="Times New Roman" panose="02020603050405020304" pitchFamily="18" charset="0"/>
              </a:rPr>
              <a:t> </a:t>
            </a:r>
          </a:p>
          <a:p>
            <a:pPr algn="ctr" defTabSz="685800">
              <a:buClrTx/>
              <a:defRPr/>
            </a:pPr>
            <a:r>
              <a:rPr lang="en-US" altLang="zh-CN" sz="4950" b="1" kern="1200" dirty="0">
                <a:solidFill>
                  <a:prstClr val="white"/>
                </a:solidFill>
                <a:effectLst>
                  <a:glow rad="101600">
                    <a:srgbClr val="4472C4">
                      <a:lumMod val="50000"/>
                      <a:alpha val="60000"/>
                    </a:srgbClr>
                  </a:glow>
                </a:effectLst>
                <a:latin typeface="Times New Roman" panose="02020603050405020304" pitchFamily="18" charset="0"/>
                <a:ea typeface="Cambria" panose="02040503050406030204" pitchFamily="18" charset="0"/>
                <a:cs typeface="Times New Roman" panose="02020603050405020304" pitchFamily="18" charset="0"/>
              </a:rPr>
              <a:t>BÓNG BAY</a:t>
            </a:r>
            <a:endParaRPr lang="zh-CN" altLang="en-US" sz="4950" b="1" kern="1200" dirty="0">
              <a:solidFill>
                <a:prstClr val="white"/>
              </a:solidFill>
              <a:effectLst>
                <a:glow rad="101600">
                  <a:srgbClr val="4472C4">
                    <a:lumMod val="50000"/>
                    <a:alpha val="60000"/>
                  </a:srgbClr>
                </a:glow>
              </a:effectLst>
              <a:latin typeface="Times New Roman" panose="02020603050405020304" pitchFamily="18" charset="0"/>
              <a:ea typeface="造字工房文研（非商用）常规体" pitchFamily="50" charset="-122"/>
              <a:cs typeface="Times New Roman" panose="02020603050405020304" pitchFamily="18" charset="0"/>
            </a:endParaRPr>
          </a:p>
        </p:txBody>
      </p:sp>
      <p:pic>
        <p:nvPicPr>
          <p:cNvPr id="26" name="Picture 25" descr="A picture containing light&#10;&#10;Description automatically generated">
            <a:extLst>
              <a:ext uri="{FF2B5EF4-FFF2-40B4-BE49-F238E27FC236}">
                <a16:creationId xmlns:a16="http://schemas.microsoft.com/office/drawing/2014/main" id="{6F680C5E-CBF1-4F3D-A816-C889D1D02CF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636442">
            <a:off x="7575259" y="3709112"/>
            <a:ext cx="1281576" cy="1281576"/>
          </a:xfrm>
          <a:prstGeom prst="rect">
            <a:avLst/>
          </a:prstGeom>
        </p:spPr>
      </p:pic>
      <p:grpSp>
        <p:nvGrpSpPr>
          <p:cNvPr id="10" name="Group 9">
            <a:extLst>
              <a:ext uri="{FF2B5EF4-FFF2-40B4-BE49-F238E27FC236}">
                <a16:creationId xmlns:a16="http://schemas.microsoft.com/office/drawing/2014/main" id="{00053021-24A8-4D95-A4AB-AEE8E46E9C1D}"/>
              </a:ext>
            </a:extLst>
          </p:cNvPr>
          <p:cNvGrpSpPr/>
          <p:nvPr/>
        </p:nvGrpSpPr>
        <p:grpSpPr>
          <a:xfrm>
            <a:off x="5543738" y="-236261"/>
            <a:ext cx="3033522" cy="3033522"/>
            <a:chOff x="7576466" y="365988"/>
            <a:chExt cx="4044696" cy="4044696"/>
          </a:xfrm>
        </p:grpSpPr>
        <p:pic>
          <p:nvPicPr>
            <p:cNvPr id="27" name="Picture 26" descr="A picture containing drawing&#10;&#10;Description automatically generated">
              <a:hlinkClick r:id="rId13" action="ppaction://hlinksldjump"/>
              <a:extLst>
                <a:ext uri="{FF2B5EF4-FFF2-40B4-BE49-F238E27FC236}">
                  <a16:creationId xmlns:a16="http://schemas.microsoft.com/office/drawing/2014/main" id="{40857DD9-96F9-4E1F-9E01-6CFFF791D3EF}"/>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2316701">
              <a:off x="7576466" y="365988"/>
              <a:ext cx="4044696" cy="4044696"/>
            </a:xfrm>
            <a:prstGeom prst="rect">
              <a:avLst/>
            </a:prstGeom>
          </p:spPr>
        </p:pic>
        <p:sp>
          <p:nvSpPr>
            <p:cNvPr id="2" name="Rectangle 1">
              <a:hlinkClick r:id="rId15" action="ppaction://hlinksldjump"/>
              <a:extLst>
                <a:ext uri="{FF2B5EF4-FFF2-40B4-BE49-F238E27FC236}">
                  <a16:creationId xmlns:a16="http://schemas.microsoft.com/office/drawing/2014/main" id="{FDDB5817-641D-45C5-B1ED-3305C9E56C04}"/>
                </a:ext>
              </a:extLst>
            </p:cNvPr>
            <p:cNvSpPr/>
            <p:nvPr/>
          </p:nvSpPr>
          <p:spPr>
            <a:xfrm>
              <a:off x="9117049" y="1424029"/>
              <a:ext cx="1669603" cy="769441"/>
            </a:xfrm>
            <a:prstGeom prst="rect">
              <a:avLst/>
            </a:prstGeom>
            <a:noFill/>
          </p:spPr>
          <p:txBody>
            <a:bodyPr wrap="none" lIns="68580" tIns="34290" rIns="68580" bIns="34290">
              <a:spAutoFit/>
            </a:bodyPr>
            <a:lstStyle/>
            <a:p>
              <a:pPr algn="ctr" defTabSz="685800">
                <a:buClrTx/>
                <a:defRPr/>
              </a:pPr>
              <a:r>
                <a:rPr lang="en-US" sz="3300" b="1" kern="1200" dirty="0">
                  <a:ln w="0"/>
                  <a:solidFill>
                    <a:prstClr val="white"/>
                  </a:solidFill>
                  <a:effectLst>
                    <a:glow rad="101600">
                      <a:prstClr val="black">
                        <a:alpha val="60000"/>
                      </a:prstClr>
                    </a:glow>
                  </a:effectLst>
                  <a:latin typeface="Times New Roman" panose="02020603050405020304" pitchFamily="18" charset="0"/>
                  <a:ea typeface="+mn-ea"/>
                  <a:cs typeface="Times New Roman" panose="02020603050405020304" pitchFamily="18" charset="0"/>
                  <a:hlinkClick r:id="rId13" action="ppaction://hlinksldjump"/>
                </a:rPr>
                <a:t>PLAY</a:t>
              </a:r>
              <a:endParaRPr lang="en-US" sz="3300" b="1" kern="1200" dirty="0">
                <a:ln w="0"/>
                <a:solidFill>
                  <a:prstClr val="white"/>
                </a:solidFill>
                <a:effectLst>
                  <a:glow rad="101600">
                    <a:prstClr val="black">
                      <a:alpha val="60000"/>
                    </a:prstClr>
                  </a:glow>
                </a:effectLst>
                <a:latin typeface="Times New Roman" panose="02020603050405020304" pitchFamily="18" charset="0"/>
                <a:ea typeface="+mn-ea"/>
                <a:cs typeface="Times New Roman" panose="02020603050405020304" pitchFamily="18" charset="0"/>
              </a:endParaRPr>
            </a:p>
          </p:txBody>
        </p:sp>
      </p:grpSp>
    </p:spTree>
    <p:extLst>
      <p:ext uri="{BB962C8B-B14F-4D97-AF65-F5344CB8AC3E}">
        <p14:creationId xmlns:p14="http://schemas.microsoft.com/office/powerpoint/2010/main" val="41852439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1000"/>
                                  </p:stCondLst>
                                  <p:childTnLst>
                                    <p:set>
                                      <p:cBhvr>
                                        <p:cTn id="6" dur="1" fill="hold">
                                          <p:stCondLst>
                                            <p:cond delay="0"/>
                                          </p:stCondLst>
                                        </p:cTn>
                                        <p:tgtEl>
                                          <p:spTgt spid="20"/>
                                        </p:tgtEl>
                                        <p:attrNameLst>
                                          <p:attrName>style.visibility</p:attrName>
                                        </p:attrNameLst>
                                      </p:cBhvr>
                                      <p:to>
                                        <p:strVal val="visible"/>
                                      </p:to>
                                    </p:set>
                                    <p:animScale>
                                      <p:cBhvr>
                                        <p:cTn id="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
                                        </p:tgtEl>
                                        <p:attrNameLst>
                                          <p:attrName>ppt_x</p:attrName>
                                          <p:attrName>ppt_y</p:attrName>
                                        </p:attrNameLst>
                                      </p:cBhvr>
                                    </p:animMotion>
                                    <p:animEffect transition="in" filter="fade">
                                      <p:cBhvr>
                                        <p:cTn id="9" dur="1000"/>
                                        <p:tgtEl>
                                          <p:spTgt spid="20"/>
                                        </p:tgtEl>
                                      </p:cBhvr>
                                    </p:animEffect>
                                  </p:childTnLst>
                                </p:cTn>
                              </p:par>
                              <p:par>
                                <p:cTn id="10" presetID="42"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2" presetClass="entr" presetSubtype="12" fill="hold" nodeType="withEffect">
                                  <p:stCondLst>
                                    <p:cond delay="5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par>
                                <p:cTn id="24" presetID="42" presetClass="entr" presetSubtype="0" fill="hold" nodeType="withEffect">
                                  <p:stCondLst>
                                    <p:cond delay="75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2000" fill="hold"/>
                                        <p:tgtEl>
                                          <p:spTgt spid="10"/>
                                        </p:tgtEl>
                                        <p:attrNameLst>
                                          <p:attrName>ppt_x</p:attrName>
                                        </p:attrNameLst>
                                      </p:cBhvr>
                                      <p:tavLst>
                                        <p:tav tm="0">
                                          <p:val>
                                            <p:strVal val="#ppt_x"/>
                                          </p:val>
                                        </p:tav>
                                        <p:tav tm="100000">
                                          <p:val>
                                            <p:strVal val="#ppt_x"/>
                                          </p:val>
                                        </p:tav>
                                      </p:tavLst>
                                    </p:anim>
                                    <p:anim calcmode="lin" valueType="num">
                                      <p:cBhvr additive="base">
                                        <p:cTn id="32" dur="20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图片 1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0" y="4408214"/>
            <a:ext cx="533065" cy="667910"/>
          </a:xfrm>
          <a:prstGeom prst="rect">
            <a:avLst/>
          </a:prstGeom>
        </p:spPr>
      </p:pic>
      <p:pic>
        <p:nvPicPr>
          <p:cNvPr id="6" name="Picture 5" descr="A close up of a logo&#10;&#10;Description automatically generated">
            <a:extLst>
              <a:ext uri="{FF2B5EF4-FFF2-40B4-BE49-F238E27FC236}">
                <a16:creationId xmlns:a16="http://schemas.microsoft.com/office/drawing/2014/main" id="{53DF0B9A-C370-48A8-A4A2-F0FC7F59A5D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5506" y="-1977656"/>
            <a:ext cx="8871370" cy="7776705"/>
          </a:xfrm>
          <a:prstGeom prst="rect">
            <a:avLst/>
          </a:prstGeom>
        </p:spPr>
      </p:pic>
      <p:pic>
        <p:nvPicPr>
          <p:cNvPr id="8" name="Picture 7" descr="A close up of a flower&#10;&#10;Description automatically generated">
            <a:extLst>
              <a:ext uri="{FF2B5EF4-FFF2-40B4-BE49-F238E27FC236}">
                <a16:creationId xmlns:a16="http://schemas.microsoft.com/office/drawing/2014/main" id="{088C22A4-4C57-451F-A38C-E5C7C394A98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09277" y="4408213"/>
            <a:ext cx="900024" cy="782630"/>
          </a:xfrm>
          <a:prstGeom prst="rect">
            <a:avLst/>
          </a:prstGeom>
        </p:spPr>
      </p:pic>
      <p:grpSp>
        <p:nvGrpSpPr>
          <p:cNvPr id="14" name="A">
            <a:extLst>
              <a:ext uri="{FF2B5EF4-FFF2-40B4-BE49-F238E27FC236}">
                <a16:creationId xmlns:a16="http://schemas.microsoft.com/office/drawing/2014/main" id="{A690EF85-4DA3-4427-9EE8-7AFBBAFA4204}"/>
              </a:ext>
            </a:extLst>
          </p:cNvPr>
          <p:cNvGrpSpPr/>
          <p:nvPr/>
        </p:nvGrpSpPr>
        <p:grpSpPr>
          <a:xfrm>
            <a:off x="631401" y="4597337"/>
            <a:ext cx="1987455" cy="2003081"/>
            <a:chOff x="6219191" y="6603470"/>
            <a:chExt cx="2670774" cy="2670774"/>
          </a:xfrm>
        </p:grpSpPr>
        <p:pic>
          <p:nvPicPr>
            <p:cNvPr id="46" name="Picture 45" descr="A picture containing drawing&#10;&#10;Description automatically generated">
              <a:extLst>
                <a:ext uri="{FF2B5EF4-FFF2-40B4-BE49-F238E27FC236}">
                  <a16:creationId xmlns:a16="http://schemas.microsoft.com/office/drawing/2014/main" id="{05F054BD-058F-4974-BFD6-CABB9C28BF1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300726">
              <a:off x="6219191" y="6603470"/>
              <a:ext cx="2670774" cy="2670774"/>
            </a:xfrm>
            <a:prstGeom prst="rect">
              <a:avLst/>
            </a:prstGeom>
          </p:spPr>
        </p:pic>
        <p:sp>
          <p:nvSpPr>
            <p:cNvPr id="9" name="Rectangle 8">
              <a:extLst>
                <a:ext uri="{FF2B5EF4-FFF2-40B4-BE49-F238E27FC236}">
                  <a16:creationId xmlns:a16="http://schemas.microsoft.com/office/drawing/2014/main" id="{D3835AA8-AB9D-461A-A985-5CF2B2962BA2}"/>
                </a:ext>
              </a:extLst>
            </p:cNvPr>
            <p:cNvSpPr/>
            <p:nvPr/>
          </p:nvSpPr>
          <p:spPr>
            <a:xfrm>
              <a:off x="7452489" y="7075410"/>
              <a:ext cx="690187" cy="923329"/>
            </a:xfrm>
            <a:prstGeom prst="rect">
              <a:avLst/>
            </a:prstGeom>
            <a:noFill/>
          </p:spPr>
          <p:txBody>
            <a:bodyPr wrap="none" lIns="68580" tIns="34290" rIns="68580" bIns="34290">
              <a:spAutoFit/>
            </a:bodyPr>
            <a:lstStyle/>
            <a:p>
              <a:pPr algn="ctr" defTabSz="685800">
                <a:buClrTx/>
                <a:defRPr/>
              </a:pPr>
              <a:r>
                <a:rPr lang="en-US" sz="4050" kern="1200" dirty="0">
                  <a:ln w="0"/>
                  <a:solidFill>
                    <a:prstClr val="white"/>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A</a:t>
              </a:r>
            </a:p>
          </p:txBody>
        </p:sp>
      </p:grpSp>
      <p:grpSp>
        <p:nvGrpSpPr>
          <p:cNvPr id="13" name="B">
            <a:extLst>
              <a:ext uri="{FF2B5EF4-FFF2-40B4-BE49-F238E27FC236}">
                <a16:creationId xmlns:a16="http://schemas.microsoft.com/office/drawing/2014/main" id="{9DEE69D0-6B03-420D-A555-24BFFE6535D3}"/>
              </a:ext>
            </a:extLst>
          </p:cNvPr>
          <p:cNvGrpSpPr/>
          <p:nvPr/>
        </p:nvGrpSpPr>
        <p:grpSpPr>
          <a:xfrm>
            <a:off x="2409568" y="4802987"/>
            <a:ext cx="1786841" cy="2050687"/>
            <a:chOff x="8068371" y="5639611"/>
            <a:chExt cx="2724012" cy="2724012"/>
          </a:xfrm>
        </p:grpSpPr>
        <p:pic>
          <p:nvPicPr>
            <p:cNvPr id="45" name="Picture 44" descr="A picture containing light&#10;&#10;Description automatically generated">
              <a:extLst>
                <a:ext uri="{FF2B5EF4-FFF2-40B4-BE49-F238E27FC236}">
                  <a16:creationId xmlns:a16="http://schemas.microsoft.com/office/drawing/2014/main" id="{EA1EF844-B458-48E0-8FBB-603C8C256B9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636442">
              <a:off x="8068371" y="5639611"/>
              <a:ext cx="2724012" cy="2724012"/>
            </a:xfrm>
            <a:prstGeom prst="rect">
              <a:avLst/>
            </a:prstGeom>
          </p:spPr>
        </p:pic>
        <p:sp>
          <p:nvSpPr>
            <p:cNvPr id="49" name="Rectangle 48">
              <a:extLst>
                <a:ext uri="{FF2B5EF4-FFF2-40B4-BE49-F238E27FC236}">
                  <a16:creationId xmlns:a16="http://schemas.microsoft.com/office/drawing/2014/main" id="{D832E540-0C2B-4043-AD12-CEE11E564A6F}"/>
                </a:ext>
              </a:extLst>
            </p:cNvPr>
            <p:cNvSpPr/>
            <p:nvPr/>
          </p:nvSpPr>
          <p:spPr>
            <a:xfrm>
              <a:off x="9145439" y="6045603"/>
              <a:ext cx="738991" cy="919872"/>
            </a:xfrm>
            <a:prstGeom prst="rect">
              <a:avLst/>
            </a:prstGeom>
            <a:noFill/>
          </p:spPr>
          <p:txBody>
            <a:bodyPr wrap="none" lIns="68580" tIns="34290" rIns="68580" bIns="34290">
              <a:spAutoFit/>
            </a:bodyPr>
            <a:lstStyle/>
            <a:p>
              <a:pPr algn="ctr" defTabSz="685800">
                <a:buClrTx/>
                <a:defRPr/>
              </a:pPr>
              <a:r>
                <a:rPr lang="en-US" sz="4050" kern="1200" dirty="0">
                  <a:ln w="0"/>
                  <a:solidFill>
                    <a:prstClr val="white"/>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B</a:t>
              </a:r>
            </a:p>
          </p:txBody>
        </p:sp>
      </p:grpSp>
      <p:grpSp>
        <p:nvGrpSpPr>
          <p:cNvPr id="11" name="C">
            <a:extLst>
              <a:ext uri="{FF2B5EF4-FFF2-40B4-BE49-F238E27FC236}">
                <a16:creationId xmlns:a16="http://schemas.microsoft.com/office/drawing/2014/main" id="{38C5778C-B1D1-4BB2-9990-91BE61F13F5D}"/>
              </a:ext>
            </a:extLst>
          </p:cNvPr>
          <p:cNvGrpSpPr/>
          <p:nvPr/>
        </p:nvGrpSpPr>
        <p:grpSpPr>
          <a:xfrm>
            <a:off x="3878791" y="4767770"/>
            <a:ext cx="1761876" cy="1994082"/>
            <a:chOff x="9664213" y="6394808"/>
            <a:chExt cx="2658776" cy="2658776"/>
          </a:xfrm>
        </p:grpSpPr>
        <p:pic>
          <p:nvPicPr>
            <p:cNvPr id="44" name="Picture 43" descr="A picture containing drawing, light&#10;&#10;Description automatically generated">
              <a:extLst>
                <a:ext uri="{FF2B5EF4-FFF2-40B4-BE49-F238E27FC236}">
                  <a16:creationId xmlns:a16="http://schemas.microsoft.com/office/drawing/2014/main" id="{1A920824-F728-4B4E-A2AE-785CAB50D13B}"/>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411622">
              <a:off x="9664213" y="6394808"/>
              <a:ext cx="2658776" cy="2658776"/>
            </a:xfrm>
            <a:prstGeom prst="rect">
              <a:avLst/>
            </a:prstGeom>
          </p:spPr>
        </p:pic>
        <p:sp>
          <p:nvSpPr>
            <p:cNvPr id="50" name="Rectangle 49">
              <a:extLst>
                <a:ext uri="{FF2B5EF4-FFF2-40B4-BE49-F238E27FC236}">
                  <a16:creationId xmlns:a16="http://schemas.microsoft.com/office/drawing/2014/main" id="{99137DB5-797B-4576-91B2-BAAA4DF4DD1D}"/>
                </a:ext>
              </a:extLst>
            </p:cNvPr>
            <p:cNvSpPr/>
            <p:nvPr/>
          </p:nvSpPr>
          <p:spPr>
            <a:xfrm>
              <a:off x="10620970" y="6858000"/>
              <a:ext cx="731514" cy="923329"/>
            </a:xfrm>
            <a:prstGeom prst="rect">
              <a:avLst/>
            </a:prstGeom>
            <a:noFill/>
          </p:spPr>
          <p:txBody>
            <a:bodyPr wrap="none" lIns="68580" tIns="34290" rIns="68580" bIns="34290">
              <a:spAutoFit/>
            </a:bodyPr>
            <a:lstStyle/>
            <a:p>
              <a:pPr algn="ctr" defTabSz="685800">
                <a:buClrTx/>
                <a:defRPr/>
              </a:pPr>
              <a:r>
                <a:rPr lang="en-US" sz="4050" kern="1200" dirty="0">
                  <a:ln w="0"/>
                  <a:solidFill>
                    <a:prstClr val="white"/>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C</a:t>
              </a:r>
            </a:p>
          </p:txBody>
        </p:sp>
      </p:grpSp>
      <p:grpSp>
        <p:nvGrpSpPr>
          <p:cNvPr id="12" name="D">
            <a:extLst>
              <a:ext uri="{FF2B5EF4-FFF2-40B4-BE49-F238E27FC236}">
                <a16:creationId xmlns:a16="http://schemas.microsoft.com/office/drawing/2014/main" id="{AB1397E6-11CB-4C50-B60C-0E5484F3BA5D}"/>
              </a:ext>
            </a:extLst>
          </p:cNvPr>
          <p:cNvGrpSpPr/>
          <p:nvPr/>
        </p:nvGrpSpPr>
        <p:grpSpPr>
          <a:xfrm rot="20697415">
            <a:off x="5461855" y="4485813"/>
            <a:ext cx="1690961" cy="1460609"/>
            <a:chOff x="9659337" y="4088425"/>
            <a:chExt cx="2392647" cy="1947478"/>
          </a:xfrm>
        </p:grpSpPr>
        <p:pic>
          <p:nvPicPr>
            <p:cNvPr id="43" name="Picture 42" descr="A close up of a logo&#10;&#10;Description automatically generated">
              <a:extLst>
                <a:ext uri="{FF2B5EF4-FFF2-40B4-BE49-F238E27FC236}">
                  <a16:creationId xmlns:a16="http://schemas.microsoft.com/office/drawing/2014/main" id="{0CCCF897-3452-4FDF-9542-CE2A346BBA68}"/>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r="14479" b="30391"/>
            <a:stretch/>
          </p:blipFill>
          <p:spPr>
            <a:xfrm rot="2120245">
              <a:off x="9659337" y="4088425"/>
              <a:ext cx="2392647" cy="1947478"/>
            </a:xfrm>
            <a:prstGeom prst="rect">
              <a:avLst/>
            </a:prstGeom>
          </p:spPr>
        </p:pic>
        <p:sp>
          <p:nvSpPr>
            <p:cNvPr id="51" name="Rectangle 50">
              <a:extLst>
                <a:ext uri="{FF2B5EF4-FFF2-40B4-BE49-F238E27FC236}">
                  <a16:creationId xmlns:a16="http://schemas.microsoft.com/office/drawing/2014/main" id="{7D49E611-8930-4BE1-A8C0-F5C252E9152C}"/>
                </a:ext>
              </a:extLst>
            </p:cNvPr>
            <p:cNvSpPr/>
            <p:nvPr/>
          </p:nvSpPr>
          <p:spPr>
            <a:xfrm>
              <a:off x="10599320" y="4705759"/>
              <a:ext cx="726728" cy="923329"/>
            </a:xfrm>
            <a:prstGeom prst="rect">
              <a:avLst/>
            </a:prstGeom>
            <a:noFill/>
          </p:spPr>
          <p:txBody>
            <a:bodyPr wrap="none" lIns="68580" tIns="34290" rIns="68580" bIns="34290">
              <a:spAutoFit/>
            </a:bodyPr>
            <a:lstStyle/>
            <a:p>
              <a:pPr algn="ctr" defTabSz="685800">
                <a:buClrTx/>
                <a:defRPr/>
              </a:pPr>
              <a:r>
                <a:rPr lang="en-US" sz="4050" kern="1200" dirty="0">
                  <a:ln w="0"/>
                  <a:solidFill>
                    <a:prstClr val="white"/>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D</a:t>
              </a:r>
            </a:p>
          </p:txBody>
        </p:sp>
      </p:grpSp>
      <p:sp>
        <p:nvSpPr>
          <p:cNvPr id="10" name="Rectangle 9">
            <a:extLst>
              <a:ext uri="{FF2B5EF4-FFF2-40B4-BE49-F238E27FC236}">
                <a16:creationId xmlns:a16="http://schemas.microsoft.com/office/drawing/2014/main" id="{A4821A41-D938-4063-B11F-C2DE00667AB6}"/>
              </a:ext>
            </a:extLst>
          </p:cNvPr>
          <p:cNvSpPr/>
          <p:nvPr/>
        </p:nvSpPr>
        <p:spPr>
          <a:xfrm>
            <a:off x="484499" y="358412"/>
            <a:ext cx="7233230" cy="501484"/>
          </a:xfrm>
          <a:prstGeom prst="rect">
            <a:avLst/>
          </a:prstGeom>
          <a:noFill/>
        </p:spPr>
        <p:txBody>
          <a:bodyPr wrap="square" lIns="68580" tIns="34290" rIns="68580" bIns="34290">
            <a:spAutoFit/>
          </a:bodyPr>
          <a:lstStyle/>
          <a:p>
            <a:pPr algn="just" defTabSz="685800">
              <a:lnSpc>
                <a:spcPct val="130000"/>
              </a:lnSpc>
              <a:buClrTx/>
              <a:defRPr/>
            </a:pPr>
            <a:r>
              <a:rPr lang="en-US" sz="2400" b="1" kern="1200" dirty="0" err="1">
                <a:ln w="0"/>
                <a:solidFill>
                  <a:srgbClr val="002060"/>
                </a:solidFill>
                <a:latin typeface="Times New Roman" panose="02020603050405020304" pitchFamily="18" charset="0"/>
                <a:ea typeface="+mn-ea"/>
                <a:cs typeface="Times New Roman" panose="02020603050405020304" pitchFamily="18" charset="0"/>
              </a:rPr>
              <a:t>Câu</a:t>
            </a:r>
            <a:r>
              <a:rPr lang="en-US" sz="2400" b="1" kern="1200" dirty="0">
                <a:ln w="0"/>
                <a:solidFill>
                  <a:srgbClr val="002060"/>
                </a:solidFill>
                <a:latin typeface="Times New Roman" panose="02020603050405020304" pitchFamily="18" charset="0"/>
                <a:ea typeface="+mn-ea"/>
                <a:cs typeface="Times New Roman" panose="02020603050405020304" pitchFamily="18" charset="0"/>
              </a:rPr>
              <a:t> 1:</a:t>
            </a:r>
            <a:r>
              <a:rPr lang="en-US" sz="2400" b="1" kern="1200" dirty="0">
                <a:ln w="0"/>
                <a:solidFill>
                  <a:srgbClr val="002060"/>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 </a:t>
            </a:r>
            <a:r>
              <a:rPr lang="vi-VN" sz="2400" b="1" kern="1200" dirty="0">
                <a:solidFill>
                  <a:srgbClr val="C00000"/>
                </a:solidFill>
                <a:latin typeface="Times New Roman" panose="02020603050405020304" pitchFamily="18" charset="0"/>
                <a:ea typeface="Cambria" panose="02040503050406030204" pitchFamily="18" charset="0"/>
                <a:cs typeface="Times New Roman" panose="02020603050405020304" pitchFamily="18" charset="0"/>
              </a:rPr>
              <a:t>Lực lượng chủ yếu nổi dậy ngày 4/9/1870 là gì?</a:t>
            </a:r>
          </a:p>
        </p:txBody>
      </p:sp>
      <p:sp>
        <p:nvSpPr>
          <p:cNvPr id="54" name="Rectangle 53">
            <a:extLst>
              <a:ext uri="{FF2B5EF4-FFF2-40B4-BE49-F238E27FC236}">
                <a16:creationId xmlns:a16="http://schemas.microsoft.com/office/drawing/2014/main" id="{789FA3B2-5BBB-49C9-9689-6286476CD1CB}"/>
              </a:ext>
            </a:extLst>
          </p:cNvPr>
          <p:cNvSpPr/>
          <p:nvPr/>
        </p:nvSpPr>
        <p:spPr>
          <a:xfrm>
            <a:off x="470614" y="1482723"/>
            <a:ext cx="7261001" cy="392415"/>
          </a:xfrm>
          <a:prstGeom prst="rect">
            <a:avLst/>
          </a:prstGeom>
          <a:noFill/>
        </p:spPr>
        <p:txBody>
          <a:bodyPr wrap="square" lIns="68580" tIns="34290" rIns="68580" bIns="34290">
            <a:spAutoFit/>
          </a:bodyPr>
          <a:lstStyle/>
          <a:p>
            <a:pPr algn="just" defTabSz="685800">
              <a:buClrTx/>
              <a:defRPr/>
            </a:pPr>
            <a:r>
              <a:rPr lang="en-US"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A. </a:t>
            </a:r>
            <a:r>
              <a:rPr lang="vi-VN" sz="2100" kern="1200" dirty="0">
                <a:solidFill>
                  <a:srgbClr val="7030A0"/>
                </a:solidFill>
                <a:latin typeface="Times New Roman" panose="02020603050405020304" pitchFamily="18" charset="0"/>
                <a:ea typeface="#9Slide04 Vollkorn" panose="00000500000000000000" pitchFamily="2" charset="0"/>
                <a:cs typeface="Times New Roman" panose="02020603050405020304" pitchFamily="18" charset="0"/>
              </a:rPr>
              <a:t>Công nhân và tiểu tư sản</a:t>
            </a:r>
            <a:endParaRPr lang="en-US" sz="2100" kern="1200" dirty="0">
              <a:solidFill>
                <a:srgbClr val="7030A0"/>
              </a:solidFill>
              <a:latin typeface="Times New Roman" panose="02020603050405020304" pitchFamily="18" charset="0"/>
              <a:ea typeface="#9Slide04 Vollkorn" panose="00000500000000000000" pitchFamily="2" charset="0"/>
              <a:cs typeface="Times New Roman" panose="02020603050405020304" pitchFamily="18" charset="0"/>
            </a:endParaRPr>
          </a:p>
        </p:txBody>
      </p:sp>
      <p:sp>
        <p:nvSpPr>
          <p:cNvPr id="55" name="Rectangle 54">
            <a:extLst>
              <a:ext uri="{FF2B5EF4-FFF2-40B4-BE49-F238E27FC236}">
                <a16:creationId xmlns:a16="http://schemas.microsoft.com/office/drawing/2014/main" id="{0D95B254-BC5C-4401-8928-6C89B54597EF}"/>
              </a:ext>
            </a:extLst>
          </p:cNvPr>
          <p:cNvSpPr/>
          <p:nvPr/>
        </p:nvSpPr>
        <p:spPr>
          <a:xfrm>
            <a:off x="470614" y="1918676"/>
            <a:ext cx="7120455" cy="447430"/>
          </a:xfrm>
          <a:prstGeom prst="rect">
            <a:avLst/>
          </a:prstGeom>
          <a:noFill/>
        </p:spPr>
        <p:txBody>
          <a:bodyPr wrap="square" lIns="68580" tIns="34290" rIns="68580" bIns="34290">
            <a:spAutoFit/>
          </a:bodyPr>
          <a:lstStyle/>
          <a:p>
            <a:pPr algn="just" defTabSz="685800">
              <a:lnSpc>
                <a:spcPct val="130000"/>
              </a:lnSpc>
              <a:buClrTx/>
              <a:defRPr/>
            </a:pPr>
            <a:r>
              <a:rPr lang="en-US"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B. </a:t>
            </a:r>
            <a:r>
              <a:rPr lang="vi-VN"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rPr>
              <a:t>Nông dân</a:t>
            </a:r>
            <a:endParaRPr lang="en-US"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56" name="Rectangle 55">
            <a:extLst>
              <a:ext uri="{FF2B5EF4-FFF2-40B4-BE49-F238E27FC236}">
                <a16:creationId xmlns:a16="http://schemas.microsoft.com/office/drawing/2014/main" id="{C87F1C5A-1822-487A-B96F-F6E9239F4ABC}"/>
              </a:ext>
            </a:extLst>
          </p:cNvPr>
          <p:cNvSpPr/>
          <p:nvPr/>
        </p:nvSpPr>
        <p:spPr>
          <a:xfrm>
            <a:off x="470614" y="2483551"/>
            <a:ext cx="7364448" cy="392415"/>
          </a:xfrm>
          <a:prstGeom prst="rect">
            <a:avLst/>
          </a:prstGeom>
          <a:noFill/>
        </p:spPr>
        <p:txBody>
          <a:bodyPr wrap="square" lIns="68580" tIns="34290" rIns="68580" bIns="34290">
            <a:spAutoFit/>
          </a:bodyPr>
          <a:lstStyle/>
          <a:p>
            <a:pPr algn="just" defTabSz="685800">
              <a:buClrTx/>
              <a:defRPr/>
            </a:pPr>
            <a:r>
              <a:rPr lang="en-US"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C. </a:t>
            </a:r>
            <a:r>
              <a:rPr lang="vi-VN"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rPr>
              <a:t>Công nhân</a:t>
            </a:r>
            <a:endParaRPr lang="en-US"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57" name="Rectangle 56">
            <a:extLst>
              <a:ext uri="{FF2B5EF4-FFF2-40B4-BE49-F238E27FC236}">
                <a16:creationId xmlns:a16="http://schemas.microsoft.com/office/drawing/2014/main" id="{54AD7B15-2044-43FB-8C52-BDFDDEC1EE43}"/>
              </a:ext>
            </a:extLst>
          </p:cNvPr>
          <p:cNvSpPr/>
          <p:nvPr/>
        </p:nvSpPr>
        <p:spPr>
          <a:xfrm>
            <a:off x="482464" y="2910013"/>
            <a:ext cx="7235265" cy="392415"/>
          </a:xfrm>
          <a:prstGeom prst="rect">
            <a:avLst/>
          </a:prstGeom>
          <a:noFill/>
        </p:spPr>
        <p:txBody>
          <a:bodyPr wrap="square" lIns="68580" tIns="34290" rIns="68580" bIns="34290">
            <a:spAutoFit/>
          </a:bodyPr>
          <a:lstStyle/>
          <a:p>
            <a:pPr algn="just" defTabSz="685800">
              <a:buClrTx/>
              <a:defRPr/>
            </a:pPr>
            <a:r>
              <a:rPr lang="en-US"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D. </a:t>
            </a:r>
            <a:r>
              <a:rPr lang="en-US" sz="2100" kern="1200" dirty="0" err="1">
                <a:solidFill>
                  <a:srgbClr val="7030A0"/>
                </a:solidFill>
                <a:latin typeface="Times New Roman" panose="02020603050405020304" pitchFamily="18" charset="0"/>
                <a:ea typeface="Cambria" panose="02040503050406030204" pitchFamily="18" charset="0"/>
                <a:cs typeface="Times New Roman" panose="02020603050405020304" pitchFamily="18" charset="0"/>
              </a:rPr>
              <a:t>Công</a:t>
            </a:r>
            <a:r>
              <a:rPr lang="en-US"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rPr>
              <a:t> </a:t>
            </a:r>
            <a:r>
              <a:rPr lang="en-US" sz="2100" kern="1200" dirty="0" err="1">
                <a:solidFill>
                  <a:srgbClr val="7030A0"/>
                </a:solidFill>
                <a:latin typeface="Times New Roman" panose="02020603050405020304" pitchFamily="18" charset="0"/>
                <a:ea typeface="Cambria" panose="02040503050406030204" pitchFamily="18" charset="0"/>
                <a:cs typeface="Times New Roman" panose="02020603050405020304" pitchFamily="18" charset="0"/>
              </a:rPr>
              <a:t>nhân</a:t>
            </a:r>
            <a:r>
              <a:rPr lang="en-US"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rPr>
              <a:t> </a:t>
            </a:r>
            <a:r>
              <a:rPr lang="en-US" sz="2100" kern="1200" dirty="0" err="1">
                <a:solidFill>
                  <a:srgbClr val="7030A0"/>
                </a:solidFill>
                <a:latin typeface="Times New Roman" panose="02020603050405020304" pitchFamily="18" charset="0"/>
                <a:ea typeface="Cambria" panose="02040503050406030204" pitchFamily="18" charset="0"/>
                <a:cs typeface="Times New Roman" panose="02020603050405020304" pitchFamily="18" charset="0"/>
              </a:rPr>
              <a:t>và</a:t>
            </a:r>
            <a:r>
              <a:rPr lang="en-US"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rPr>
              <a:t> </a:t>
            </a:r>
            <a:r>
              <a:rPr lang="en-US" sz="2100" kern="1200" dirty="0" err="1">
                <a:solidFill>
                  <a:srgbClr val="7030A0"/>
                </a:solidFill>
                <a:latin typeface="Times New Roman" panose="02020603050405020304" pitchFamily="18" charset="0"/>
                <a:ea typeface="Cambria" panose="02040503050406030204" pitchFamily="18" charset="0"/>
                <a:cs typeface="Times New Roman" panose="02020603050405020304" pitchFamily="18" charset="0"/>
              </a:rPr>
              <a:t>nông</a:t>
            </a:r>
            <a:r>
              <a:rPr lang="en-US"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rPr>
              <a:t> </a:t>
            </a:r>
            <a:r>
              <a:rPr lang="en-US" sz="2100" kern="1200" dirty="0" err="1">
                <a:solidFill>
                  <a:srgbClr val="7030A0"/>
                </a:solidFill>
                <a:latin typeface="Times New Roman" panose="02020603050405020304" pitchFamily="18" charset="0"/>
                <a:ea typeface="Cambria" panose="02040503050406030204" pitchFamily="18" charset="0"/>
                <a:cs typeface="Times New Roman" panose="02020603050405020304" pitchFamily="18" charset="0"/>
              </a:rPr>
              <a:t>dân</a:t>
            </a:r>
            <a:endParaRPr lang="en-US"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endParaRPr>
          </a:p>
        </p:txBody>
      </p:sp>
      <p:pic>
        <p:nvPicPr>
          <p:cNvPr id="16" name="Picture 15" descr="A close up of a logo&#10;&#10;Description automatically generated">
            <a:extLst>
              <a:ext uri="{FF2B5EF4-FFF2-40B4-BE49-F238E27FC236}">
                <a16:creationId xmlns:a16="http://schemas.microsoft.com/office/drawing/2014/main" id="{4977162E-A4D5-4D76-9518-1B18CA1402E4}"/>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7539562" y="280941"/>
            <a:ext cx="1631766" cy="2565796"/>
          </a:xfrm>
          <a:prstGeom prst="rect">
            <a:avLst/>
          </a:prstGeom>
        </p:spPr>
      </p:pic>
      <p:pic>
        <p:nvPicPr>
          <p:cNvPr id="20" name="Picture 19" descr="A picture containing sitting, tree&#10;&#10;Description automatically generated">
            <a:hlinkClick r:id="rId15" action="ppaction://hlinksldjump"/>
            <a:extLst>
              <a:ext uri="{FF2B5EF4-FFF2-40B4-BE49-F238E27FC236}">
                <a16:creationId xmlns:a16="http://schemas.microsoft.com/office/drawing/2014/main" id="{A14C67B1-CDBE-42B0-ADFE-17ED4F2E0476}"/>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015251" y="4047052"/>
            <a:ext cx="1208336" cy="1208336"/>
          </a:xfrm>
          <a:prstGeom prst="rect">
            <a:avLst/>
          </a:prstGeom>
        </p:spPr>
      </p:pic>
      <p:sp>
        <p:nvSpPr>
          <p:cNvPr id="65" name="Rectangle: Rounded Corners 64">
            <a:extLst>
              <a:ext uri="{FF2B5EF4-FFF2-40B4-BE49-F238E27FC236}">
                <a16:creationId xmlns:a16="http://schemas.microsoft.com/office/drawing/2014/main" id="{46840751-10F9-4EC8-863C-BB206C83F902}"/>
              </a:ext>
            </a:extLst>
          </p:cNvPr>
          <p:cNvSpPr/>
          <p:nvPr/>
        </p:nvSpPr>
        <p:spPr>
          <a:xfrm>
            <a:off x="7999345" y="2685111"/>
            <a:ext cx="1118381" cy="1322657"/>
          </a:xfrm>
          <a:prstGeom prst="roundRect">
            <a:avLst>
              <a:gd name="adj" fmla="val 703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Times New Roman" panose="02020603050405020304" pitchFamily="18" charset="0"/>
              <a:cs typeface="Times New Roman" panose="02020603050405020304" pitchFamily="18" charset="0"/>
            </a:endParaRPr>
          </a:p>
        </p:txBody>
      </p:sp>
      <p:sp>
        <p:nvSpPr>
          <p:cNvPr id="66" name="5">
            <a:extLst>
              <a:ext uri="{FF2B5EF4-FFF2-40B4-BE49-F238E27FC236}">
                <a16:creationId xmlns:a16="http://schemas.microsoft.com/office/drawing/2014/main" id="{F25810DD-A7B4-4A22-9C66-D0D98AB88812}"/>
              </a:ext>
            </a:extLst>
          </p:cNvPr>
          <p:cNvSpPr/>
          <p:nvPr/>
        </p:nvSpPr>
        <p:spPr>
          <a:xfrm>
            <a:off x="8096711" y="2779721"/>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100" b="1" kern="1200" dirty="0">
                <a:solidFill>
                  <a:srgbClr val="111224"/>
                </a:solidFill>
                <a:latin typeface="Times New Roman" panose="02020603050405020304" pitchFamily="18" charset="0"/>
                <a:cs typeface="Times New Roman" panose="02020603050405020304" pitchFamily="18" charset="0"/>
              </a:rPr>
              <a:t>HẾT GIỜ</a:t>
            </a:r>
          </a:p>
        </p:txBody>
      </p:sp>
      <p:sp>
        <p:nvSpPr>
          <p:cNvPr id="67" name="5">
            <a:extLst>
              <a:ext uri="{FF2B5EF4-FFF2-40B4-BE49-F238E27FC236}">
                <a16:creationId xmlns:a16="http://schemas.microsoft.com/office/drawing/2014/main" id="{C419AA43-5A66-48DD-BF12-55DB25D89A5D}"/>
              </a:ext>
            </a:extLst>
          </p:cNvPr>
          <p:cNvSpPr/>
          <p:nvPr/>
        </p:nvSpPr>
        <p:spPr>
          <a:xfrm>
            <a:off x="8089400" y="2776251"/>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1</a:t>
            </a:r>
          </a:p>
        </p:txBody>
      </p:sp>
      <p:sp>
        <p:nvSpPr>
          <p:cNvPr id="68" name="5">
            <a:extLst>
              <a:ext uri="{FF2B5EF4-FFF2-40B4-BE49-F238E27FC236}">
                <a16:creationId xmlns:a16="http://schemas.microsoft.com/office/drawing/2014/main" id="{DC54909D-3D82-4924-AF7A-DD4FA49676A9}"/>
              </a:ext>
            </a:extLst>
          </p:cNvPr>
          <p:cNvSpPr/>
          <p:nvPr/>
        </p:nvSpPr>
        <p:spPr>
          <a:xfrm>
            <a:off x="8100102" y="2762791"/>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2</a:t>
            </a:r>
          </a:p>
        </p:txBody>
      </p:sp>
      <p:sp>
        <p:nvSpPr>
          <p:cNvPr id="70" name="5">
            <a:extLst>
              <a:ext uri="{FF2B5EF4-FFF2-40B4-BE49-F238E27FC236}">
                <a16:creationId xmlns:a16="http://schemas.microsoft.com/office/drawing/2014/main" id="{F17F3B3D-C2F4-4A3D-930A-0314AC363A9D}"/>
              </a:ext>
            </a:extLst>
          </p:cNvPr>
          <p:cNvSpPr/>
          <p:nvPr/>
        </p:nvSpPr>
        <p:spPr>
          <a:xfrm>
            <a:off x="8100739" y="2765824"/>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3</a:t>
            </a:r>
          </a:p>
        </p:txBody>
      </p:sp>
      <p:sp>
        <p:nvSpPr>
          <p:cNvPr id="71" name="5">
            <a:extLst>
              <a:ext uri="{FF2B5EF4-FFF2-40B4-BE49-F238E27FC236}">
                <a16:creationId xmlns:a16="http://schemas.microsoft.com/office/drawing/2014/main" id="{571E2F4B-8BB4-485F-8DB8-D6EFCDF4A83C}"/>
              </a:ext>
            </a:extLst>
          </p:cNvPr>
          <p:cNvSpPr/>
          <p:nvPr/>
        </p:nvSpPr>
        <p:spPr>
          <a:xfrm>
            <a:off x="8109296" y="2778304"/>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4</a:t>
            </a:r>
          </a:p>
        </p:txBody>
      </p:sp>
      <p:sp>
        <p:nvSpPr>
          <p:cNvPr id="72" name="5">
            <a:extLst>
              <a:ext uri="{FF2B5EF4-FFF2-40B4-BE49-F238E27FC236}">
                <a16:creationId xmlns:a16="http://schemas.microsoft.com/office/drawing/2014/main" id="{E0A4D88E-F29B-4CAC-93D7-705A57E0148D}"/>
              </a:ext>
            </a:extLst>
          </p:cNvPr>
          <p:cNvSpPr/>
          <p:nvPr/>
        </p:nvSpPr>
        <p:spPr>
          <a:xfrm>
            <a:off x="8112687" y="2778304"/>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5</a:t>
            </a:r>
          </a:p>
        </p:txBody>
      </p:sp>
      <p:sp>
        <p:nvSpPr>
          <p:cNvPr id="73" name="start">
            <a:extLst>
              <a:ext uri="{FF2B5EF4-FFF2-40B4-BE49-F238E27FC236}">
                <a16:creationId xmlns:a16="http://schemas.microsoft.com/office/drawing/2014/main" id="{63728115-27A6-431C-8D01-58193E3616E3}"/>
              </a:ext>
            </a:extLst>
          </p:cNvPr>
          <p:cNvSpPr/>
          <p:nvPr/>
        </p:nvSpPr>
        <p:spPr>
          <a:xfrm>
            <a:off x="8117983" y="3778635"/>
            <a:ext cx="877901" cy="400964"/>
          </a:xfrm>
          <a:prstGeom prst="roundRect">
            <a:avLst>
              <a:gd name="adj" fmla="val 50000"/>
            </a:avLst>
          </a:prstGeom>
          <a:solidFill>
            <a:srgbClr val="ED6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1800" kern="1200" dirty="0">
                <a:solidFill>
                  <a:prstClr val="white"/>
                </a:solidFill>
                <a:latin typeface="Times New Roman" panose="02020603050405020304" pitchFamily="18" charset="0"/>
                <a:cs typeface="Times New Roman" panose="02020603050405020304" pitchFamily="18" charset="0"/>
              </a:rPr>
              <a:t>Start</a:t>
            </a:r>
          </a:p>
        </p:txBody>
      </p:sp>
    </p:spTree>
    <p:extLst>
      <p:ext uri="{BB962C8B-B14F-4D97-AF65-F5344CB8AC3E}">
        <p14:creationId xmlns:p14="http://schemas.microsoft.com/office/powerpoint/2010/main" val="12335416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10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subTnLst>
                                    <p:audio>
                                      <p:cMediaNode vol="13000">
                                        <p:cTn display="0" masterRel="sameClick">
                                          <p:stCondLst>
                                            <p:cond evt="begin" delay="0">
                                              <p:tn val="5"/>
                                            </p:cond>
                                          </p:stCondLst>
                                          <p:endCondLst>
                                            <p:cond evt="onStopAudio" delay="0">
                                              <p:tgtEl>
                                                <p:sldTgt/>
                                              </p:tgtEl>
                                            </p:cond>
                                          </p:endCondLst>
                                        </p:cTn>
                                        <p:tgtEl>
                                          <p:sndTgt r:embed="rId3" name="5c755235ab958.wav"/>
                                        </p:tgtEl>
                                      </p:cMediaNode>
                                    </p:audio>
                                  </p:subTnLst>
                                </p:cTn>
                              </p:par>
                              <p:par>
                                <p:cTn id="9" presetID="22" presetClass="entr" presetSubtype="4" fill="hold" grpId="0" nodeType="withEffect">
                                  <p:stCondLst>
                                    <p:cond delay="1250"/>
                                  </p:stCondLst>
                                  <p:childTnLst>
                                    <p:set>
                                      <p:cBhvr>
                                        <p:cTn id="10" dur="1" fill="hold">
                                          <p:stCondLst>
                                            <p:cond delay="0"/>
                                          </p:stCondLst>
                                        </p:cTn>
                                        <p:tgtEl>
                                          <p:spTgt spid="54"/>
                                        </p:tgtEl>
                                        <p:attrNameLst>
                                          <p:attrName>style.visibility</p:attrName>
                                        </p:attrNameLst>
                                      </p:cBhvr>
                                      <p:to>
                                        <p:strVal val="visible"/>
                                      </p:to>
                                    </p:set>
                                    <p:animEffect transition="in" filter="wipe(down)">
                                      <p:cBhvr>
                                        <p:cTn id="11" dur="500"/>
                                        <p:tgtEl>
                                          <p:spTgt spid="54"/>
                                        </p:tgtEl>
                                      </p:cBhvr>
                                    </p:animEffect>
                                  </p:childTnLst>
                                </p:cTn>
                              </p:par>
                              <p:par>
                                <p:cTn id="12" presetID="22" presetClass="entr" presetSubtype="4" fill="hold" grpId="0" nodeType="withEffect">
                                  <p:stCondLst>
                                    <p:cond delay="1500"/>
                                  </p:stCondLst>
                                  <p:childTnLst>
                                    <p:set>
                                      <p:cBhvr>
                                        <p:cTn id="13" dur="1" fill="hold">
                                          <p:stCondLst>
                                            <p:cond delay="0"/>
                                          </p:stCondLst>
                                        </p:cTn>
                                        <p:tgtEl>
                                          <p:spTgt spid="55"/>
                                        </p:tgtEl>
                                        <p:attrNameLst>
                                          <p:attrName>style.visibility</p:attrName>
                                        </p:attrNameLst>
                                      </p:cBhvr>
                                      <p:to>
                                        <p:strVal val="visible"/>
                                      </p:to>
                                    </p:set>
                                    <p:animEffect transition="in" filter="wipe(down)">
                                      <p:cBhvr>
                                        <p:cTn id="14" dur="500"/>
                                        <p:tgtEl>
                                          <p:spTgt spid="55"/>
                                        </p:tgtEl>
                                      </p:cBhvr>
                                    </p:animEffect>
                                  </p:childTnLst>
                                </p:cTn>
                              </p:par>
                              <p:par>
                                <p:cTn id="15" presetID="22" presetClass="entr" presetSubtype="4" fill="hold" grpId="0" nodeType="withEffect">
                                  <p:stCondLst>
                                    <p:cond delay="1750"/>
                                  </p:stCondLst>
                                  <p:childTnLst>
                                    <p:set>
                                      <p:cBhvr>
                                        <p:cTn id="16" dur="1" fill="hold">
                                          <p:stCondLst>
                                            <p:cond delay="0"/>
                                          </p:stCondLst>
                                        </p:cTn>
                                        <p:tgtEl>
                                          <p:spTgt spid="56"/>
                                        </p:tgtEl>
                                        <p:attrNameLst>
                                          <p:attrName>style.visibility</p:attrName>
                                        </p:attrNameLst>
                                      </p:cBhvr>
                                      <p:to>
                                        <p:strVal val="visible"/>
                                      </p:to>
                                    </p:set>
                                    <p:animEffect transition="in" filter="wipe(down)">
                                      <p:cBhvr>
                                        <p:cTn id="17" dur="500"/>
                                        <p:tgtEl>
                                          <p:spTgt spid="56"/>
                                        </p:tgtEl>
                                      </p:cBhvr>
                                    </p:animEffect>
                                  </p:childTnLst>
                                </p:cTn>
                              </p:par>
                              <p:par>
                                <p:cTn id="18" presetID="22" presetClass="entr" presetSubtype="4" fill="hold" grpId="0" nodeType="withEffect">
                                  <p:stCondLst>
                                    <p:cond delay="2000"/>
                                  </p:stCondLst>
                                  <p:childTnLst>
                                    <p:set>
                                      <p:cBhvr>
                                        <p:cTn id="19" dur="1" fill="hold">
                                          <p:stCondLst>
                                            <p:cond delay="0"/>
                                          </p:stCondLst>
                                        </p:cTn>
                                        <p:tgtEl>
                                          <p:spTgt spid="57"/>
                                        </p:tgtEl>
                                        <p:attrNameLst>
                                          <p:attrName>style.visibility</p:attrName>
                                        </p:attrNameLst>
                                      </p:cBhvr>
                                      <p:to>
                                        <p:strVal val="visible"/>
                                      </p:to>
                                    </p:set>
                                    <p:animEffect transition="in" filter="wipe(down)">
                                      <p:cBhvr>
                                        <p:cTn id="20" dur="500"/>
                                        <p:tgtEl>
                                          <p:spTgt spid="57"/>
                                        </p:tgtEl>
                                      </p:cBhvr>
                                    </p:animEffect>
                                  </p:childTnLst>
                                </p:cTn>
                              </p:par>
                              <p:par>
                                <p:cTn id="21" presetID="64" presetClass="path" presetSubtype="0" accel="50000" decel="50000" fill="hold" nodeType="withEffect">
                                  <p:stCondLst>
                                    <p:cond delay="2500"/>
                                  </p:stCondLst>
                                  <p:childTnLst>
                                    <p:animMotion origin="layout" path="M -3.75E-6 0 L -3.75E-6 -0.25 " pathEditMode="relative" rAng="0" ptsTypes="AA">
                                      <p:cBhvr>
                                        <p:cTn id="22" dur="1250" fill="hold"/>
                                        <p:tgtEl>
                                          <p:spTgt spid="13"/>
                                        </p:tgtEl>
                                        <p:attrNameLst>
                                          <p:attrName>ppt_x</p:attrName>
                                          <p:attrName>ppt_y</p:attrName>
                                        </p:attrNameLst>
                                      </p:cBhvr>
                                      <p:rCtr x="0" y="-12500"/>
                                    </p:animMotion>
                                  </p:childTnLst>
                                </p:cTn>
                              </p:par>
                              <p:par>
                                <p:cTn id="23" presetID="64" presetClass="path" presetSubtype="0" accel="50000" decel="50000" fill="hold" nodeType="withEffect">
                                  <p:stCondLst>
                                    <p:cond delay="2750"/>
                                  </p:stCondLst>
                                  <p:childTnLst>
                                    <p:animMotion origin="layout" path="M 1.25E-6 0 L 1.25E-6 -0.25 " pathEditMode="relative" rAng="0" ptsTypes="AA">
                                      <p:cBhvr>
                                        <p:cTn id="24" dur="1250" fill="hold"/>
                                        <p:tgtEl>
                                          <p:spTgt spid="11"/>
                                        </p:tgtEl>
                                        <p:attrNameLst>
                                          <p:attrName>ppt_x</p:attrName>
                                          <p:attrName>ppt_y</p:attrName>
                                        </p:attrNameLst>
                                      </p:cBhvr>
                                      <p:rCtr x="0" y="-12500"/>
                                    </p:animMotion>
                                  </p:childTnLst>
                                </p:cTn>
                              </p:par>
                              <p:par>
                                <p:cTn id="25" presetID="64" presetClass="path" presetSubtype="0" accel="50000" decel="50000" fill="hold" nodeType="withEffect">
                                  <p:stCondLst>
                                    <p:cond delay="3200"/>
                                  </p:stCondLst>
                                  <p:childTnLst>
                                    <p:animMotion origin="layout" path="M 6.25E-7 2.96296E-6 L 6.25E-7 -0.25 " pathEditMode="relative" rAng="0" ptsTypes="AA">
                                      <p:cBhvr>
                                        <p:cTn id="26" dur="1250" fill="hold"/>
                                        <p:tgtEl>
                                          <p:spTgt spid="12"/>
                                        </p:tgtEl>
                                        <p:attrNameLst>
                                          <p:attrName>ppt_x</p:attrName>
                                          <p:attrName>ppt_y</p:attrName>
                                        </p:attrNameLst>
                                      </p:cBhvr>
                                      <p:rCtr x="0" y="-12500"/>
                                    </p:animMotion>
                                  </p:childTnLst>
                                </p:cTn>
                              </p:par>
                              <p:par>
                                <p:cTn id="27" presetID="64" presetClass="path" presetSubtype="0" accel="50000" decel="50000" fill="hold" nodeType="withEffect">
                                  <p:stCondLst>
                                    <p:cond delay="3500"/>
                                  </p:stCondLst>
                                  <p:childTnLst>
                                    <p:animMotion origin="layout" path="M -2.08333E-7 -4.07407E-6 L -2.08333E-7 -0.25 " pathEditMode="relative" rAng="0" ptsTypes="AA">
                                      <p:cBhvr>
                                        <p:cTn id="28" dur="1250" fill="hold"/>
                                        <p:tgtEl>
                                          <p:spTgt spid="14"/>
                                        </p:tgtEl>
                                        <p:attrNameLst>
                                          <p:attrName>ppt_x</p:attrName>
                                          <p:attrName>ppt_y</p:attrName>
                                        </p:attrNameLst>
                                      </p:cBhvr>
                                      <p:rCtr x="0" y="-12500"/>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13"/>
                    </p:tgtEl>
                  </p:cond>
                </p:stCondLst>
                <p:endSync evt="end" delay="0">
                  <p:rtn val="all"/>
                </p:endSync>
                <p:childTnLst>
                  <p:par>
                    <p:cTn id="30" fill="hold">
                      <p:stCondLst>
                        <p:cond delay="0"/>
                      </p:stCondLst>
                      <p:childTnLst>
                        <p:par>
                          <p:cTn id="31" fill="hold">
                            <p:stCondLst>
                              <p:cond delay="0"/>
                            </p:stCondLst>
                            <p:childTnLst>
                              <p:par>
                                <p:cTn id="32" presetID="23" presetClass="exit" presetSubtype="32" fill="hold" nodeType="clickEffect">
                                  <p:stCondLst>
                                    <p:cond delay="0"/>
                                  </p:stCondLst>
                                  <p:childTnLst>
                                    <p:anim calcmode="lin" valueType="num">
                                      <p:cBhvr>
                                        <p:cTn id="33" dur="500"/>
                                        <p:tgtEl>
                                          <p:spTgt spid="13"/>
                                        </p:tgtEl>
                                        <p:attrNameLst>
                                          <p:attrName>ppt_w</p:attrName>
                                        </p:attrNameLst>
                                      </p:cBhvr>
                                      <p:tavLst>
                                        <p:tav tm="0">
                                          <p:val>
                                            <p:strVal val="ppt_w"/>
                                          </p:val>
                                        </p:tav>
                                        <p:tav tm="100000">
                                          <p:val>
                                            <p:fltVal val="0"/>
                                          </p:val>
                                        </p:tav>
                                      </p:tavLst>
                                    </p:anim>
                                    <p:anim calcmode="lin" valueType="num">
                                      <p:cBhvr>
                                        <p:cTn id="34" dur="500"/>
                                        <p:tgtEl>
                                          <p:spTgt spid="13"/>
                                        </p:tgtEl>
                                        <p:attrNameLst>
                                          <p:attrName>ppt_h</p:attrName>
                                        </p:attrNameLst>
                                      </p:cBhvr>
                                      <p:tavLst>
                                        <p:tav tm="0">
                                          <p:val>
                                            <p:strVal val="ppt_h"/>
                                          </p:val>
                                        </p:tav>
                                        <p:tav tm="100000">
                                          <p:val>
                                            <p:fltVal val="0"/>
                                          </p:val>
                                        </p:tav>
                                      </p:tavLst>
                                    </p:anim>
                                    <p:set>
                                      <p:cBhvr>
                                        <p:cTn id="35" dur="1" fill="hold">
                                          <p:stCondLst>
                                            <p:cond delay="499"/>
                                          </p:stCondLst>
                                        </p:cTn>
                                        <p:tgtEl>
                                          <p:spTgt spid="13"/>
                                        </p:tgtEl>
                                        <p:attrNameLst>
                                          <p:attrName>style.visibility</p:attrName>
                                        </p:attrNameLst>
                                      </p:cBhvr>
                                      <p:to>
                                        <p:strVal val="hidden"/>
                                      </p:to>
                                    </p:set>
                                  </p:childTnLst>
                                  <p:subTnLst>
                                    <p:audio>
                                      <p:cMediaNode>
                                        <p:cTn display="0" masterRel="sameClick">
                                          <p:stCondLst>
                                            <p:cond evt="begin" delay="0">
                                              <p:tn val="32"/>
                                            </p:cond>
                                          </p:stCondLst>
                                          <p:endCondLst>
                                            <p:cond evt="onStopAudio" delay="0">
                                              <p:tgtEl>
                                                <p:sldTgt/>
                                              </p:tgtEl>
                                            </p:cond>
                                          </p:endCondLst>
                                        </p:cTn>
                                        <p:tgtEl>
                                          <p:sndTgt r:embed="rId4" name="5a31405ccd2aa.wav"/>
                                        </p:tgtEl>
                                      </p:cMediaNode>
                                    </p:audio>
                                  </p:subTnLst>
                                </p:cTn>
                              </p:par>
                            </p:childTnLst>
                          </p:cTn>
                        </p:par>
                      </p:childTnLst>
                    </p:cTn>
                  </p:par>
                </p:childTnLst>
              </p:cTn>
              <p:nextCondLst>
                <p:cond evt="onClick" delay="0">
                  <p:tgtEl>
                    <p:spTgt spid="13"/>
                  </p:tgtEl>
                </p:cond>
              </p:nextCondLst>
            </p:seq>
            <p:seq concurrent="1" nextAc="seek">
              <p:cTn id="36" restart="whenNotActive" fill="hold" evtFilter="cancelBubble" nodeType="interactiveSeq">
                <p:stCondLst>
                  <p:cond evt="onClick" delay="0">
                    <p:tgtEl>
                      <p:spTgt spid="11"/>
                    </p:tgtEl>
                  </p:cond>
                </p:stCondLst>
                <p:endSync evt="end" delay="0">
                  <p:rtn val="all"/>
                </p:endSync>
                <p:childTnLst>
                  <p:par>
                    <p:cTn id="37" fill="hold">
                      <p:stCondLst>
                        <p:cond delay="0"/>
                      </p:stCondLst>
                      <p:childTnLst>
                        <p:par>
                          <p:cTn id="38" fill="hold">
                            <p:stCondLst>
                              <p:cond delay="0"/>
                            </p:stCondLst>
                            <p:childTnLst>
                              <p:par>
                                <p:cTn id="39" presetID="23" presetClass="exit" presetSubtype="32" fill="hold" nodeType="clickEffect">
                                  <p:stCondLst>
                                    <p:cond delay="0"/>
                                  </p:stCondLst>
                                  <p:childTnLst>
                                    <p:anim calcmode="lin" valueType="num">
                                      <p:cBhvr>
                                        <p:cTn id="40" dur="500"/>
                                        <p:tgtEl>
                                          <p:spTgt spid="11"/>
                                        </p:tgtEl>
                                        <p:attrNameLst>
                                          <p:attrName>ppt_w</p:attrName>
                                        </p:attrNameLst>
                                      </p:cBhvr>
                                      <p:tavLst>
                                        <p:tav tm="0">
                                          <p:val>
                                            <p:strVal val="ppt_w"/>
                                          </p:val>
                                        </p:tav>
                                        <p:tav tm="100000">
                                          <p:val>
                                            <p:fltVal val="0"/>
                                          </p:val>
                                        </p:tav>
                                      </p:tavLst>
                                    </p:anim>
                                    <p:anim calcmode="lin" valueType="num">
                                      <p:cBhvr>
                                        <p:cTn id="41" dur="500"/>
                                        <p:tgtEl>
                                          <p:spTgt spid="11"/>
                                        </p:tgtEl>
                                        <p:attrNameLst>
                                          <p:attrName>ppt_h</p:attrName>
                                        </p:attrNameLst>
                                      </p:cBhvr>
                                      <p:tavLst>
                                        <p:tav tm="0">
                                          <p:val>
                                            <p:strVal val="ppt_h"/>
                                          </p:val>
                                        </p:tav>
                                        <p:tav tm="100000">
                                          <p:val>
                                            <p:fltVal val="0"/>
                                          </p:val>
                                        </p:tav>
                                      </p:tavLst>
                                    </p:anim>
                                    <p:set>
                                      <p:cBhvr>
                                        <p:cTn id="42" dur="1" fill="hold">
                                          <p:stCondLst>
                                            <p:cond delay="499"/>
                                          </p:stCondLst>
                                        </p:cTn>
                                        <p:tgtEl>
                                          <p:spTgt spid="11"/>
                                        </p:tgtEl>
                                        <p:attrNameLst>
                                          <p:attrName>style.visibility</p:attrName>
                                        </p:attrNameLst>
                                      </p:cBhvr>
                                      <p:to>
                                        <p:strVal val="hidden"/>
                                      </p:to>
                                    </p:set>
                                  </p:childTnLst>
                                  <p:subTnLst>
                                    <p:audio>
                                      <p:cMediaNode>
                                        <p:cTn display="0" masterRel="sameClick">
                                          <p:stCondLst>
                                            <p:cond evt="begin" delay="0">
                                              <p:tn val="39"/>
                                            </p:cond>
                                          </p:stCondLst>
                                          <p:endCondLst>
                                            <p:cond evt="onStopAudio" delay="0">
                                              <p:tgtEl>
                                                <p:sldTgt/>
                                              </p:tgtEl>
                                            </p:cond>
                                          </p:endCondLst>
                                        </p:cTn>
                                        <p:tgtEl>
                                          <p:sndTgt r:embed="rId4" name="5a31405ccd2aa.wav"/>
                                        </p:tgtEl>
                                      </p:cMediaNode>
                                    </p:audio>
                                  </p:subTnLst>
                                </p:cTn>
                              </p:par>
                            </p:childTnLst>
                          </p:cTn>
                        </p:par>
                      </p:childTnLst>
                    </p:cTn>
                  </p:par>
                </p:childTnLst>
              </p:cTn>
              <p:nextCondLst>
                <p:cond evt="onClick" delay="0">
                  <p:tgtEl>
                    <p:spTgt spid="11"/>
                  </p:tgtEl>
                </p:cond>
              </p:nextCondLst>
            </p:seq>
            <p:seq concurrent="1" nextAc="seek">
              <p:cTn id="43" restart="whenNotActive" fill="hold" evtFilter="cancelBubble" nodeType="interactiveSeq">
                <p:stCondLst>
                  <p:cond evt="onClick" delay="0">
                    <p:tgtEl>
                      <p:spTgt spid="12"/>
                    </p:tgtEl>
                  </p:cond>
                </p:stCondLst>
                <p:endSync evt="end" delay="0">
                  <p:rtn val="all"/>
                </p:endSync>
                <p:childTnLst>
                  <p:par>
                    <p:cTn id="44" fill="hold">
                      <p:stCondLst>
                        <p:cond delay="0"/>
                      </p:stCondLst>
                      <p:childTnLst>
                        <p:par>
                          <p:cTn id="45" fill="hold">
                            <p:stCondLst>
                              <p:cond delay="0"/>
                            </p:stCondLst>
                            <p:childTnLst>
                              <p:par>
                                <p:cTn id="46" presetID="23" presetClass="exit" presetSubtype="32" fill="hold" nodeType="clickEffect">
                                  <p:stCondLst>
                                    <p:cond delay="0"/>
                                  </p:stCondLst>
                                  <p:childTnLst>
                                    <p:anim calcmode="lin" valueType="num">
                                      <p:cBhvr>
                                        <p:cTn id="47" dur="500"/>
                                        <p:tgtEl>
                                          <p:spTgt spid="12"/>
                                        </p:tgtEl>
                                        <p:attrNameLst>
                                          <p:attrName>ppt_w</p:attrName>
                                        </p:attrNameLst>
                                      </p:cBhvr>
                                      <p:tavLst>
                                        <p:tav tm="0">
                                          <p:val>
                                            <p:strVal val="ppt_w"/>
                                          </p:val>
                                        </p:tav>
                                        <p:tav tm="100000">
                                          <p:val>
                                            <p:fltVal val="0"/>
                                          </p:val>
                                        </p:tav>
                                      </p:tavLst>
                                    </p:anim>
                                    <p:anim calcmode="lin" valueType="num">
                                      <p:cBhvr>
                                        <p:cTn id="48" dur="500"/>
                                        <p:tgtEl>
                                          <p:spTgt spid="12"/>
                                        </p:tgtEl>
                                        <p:attrNameLst>
                                          <p:attrName>ppt_h</p:attrName>
                                        </p:attrNameLst>
                                      </p:cBhvr>
                                      <p:tavLst>
                                        <p:tav tm="0">
                                          <p:val>
                                            <p:strVal val="ppt_h"/>
                                          </p:val>
                                        </p:tav>
                                        <p:tav tm="100000">
                                          <p:val>
                                            <p:fltVal val="0"/>
                                          </p:val>
                                        </p:tav>
                                      </p:tavLst>
                                    </p:anim>
                                    <p:set>
                                      <p:cBhvr>
                                        <p:cTn id="49" dur="1" fill="hold">
                                          <p:stCondLst>
                                            <p:cond delay="499"/>
                                          </p:stCondLst>
                                        </p:cTn>
                                        <p:tgtEl>
                                          <p:spTgt spid="12"/>
                                        </p:tgtEl>
                                        <p:attrNameLst>
                                          <p:attrName>style.visibility</p:attrName>
                                        </p:attrNameLst>
                                      </p:cBhvr>
                                      <p:to>
                                        <p:strVal val="hidden"/>
                                      </p:to>
                                    </p:set>
                                  </p:childTnLst>
                                  <p:subTnLst>
                                    <p:audio>
                                      <p:cMediaNode>
                                        <p:cTn display="0" masterRel="sameClick">
                                          <p:stCondLst>
                                            <p:cond evt="begin" delay="0">
                                              <p:tn val="46"/>
                                            </p:cond>
                                          </p:stCondLst>
                                          <p:endCondLst>
                                            <p:cond evt="onStopAudio" delay="0">
                                              <p:tgtEl>
                                                <p:sldTgt/>
                                              </p:tgtEl>
                                            </p:cond>
                                          </p:endCondLst>
                                        </p:cTn>
                                        <p:tgtEl>
                                          <p:sndTgt r:embed="rId4" name="5a31405ccd2aa.wav"/>
                                        </p:tgtEl>
                                      </p:cMediaNode>
                                    </p:audio>
                                  </p:subTnLst>
                                </p:cTn>
                              </p:par>
                            </p:childTnLst>
                          </p:cTn>
                        </p:par>
                      </p:childTnLst>
                    </p:cTn>
                  </p:par>
                </p:childTnLst>
              </p:cTn>
              <p:nextCondLst>
                <p:cond evt="onClick" delay="0">
                  <p:tgtEl>
                    <p:spTgt spid="12"/>
                  </p:tgtEl>
                </p:cond>
              </p:nextCondLst>
            </p:seq>
            <p:seq concurrent="1" nextAc="seek">
              <p:cTn id="50" restart="whenNotActive" fill="hold" evtFilter="cancelBubble" nodeType="interactiveSeq">
                <p:stCondLst>
                  <p:cond evt="onClick" delay="0">
                    <p:tgtEl>
                      <p:spTgt spid="14"/>
                    </p:tgtEl>
                  </p:cond>
                </p:stCondLst>
                <p:endSync evt="end" delay="0">
                  <p:rtn val="all"/>
                </p:endSync>
                <p:childTnLst>
                  <p:par>
                    <p:cTn id="51" fill="hold">
                      <p:stCondLst>
                        <p:cond delay="0"/>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2.08333E-7 -0.25 L -2.08333E-7 -0.24953 C 0.00365 -0.25509 0.0069 -0.2618 0.01094 -0.2662 C 0.0138 -0.26967 0.01745 -0.26944 0.02031 -0.27314 C 0.02552 -0.27963 0.03034 -0.28796 0.03594 -0.29305 C 0.03958 -0.29652 0.04336 -0.29884 0.04688 -0.30324 C 0.05065 -0.30787 0.05404 -0.31458 0.05781 -0.31967 C 0.06471 -0.32939 0.07396 -0.33564 0.07813 -0.35324 C 0.08021 -0.3618 0.08268 -0.37037 0.08438 -0.37986 C 0.08633 -0.39143 0.08776 -0.40393 0.08906 -0.41643 C 0.08984 -0.42384 0.08997 -0.43194 0.09063 -0.43981 C 0.09102 -0.44652 0.09167 -0.45301 0.09219 -0.45972 C 0.09167 -0.47199 0.0918 -0.48426 0.09063 -0.49606 C 0.0901 -0.50023 0.08828 -0.50277 0.0875 -0.50625 C 0.08672 -0.50949 0.08659 -0.51319 0.08594 -0.51643 C 0.08464 -0.52129 0.08008 -0.53657 0.07813 -0.54282 C 0.07656 -0.54745 0.07487 -0.55162 0.07344 -0.55601 C 0.07227 -0.55926 0.07148 -0.56296 0.07031 -0.5662 C 0.06654 -0.57592 0.0655 -0.57638 0.06094 -0.58287 C 0.0599 -0.58611 0.05898 -0.58981 0.05781 -0.59305 C 0.053 -0.60393 0.04831 -0.61018 0.04531 -0.62291 C 0.04401 -0.62824 0.04336 -0.63402 0.04219 -0.63935 C 0.04023 -0.64768 0.03789 -0.65486 0.03594 -0.6625 C 0.03359 -0.67176 0.03112 -0.68287 0.02969 -0.69259 C 0.02891 -0.69699 0.02865 -0.70162 0.02813 -0.70625 C 0.0276 -0.70949 0.02695 -0.7125 0.02656 -0.71597 C 0.02539 -0.72361 0.02448 -0.73171 0.02344 -0.73912 C 0.02292 -0.74814 0.02161 -0.75694 0.02188 -0.7662 C 0.02214 -0.78078 0.02474 -0.80162 0.02813 -0.81574 C 0.02943 -0.82152 0.03099 -0.82708 0.03281 -0.8324 C 0.03568 -0.84166 0.03802 -0.85277 0.04219 -0.85902 C 0.04427 -0.8625 0.04648 -0.86527 0.04844 -0.86898 C 0.05026 -0.87314 0.05117 -0.8787 0.05313 -0.8824 C 0.05846 -0.89328 0.06432 -0.90301 0.07031 -0.91273 C 0.0724 -0.91597 0.07435 -0.91967 0.07656 -0.92245 C 0.0832 -0.93171 0.08971 -0.94143 0.09688 -0.94907 C 0.1 -0.95231 0.10313 -0.95555 0.10625 -0.95926 C 0.1099 -0.96342 0.11328 -0.96898 0.11719 -0.97222 C 0.12057 -0.97569 0.12448 -0.97638 0.12813 -0.97893 C 0.13177 -0.98194 0.13529 -0.98611 0.13906 -0.98958 C 0.15495 -1.00231 0.15482 -0.99282 0.17344 -1.03217 C 0.17604 -1.03819 0.17839 -1.04398 0.18125 -1.0493 C 0.18372 -1.05393 0.18659 -1.05717 0.18906 -1.0625 C 0.19466 -1.07453 0.20104 -1.09745 0.20313 -1.11226 C 0.20417 -1.12013 0.20508 -1.12801 0.20625 -1.13541 C 0.2082 -1.14907 0.2125 -1.17523 0.2125 -1.175 C 0.21146 -1.19768 0.21107 -1.2199 0.20938 -1.24189 C 0.20872 -1.24861 0.203 -1.25763 0.20156 -1.26203 C 0.17891 -1.32407 0.21107 -1.2449 0.1875 -1.2949 C 0.17943 -1.31226 0.19063 -1.31388 0.17031 -1.32847 C 0.16875 -1.32963 0.16706 -1.33009 0.16563 -1.33194 C 0.15911 -1.33958 0.15573 -1.34629 0.15 -1.35509 C 0.14844 -1.35717 0.14688 -1.35972 0.14531 -1.3618 C 0.14271 -1.36412 0.13984 -1.36527 0.1375 -1.36828 C 0.13516 -1.37083 0.13333 -1.375 0.13125 -1.37847 C 0.12695 -1.38472 0.12513 -1.38541 0.12188 -1.39513 C 0.11888 -1.40347 0.11628 -1.41527 0.11406 -1.425 C 0.11198 -1.44583 0.1125 -1.43588 0.1125 -1.45509 " pathEditMode="relative" rAng="0" ptsTypes="AAAAAAAAAAAAAAAAAAAAAAAAAAAAAAAAAAAAAAAAAAAAAAAAAAAAAAAAAA">
                                      <p:cBhvr>
                                        <p:cTn id="54" dur="1250" fill="hold"/>
                                        <p:tgtEl>
                                          <p:spTgt spid="14"/>
                                        </p:tgtEl>
                                        <p:attrNameLst>
                                          <p:attrName>ppt_x</p:attrName>
                                          <p:attrName>ppt_y</p:attrName>
                                        </p:attrNameLst>
                                      </p:cBhvr>
                                      <p:rCtr x="10625" y="-60231"/>
                                    </p:animMotion>
                                  </p:childTnLst>
                                  <p:subTnLst>
                                    <p:audio>
                                      <p:cMediaNode>
                                        <p:cTn display="0" masterRel="sameClick">
                                          <p:stCondLst>
                                            <p:cond evt="begin" delay="0">
                                              <p:tn val="53"/>
                                            </p:cond>
                                          </p:stCondLst>
                                          <p:endCondLst>
                                            <p:cond evt="onStopAudio" delay="0">
                                              <p:tgtEl>
                                                <p:sldTgt/>
                                              </p:tgtEl>
                                            </p:cond>
                                          </p:endCondLst>
                                        </p:cTn>
                                        <p:tgtEl>
                                          <p:sndTgt r:embed="rId5" name="Am-thanh-tra-loi-dung-www_yeualo_com.wav"/>
                                        </p:tgtEl>
                                      </p:cMediaNode>
                                    </p:audio>
                                  </p:subTnLst>
                                </p:cTn>
                              </p:par>
                            </p:childTnLst>
                          </p:cTn>
                        </p:par>
                        <p:par>
                          <p:cTn id="55" fill="hold">
                            <p:stCondLst>
                              <p:cond delay="1250"/>
                            </p:stCondLst>
                            <p:childTnLst>
                              <p:par>
                                <p:cTn id="56" presetID="1" presetClass="emph" presetSubtype="2" fill="hold" nodeType="afterEffect">
                                  <p:stCondLst>
                                    <p:cond delay="0"/>
                                  </p:stCondLst>
                                  <p:childTnLst>
                                    <p:animClr clrSpc="rgb" dir="cw">
                                      <p:cBhvr>
                                        <p:cTn id="57" dur="1000" fill="hold"/>
                                        <p:tgtEl>
                                          <p:spTgt spid="54"/>
                                        </p:tgtEl>
                                        <p:attrNameLst>
                                          <p:attrName>fillcolor</p:attrName>
                                        </p:attrNameLst>
                                      </p:cBhvr>
                                      <p:to>
                                        <a:schemeClr val="accent2"/>
                                      </p:to>
                                    </p:animClr>
                                    <p:set>
                                      <p:cBhvr>
                                        <p:cTn id="58" dur="1000" fill="hold"/>
                                        <p:tgtEl>
                                          <p:spTgt spid="54"/>
                                        </p:tgtEl>
                                        <p:attrNameLst>
                                          <p:attrName>fill.type</p:attrName>
                                        </p:attrNameLst>
                                      </p:cBhvr>
                                      <p:to>
                                        <p:strVal val="solid"/>
                                      </p:to>
                                    </p:set>
                                    <p:set>
                                      <p:cBhvr>
                                        <p:cTn id="59" dur="1000" fill="hold"/>
                                        <p:tgtEl>
                                          <p:spTgt spid="5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60" restart="whenNotActive" fill="hold" evtFilter="cancelBubble" nodeType="interactiveSeq">
                <p:stCondLst>
                  <p:cond evt="onClick" delay="0">
                    <p:tgtEl>
                      <p:spTgt spid="73"/>
                    </p:tgtEl>
                  </p:cond>
                </p:stCondLst>
                <p:endSync evt="end" delay="0">
                  <p:rtn val="all"/>
                </p:endSync>
                <p:childTnLst>
                  <p:par>
                    <p:cTn id="61" fill="hold">
                      <p:stCondLst>
                        <p:cond delay="0"/>
                      </p:stCondLst>
                      <p:childTnLst>
                        <p:par>
                          <p:cTn id="62" fill="hold">
                            <p:stCondLst>
                              <p:cond delay="0"/>
                            </p:stCondLst>
                            <p:childTnLst>
                              <p:par>
                                <p:cTn id="63" presetID="23" presetClass="entr" presetSubtype="16" fill="hold" grpId="0" nodeType="clickEffect">
                                  <p:stCondLst>
                                    <p:cond delay="0"/>
                                  </p:stCondLst>
                                  <p:childTnLst>
                                    <p:set>
                                      <p:cBhvr>
                                        <p:cTn id="64" dur="1" fill="hold">
                                          <p:stCondLst>
                                            <p:cond delay="0"/>
                                          </p:stCondLst>
                                        </p:cTn>
                                        <p:tgtEl>
                                          <p:spTgt spid="72"/>
                                        </p:tgtEl>
                                        <p:attrNameLst>
                                          <p:attrName>style.visibility</p:attrName>
                                        </p:attrNameLst>
                                      </p:cBhvr>
                                      <p:to>
                                        <p:strVal val="visible"/>
                                      </p:to>
                                    </p:set>
                                    <p:anim calcmode="lin" valueType="num">
                                      <p:cBhvr>
                                        <p:cTn id="65" dur="500" fill="hold"/>
                                        <p:tgtEl>
                                          <p:spTgt spid="72"/>
                                        </p:tgtEl>
                                        <p:attrNameLst>
                                          <p:attrName>ppt_w</p:attrName>
                                        </p:attrNameLst>
                                      </p:cBhvr>
                                      <p:tavLst>
                                        <p:tav tm="0">
                                          <p:val>
                                            <p:fltVal val="0"/>
                                          </p:val>
                                        </p:tav>
                                        <p:tav tm="100000">
                                          <p:val>
                                            <p:strVal val="#ppt_w"/>
                                          </p:val>
                                        </p:tav>
                                      </p:tavLst>
                                    </p:anim>
                                    <p:anim calcmode="lin" valueType="num">
                                      <p:cBhvr>
                                        <p:cTn id="66" dur="500" fill="hold"/>
                                        <p:tgtEl>
                                          <p:spTgt spid="7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63"/>
                                            </p:cond>
                                          </p:stCondLst>
                                          <p:endCondLst>
                                            <p:cond evt="onStopAudio" delay="0">
                                              <p:tgtEl>
                                                <p:sldTgt/>
                                              </p:tgtEl>
                                            </p:cond>
                                          </p:endCondLst>
                                        </p:cTn>
                                        <p:tgtEl>
                                          <p:sndTgt r:embed="rId6" name="Đồng hồ đếm ngược 5 giây (online-audio-converter.com).wav"/>
                                        </p:tgtEl>
                                      </p:cMediaNode>
                                    </p:audio>
                                  </p:subTnLst>
                                </p:cTn>
                              </p:par>
                            </p:childTnLst>
                          </p:cTn>
                        </p:par>
                        <p:par>
                          <p:cTn id="67" fill="hold">
                            <p:stCondLst>
                              <p:cond delay="500"/>
                            </p:stCondLst>
                            <p:childTnLst>
                              <p:par>
                                <p:cTn id="68" presetID="53" presetClass="exit" presetSubtype="32" fill="hold" grpId="1" nodeType="afterEffect">
                                  <p:stCondLst>
                                    <p:cond delay="0"/>
                                  </p:stCondLst>
                                  <p:childTnLst>
                                    <p:anim calcmode="lin" valueType="num">
                                      <p:cBhvr>
                                        <p:cTn id="69" dur="500"/>
                                        <p:tgtEl>
                                          <p:spTgt spid="72"/>
                                        </p:tgtEl>
                                        <p:attrNameLst>
                                          <p:attrName>ppt_w</p:attrName>
                                        </p:attrNameLst>
                                      </p:cBhvr>
                                      <p:tavLst>
                                        <p:tav tm="0">
                                          <p:val>
                                            <p:strVal val="ppt_w"/>
                                          </p:val>
                                        </p:tav>
                                        <p:tav tm="100000">
                                          <p:val>
                                            <p:fltVal val="0"/>
                                          </p:val>
                                        </p:tav>
                                      </p:tavLst>
                                    </p:anim>
                                    <p:anim calcmode="lin" valueType="num">
                                      <p:cBhvr>
                                        <p:cTn id="70" dur="500"/>
                                        <p:tgtEl>
                                          <p:spTgt spid="72"/>
                                        </p:tgtEl>
                                        <p:attrNameLst>
                                          <p:attrName>ppt_h</p:attrName>
                                        </p:attrNameLst>
                                      </p:cBhvr>
                                      <p:tavLst>
                                        <p:tav tm="0">
                                          <p:val>
                                            <p:strVal val="ppt_h"/>
                                          </p:val>
                                        </p:tav>
                                        <p:tav tm="100000">
                                          <p:val>
                                            <p:fltVal val="0"/>
                                          </p:val>
                                        </p:tav>
                                      </p:tavLst>
                                    </p:anim>
                                    <p:animEffect transition="out" filter="fade">
                                      <p:cBhvr>
                                        <p:cTn id="71" dur="500"/>
                                        <p:tgtEl>
                                          <p:spTgt spid="72"/>
                                        </p:tgtEl>
                                      </p:cBhvr>
                                    </p:animEffect>
                                    <p:set>
                                      <p:cBhvr>
                                        <p:cTn id="72" dur="1" fill="hold">
                                          <p:stCondLst>
                                            <p:cond delay="499"/>
                                          </p:stCondLst>
                                        </p:cTn>
                                        <p:tgtEl>
                                          <p:spTgt spid="72"/>
                                        </p:tgtEl>
                                        <p:attrNameLst>
                                          <p:attrName>style.visibility</p:attrName>
                                        </p:attrNameLst>
                                      </p:cBhvr>
                                      <p:to>
                                        <p:strVal val="hidden"/>
                                      </p:to>
                                    </p:set>
                                  </p:childTnLst>
                                </p:cTn>
                              </p:par>
                            </p:childTnLst>
                          </p:cTn>
                        </p:par>
                        <p:par>
                          <p:cTn id="73" fill="hold">
                            <p:stCondLst>
                              <p:cond delay="1000"/>
                            </p:stCondLst>
                            <p:childTnLst>
                              <p:par>
                                <p:cTn id="74" presetID="23" presetClass="entr" presetSubtype="16" fill="hold" grpId="0" nodeType="afterEffect">
                                  <p:stCondLst>
                                    <p:cond delay="0"/>
                                  </p:stCondLst>
                                  <p:childTnLst>
                                    <p:set>
                                      <p:cBhvr>
                                        <p:cTn id="75" dur="1" fill="hold">
                                          <p:stCondLst>
                                            <p:cond delay="0"/>
                                          </p:stCondLst>
                                        </p:cTn>
                                        <p:tgtEl>
                                          <p:spTgt spid="71"/>
                                        </p:tgtEl>
                                        <p:attrNameLst>
                                          <p:attrName>style.visibility</p:attrName>
                                        </p:attrNameLst>
                                      </p:cBhvr>
                                      <p:to>
                                        <p:strVal val="visible"/>
                                      </p:to>
                                    </p:set>
                                    <p:anim calcmode="lin" valueType="num">
                                      <p:cBhvr>
                                        <p:cTn id="76" dur="500" fill="hold"/>
                                        <p:tgtEl>
                                          <p:spTgt spid="71"/>
                                        </p:tgtEl>
                                        <p:attrNameLst>
                                          <p:attrName>ppt_w</p:attrName>
                                        </p:attrNameLst>
                                      </p:cBhvr>
                                      <p:tavLst>
                                        <p:tav tm="0">
                                          <p:val>
                                            <p:fltVal val="0"/>
                                          </p:val>
                                        </p:tav>
                                        <p:tav tm="100000">
                                          <p:val>
                                            <p:strVal val="#ppt_w"/>
                                          </p:val>
                                        </p:tav>
                                      </p:tavLst>
                                    </p:anim>
                                    <p:anim calcmode="lin" valueType="num">
                                      <p:cBhvr>
                                        <p:cTn id="77" dur="500" fill="hold"/>
                                        <p:tgtEl>
                                          <p:spTgt spid="71"/>
                                        </p:tgtEl>
                                        <p:attrNameLst>
                                          <p:attrName>ppt_h</p:attrName>
                                        </p:attrNameLst>
                                      </p:cBhvr>
                                      <p:tavLst>
                                        <p:tav tm="0">
                                          <p:val>
                                            <p:fltVal val="0"/>
                                          </p:val>
                                        </p:tav>
                                        <p:tav tm="100000">
                                          <p:val>
                                            <p:strVal val="#ppt_h"/>
                                          </p:val>
                                        </p:tav>
                                      </p:tavLst>
                                    </p:anim>
                                  </p:childTnLst>
                                </p:cTn>
                              </p:par>
                            </p:childTnLst>
                          </p:cTn>
                        </p:par>
                        <p:par>
                          <p:cTn id="78" fill="hold">
                            <p:stCondLst>
                              <p:cond delay="1500"/>
                            </p:stCondLst>
                            <p:childTnLst>
                              <p:par>
                                <p:cTn id="79" presetID="53" presetClass="exit" presetSubtype="32" fill="hold" grpId="1" nodeType="afterEffect">
                                  <p:stCondLst>
                                    <p:cond delay="0"/>
                                  </p:stCondLst>
                                  <p:childTnLst>
                                    <p:anim calcmode="lin" valueType="num">
                                      <p:cBhvr>
                                        <p:cTn id="80" dur="500"/>
                                        <p:tgtEl>
                                          <p:spTgt spid="71"/>
                                        </p:tgtEl>
                                        <p:attrNameLst>
                                          <p:attrName>ppt_w</p:attrName>
                                        </p:attrNameLst>
                                      </p:cBhvr>
                                      <p:tavLst>
                                        <p:tav tm="0">
                                          <p:val>
                                            <p:strVal val="ppt_w"/>
                                          </p:val>
                                        </p:tav>
                                        <p:tav tm="100000">
                                          <p:val>
                                            <p:fltVal val="0"/>
                                          </p:val>
                                        </p:tav>
                                      </p:tavLst>
                                    </p:anim>
                                    <p:anim calcmode="lin" valueType="num">
                                      <p:cBhvr>
                                        <p:cTn id="81" dur="500"/>
                                        <p:tgtEl>
                                          <p:spTgt spid="71"/>
                                        </p:tgtEl>
                                        <p:attrNameLst>
                                          <p:attrName>ppt_h</p:attrName>
                                        </p:attrNameLst>
                                      </p:cBhvr>
                                      <p:tavLst>
                                        <p:tav tm="0">
                                          <p:val>
                                            <p:strVal val="ppt_h"/>
                                          </p:val>
                                        </p:tav>
                                        <p:tav tm="100000">
                                          <p:val>
                                            <p:fltVal val="0"/>
                                          </p:val>
                                        </p:tav>
                                      </p:tavLst>
                                    </p:anim>
                                    <p:animEffect transition="out" filter="fade">
                                      <p:cBhvr>
                                        <p:cTn id="82" dur="500"/>
                                        <p:tgtEl>
                                          <p:spTgt spid="71"/>
                                        </p:tgtEl>
                                      </p:cBhvr>
                                    </p:animEffect>
                                    <p:set>
                                      <p:cBhvr>
                                        <p:cTn id="83" dur="1" fill="hold">
                                          <p:stCondLst>
                                            <p:cond delay="499"/>
                                          </p:stCondLst>
                                        </p:cTn>
                                        <p:tgtEl>
                                          <p:spTgt spid="71"/>
                                        </p:tgtEl>
                                        <p:attrNameLst>
                                          <p:attrName>style.visibility</p:attrName>
                                        </p:attrNameLst>
                                      </p:cBhvr>
                                      <p:to>
                                        <p:strVal val="hidden"/>
                                      </p:to>
                                    </p:set>
                                  </p:childTnLst>
                                </p:cTn>
                              </p:par>
                            </p:childTnLst>
                          </p:cTn>
                        </p:par>
                        <p:par>
                          <p:cTn id="84" fill="hold">
                            <p:stCondLst>
                              <p:cond delay="2000"/>
                            </p:stCondLst>
                            <p:childTnLst>
                              <p:par>
                                <p:cTn id="85" presetID="23" presetClass="entr" presetSubtype="16" fill="hold" grpId="0" nodeType="afterEffect">
                                  <p:stCondLst>
                                    <p:cond delay="0"/>
                                  </p:stCondLst>
                                  <p:childTnLst>
                                    <p:set>
                                      <p:cBhvr>
                                        <p:cTn id="86" dur="1" fill="hold">
                                          <p:stCondLst>
                                            <p:cond delay="0"/>
                                          </p:stCondLst>
                                        </p:cTn>
                                        <p:tgtEl>
                                          <p:spTgt spid="70"/>
                                        </p:tgtEl>
                                        <p:attrNameLst>
                                          <p:attrName>style.visibility</p:attrName>
                                        </p:attrNameLst>
                                      </p:cBhvr>
                                      <p:to>
                                        <p:strVal val="visible"/>
                                      </p:to>
                                    </p:set>
                                    <p:anim calcmode="lin" valueType="num">
                                      <p:cBhvr>
                                        <p:cTn id="87" dur="500" fill="hold"/>
                                        <p:tgtEl>
                                          <p:spTgt spid="70"/>
                                        </p:tgtEl>
                                        <p:attrNameLst>
                                          <p:attrName>ppt_w</p:attrName>
                                        </p:attrNameLst>
                                      </p:cBhvr>
                                      <p:tavLst>
                                        <p:tav tm="0">
                                          <p:val>
                                            <p:fltVal val="0"/>
                                          </p:val>
                                        </p:tav>
                                        <p:tav tm="100000">
                                          <p:val>
                                            <p:strVal val="#ppt_w"/>
                                          </p:val>
                                        </p:tav>
                                      </p:tavLst>
                                    </p:anim>
                                    <p:anim calcmode="lin" valueType="num">
                                      <p:cBhvr>
                                        <p:cTn id="88" dur="500" fill="hold"/>
                                        <p:tgtEl>
                                          <p:spTgt spid="70"/>
                                        </p:tgtEl>
                                        <p:attrNameLst>
                                          <p:attrName>ppt_h</p:attrName>
                                        </p:attrNameLst>
                                      </p:cBhvr>
                                      <p:tavLst>
                                        <p:tav tm="0">
                                          <p:val>
                                            <p:fltVal val="0"/>
                                          </p:val>
                                        </p:tav>
                                        <p:tav tm="100000">
                                          <p:val>
                                            <p:strVal val="#ppt_h"/>
                                          </p:val>
                                        </p:tav>
                                      </p:tavLst>
                                    </p:anim>
                                  </p:childTnLst>
                                </p:cTn>
                              </p:par>
                            </p:childTnLst>
                          </p:cTn>
                        </p:par>
                        <p:par>
                          <p:cTn id="89" fill="hold">
                            <p:stCondLst>
                              <p:cond delay="2500"/>
                            </p:stCondLst>
                            <p:childTnLst>
                              <p:par>
                                <p:cTn id="90" presetID="53" presetClass="exit" presetSubtype="32" fill="hold" grpId="1" nodeType="afterEffect">
                                  <p:stCondLst>
                                    <p:cond delay="0"/>
                                  </p:stCondLst>
                                  <p:childTnLst>
                                    <p:anim calcmode="lin" valueType="num">
                                      <p:cBhvr>
                                        <p:cTn id="91" dur="500"/>
                                        <p:tgtEl>
                                          <p:spTgt spid="70"/>
                                        </p:tgtEl>
                                        <p:attrNameLst>
                                          <p:attrName>ppt_w</p:attrName>
                                        </p:attrNameLst>
                                      </p:cBhvr>
                                      <p:tavLst>
                                        <p:tav tm="0">
                                          <p:val>
                                            <p:strVal val="ppt_w"/>
                                          </p:val>
                                        </p:tav>
                                        <p:tav tm="100000">
                                          <p:val>
                                            <p:fltVal val="0"/>
                                          </p:val>
                                        </p:tav>
                                      </p:tavLst>
                                    </p:anim>
                                    <p:anim calcmode="lin" valueType="num">
                                      <p:cBhvr>
                                        <p:cTn id="92" dur="500"/>
                                        <p:tgtEl>
                                          <p:spTgt spid="70"/>
                                        </p:tgtEl>
                                        <p:attrNameLst>
                                          <p:attrName>ppt_h</p:attrName>
                                        </p:attrNameLst>
                                      </p:cBhvr>
                                      <p:tavLst>
                                        <p:tav tm="0">
                                          <p:val>
                                            <p:strVal val="ppt_h"/>
                                          </p:val>
                                        </p:tav>
                                        <p:tav tm="100000">
                                          <p:val>
                                            <p:fltVal val="0"/>
                                          </p:val>
                                        </p:tav>
                                      </p:tavLst>
                                    </p:anim>
                                    <p:animEffect transition="out" filter="fade">
                                      <p:cBhvr>
                                        <p:cTn id="93" dur="500"/>
                                        <p:tgtEl>
                                          <p:spTgt spid="70"/>
                                        </p:tgtEl>
                                      </p:cBhvr>
                                    </p:animEffect>
                                    <p:set>
                                      <p:cBhvr>
                                        <p:cTn id="94" dur="1" fill="hold">
                                          <p:stCondLst>
                                            <p:cond delay="499"/>
                                          </p:stCondLst>
                                        </p:cTn>
                                        <p:tgtEl>
                                          <p:spTgt spid="70"/>
                                        </p:tgtEl>
                                        <p:attrNameLst>
                                          <p:attrName>style.visibility</p:attrName>
                                        </p:attrNameLst>
                                      </p:cBhvr>
                                      <p:to>
                                        <p:strVal val="hidden"/>
                                      </p:to>
                                    </p:set>
                                  </p:childTnLst>
                                </p:cTn>
                              </p:par>
                            </p:childTnLst>
                          </p:cTn>
                        </p:par>
                        <p:par>
                          <p:cTn id="95" fill="hold">
                            <p:stCondLst>
                              <p:cond delay="3000"/>
                            </p:stCondLst>
                            <p:childTnLst>
                              <p:par>
                                <p:cTn id="96" presetID="23" presetClass="entr" presetSubtype="16"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 calcmode="lin" valueType="num">
                                      <p:cBhvr>
                                        <p:cTn id="98" dur="500" fill="hold"/>
                                        <p:tgtEl>
                                          <p:spTgt spid="68"/>
                                        </p:tgtEl>
                                        <p:attrNameLst>
                                          <p:attrName>ppt_w</p:attrName>
                                        </p:attrNameLst>
                                      </p:cBhvr>
                                      <p:tavLst>
                                        <p:tav tm="0">
                                          <p:val>
                                            <p:fltVal val="0"/>
                                          </p:val>
                                        </p:tav>
                                        <p:tav tm="100000">
                                          <p:val>
                                            <p:strVal val="#ppt_w"/>
                                          </p:val>
                                        </p:tav>
                                      </p:tavLst>
                                    </p:anim>
                                    <p:anim calcmode="lin" valueType="num">
                                      <p:cBhvr>
                                        <p:cTn id="99" dur="500" fill="hold"/>
                                        <p:tgtEl>
                                          <p:spTgt spid="68"/>
                                        </p:tgtEl>
                                        <p:attrNameLst>
                                          <p:attrName>ppt_h</p:attrName>
                                        </p:attrNameLst>
                                      </p:cBhvr>
                                      <p:tavLst>
                                        <p:tav tm="0">
                                          <p:val>
                                            <p:fltVal val="0"/>
                                          </p:val>
                                        </p:tav>
                                        <p:tav tm="100000">
                                          <p:val>
                                            <p:strVal val="#ppt_h"/>
                                          </p:val>
                                        </p:tav>
                                      </p:tavLst>
                                    </p:anim>
                                  </p:childTnLst>
                                </p:cTn>
                              </p:par>
                            </p:childTnLst>
                          </p:cTn>
                        </p:par>
                        <p:par>
                          <p:cTn id="100" fill="hold">
                            <p:stCondLst>
                              <p:cond delay="3500"/>
                            </p:stCondLst>
                            <p:childTnLst>
                              <p:par>
                                <p:cTn id="101" presetID="53" presetClass="exit" presetSubtype="32" fill="hold" grpId="1" nodeType="afterEffect">
                                  <p:stCondLst>
                                    <p:cond delay="0"/>
                                  </p:stCondLst>
                                  <p:childTnLst>
                                    <p:anim calcmode="lin" valueType="num">
                                      <p:cBhvr>
                                        <p:cTn id="102" dur="500"/>
                                        <p:tgtEl>
                                          <p:spTgt spid="68"/>
                                        </p:tgtEl>
                                        <p:attrNameLst>
                                          <p:attrName>ppt_w</p:attrName>
                                        </p:attrNameLst>
                                      </p:cBhvr>
                                      <p:tavLst>
                                        <p:tav tm="0">
                                          <p:val>
                                            <p:strVal val="ppt_w"/>
                                          </p:val>
                                        </p:tav>
                                        <p:tav tm="100000">
                                          <p:val>
                                            <p:fltVal val="0"/>
                                          </p:val>
                                        </p:tav>
                                      </p:tavLst>
                                    </p:anim>
                                    <p:anim calcmode="lin" valueType="num">
                                      <p:cBhvr>
                                        <p:cTn id="103" dur="500"/>
                                        <p:tgtEl>
                                          <p:spTgt spid="68"/>
                                        </p:tgtEl>
                                        <p:attrNameLst>
                                          <p:attrName>ppt_h</p:attrName>
                                        </p:attrNameLst>
                                      </p:cBhvr>
                                      <p:tavLst>
                                        <p:tav tm="0">
                                          <p:val>
                                            <p:strVal val="ppt_h"/>
                                          </p:val>
                                        </p:tav>
                                        <p:tav tm="100000">
                                          <p:val>
                                            <p:fltVal val="0"/>
                                          </p:val>
                                        </p:tav>
                                      </p:tavLst>
                                    </p:anim>
                                    <p:animEffect transition="out" filter="fade">
                                      <p:cBhvr>
                                        <p:cTn id="104" dur="500"/>
                                        <p:tgtEl>
                                          <p:spTgt spid="68"/>
                                        </p:tgtEl>
                                      </p:cBhvr>
                                    </p:animEffect>
                                    <p:set>
                                      <p:cBhvr>
                                        <p:cTn id="105" dur="1" fill="hold">
                                          <p:stCondLst>
                                            <p:cond delay="499"/>
                                          </p:stCondLst>
                                        </p:cTn>
                                        <p:tgtEl>
                                          <p:spTgt spid="68"/>
                                        </p:tgtEl>
                                        <p:attrNameLst>
                                          <p:attrName>style.visibility</p:attrName>
                                        </p:attrNameLst>
                                      </p:cBhvr>
                                      <p:to>
                                        <p:strVal val="hidden"/>
                                      </p:to>
                                    </p:set>
                                  </p:childTnLst>
                                </p:cTn>
                              </p:par>
                            </p:childTnLst>
                          </p:cTn>
                        </p:par>
                        <p:par>
                          <p:cTn id="106" fill="hold">
                            <p:stCondLst>
                              <p:cond delay="4000"/>
                            </p:stCondLst>
                            <p:childTnLst>
                              <p:par>
                                <p:cTn id="107" presetID="23" presetClass="entr" presetSubtype="16" fill="hold" grpId="0" nodeType="afterEffect">
                                  <p:stCondLst>
                                    <p:cond delay="0"/>
                                  </p:stCondLst>
                                  <p:childTnLst>
                                    <p:set>
                                      <p:cBhvr>
                                        <p:cTn id="108" dur="1" fill="hold">
                                          <p:stCondLst>
                                            <p:cond delay="0"/>
                                          </p:stCondLst>
                                        </p:cTn>
                                        <p:tgtEl>
                                          <p:spTgt spid="67"/>
                                        </p:tgtEl>
                                        <p:attrNameLst>
                                          <p:attrName>style.visibility</p:attrName>
                                        </p:attrNameLst>
                                      </p:cBhvr>
                                      <p:to>
                                        <p:strVal val="visible"/>
                                      </p:to>
                                    </p:set>
                                    <p:anim calcmode="lin" valueType="num">
                                      <p:cBhvr>
                                        <p:cTn id="109" dur="500" fill="hold"/>
                                        <p:tgtEl>
                                          <p:spTgt spid="67"/>
                                        </p:tgtEl>
                                        <p:attrNameLst>
                                          <p:attrName>ppt_w</p:attrName>
                                        </p:attrNameLst>
                                      </p:cBhvr>
                                      <p:tavLst>
                                        <p:tav tm="0">
                                          <p:val>
                                            <p:fltVal val="0"/>
                                          </p:val>
                                        </p:tav>
                                        <p:tav tm="100000">
                                          <p:val>
                                            <p:strVal val="#ppt_w"/>
                                          </p:val>
                                        </p:tav>
                                      </p:tavLst>
                                    </p:anim>
                                    <p:anim calcmode="lin" valueType="num">
                                      <p:cBhvr>
                                        <p:cTn id="110" dur="500" fill="hold"/>
                                        <p:tgtEl>
                                          <p:spTgt spid="67"/>
                                        </p:tgtEl>
                                        <p:attrNameLst>
                                          <p:attrName>ppt_h</p:attrName>
                                        </p:attrNameLst>
                                      </p:cBhvr>
                                      <p:tavLst>
                                        <p:tav tm="0">
                                          <p:val>
                                            <p:fltVal val="0"/>
                                          </p:val>
                                        </p:tav>
                                        <p:tav tm="100000">
                                          <p:val>
                                            <p:strVal val="#ppt_h"/>
                                          </p:val>
                                        </p:tav>
                                      </p:tavLst>
                                    </p:anim>
                                  </p:childTnLst>
                                </p:cTn>
                              </p:par>
                            </p:childTnLst>
                          </p:cTn>
                        </p:par>
                        <p:par>
                          <p:cTn id="111" fill="hold">
                            <p:stCondLst>
                              <p:cond delay="4500"/>
                            </p:stCondLst>
                            <p:childTnLst>
                              <p:par>
                                <p:cTn id="112" presetID="53" presetClass="exit" presetSubtype="32" fill="hold" grpId="1" nodeType="afterEffect">
                                  <p:stCondLst>
                                    <p:cond delay="0"/>
                                  </p:stCondLst>
                                  <p:childTnLst>
                                    <p:anim calcmode="lin" valueType="num">
                                      <p:cBhvr>
                                        <p:cTn id="113" dur="500"/>
                                        <p:tgtEl>
                                          <p:spTgt spid="67"/>
                                        </p:tgtEl>
                                        <p:attrNameLst>
                                          <p:attrName>ppt_w</p:attrName>
                                        </p:attrNameLst>
                                      </p:cBhvr>
                                      <p:tavLst>
                                        <p:tav tm="0">
                                          <p:val>
                                            <p:strVal val="ppt_w"/>
                                          </p:val>
                                        </p:tav>
                                        <p:tav tm="100000">
                                          <p:val>
                                            <p:fltVal val="0"/>
                                          </p:val>
                                        </p:tav>
                                      </p:tavLst>
                                    </p:anim>
                                    <p:anim calcmode="lin" valueType="num">
                                      <p:cBhvr>
                                        <p:cTn id="114" dur="500"/>
                                        <p:tgtEl>
                                          <p:spTgt spid="67"/>
                                        </p:tgtEl>
                                        <p:attrNameLst>
                                          <p:attrName>ppt_h</p:attrName>
                                        </p:attrNameLst>
                                      </p:cBhvr>
                                      <p:tavLst>
                                        <p:tav tm="0">
                                          <p:val>
                                            <p:strVal val="ppt_h"/>
                                          </p:val>
                                        </p:tav>
                                        <p:tav tm="100000">
                                          <p:val>
                                            <p:fltVal val="0"/>
                                          </p:val>
                                        </p:tav>
                                      </p:tavLst>
                                    </p:anim>
                                    <p:animEffect transition="out" filter="fade">
                                      <p:cBhvr>
                                        <p:cTn id="115" dur="500"/>
                                        <p:tgtEl>
                                          <p:spTgt spid="67"/>
                                        </p:tgtEl>
                                      </p:cBhvr>
                                    </p:animEffect>
                                    <p:set>
                                      <p:cBhvr>
                                        <p:cTn id="116" dur="1" fill="hold">
                                          <p:stCondLst>
                                            <p:cond delay="499"/>
                                          </p:stCondLst>
                                        </p:cTn>
                                        <p:tgtEl>
                                          <p:spTgt spid="67"/>
                                        </p:tgtEl>
                                        <p:attrNameLst>
                                          <p:attrName>style.visibility</p:attrName>
                                        </p:attrNameLst>
                                      </p:cBhvr>
                                      <p:to>
                                        <p:strVal val="hidden"/>
                                      </p:to>
                                    </p:set>
                                  </p:childTnLst>
                                </p:cTn>
                              </p:par>
                            </p:childTnLst>
                          </p:cTn>
                        </p:par>
                        <p:par>
                          <p:cTn id="117" fill="hold">
                            <p:stCondLst>
                              <p:cond delay="5000"/>
                            </p:stCondLst>
                            <p:childTnLst>
                              <p:par>
                                <p:cTn id="118" presetID="23" presetClass="entr" presetSubtype="16" fill="hold" grpId="0" nodeType="afterEffect">
                                  <p:stCondLst>
                                    <p:cond delay="0"/>
                                  </p:stCondLst>
                                  <p:childTnLst>
                                    <p:set>
                                      <p:cBhvr>
                                        <p:cTn id="119" dur="1" fill="hold">
                                          <p:stCondLst>
                                            <p:cond delay="0"/>
                                          </p:stCondLst>
                                        </p:cTn>
                                        <p:tgtEl>
                                          <p:spTgt spid="66"/>
                                        </p:tgtEl>
                                        <p:attrNameLst>
                                          <p:attrName>style.visibility</p:attrName>
                                        </p:attrNameLst>
                                      </p:cBhvr>
                                      <p:to>
                                        <p:strVal val="visible"/>
                                      </p:to>
                                    </p:set>
                                    <p:anim calcmode="lin" valueType="num">
                                      <p:cBhvr>
                                        <p:cTn id="120" dur="500" fill="hold"/>
                                        <p:tgtEl>
                                          <p:spTgt spid="66"/>
                                        </p:tgtEl>
                                        <p:attrNameLst>
                                          <p:attrName>ppt_w</p:attrName>
                                        </p:attrNameLst>
                                      </p:cBhvr>
                                      <p:tavLst>
                                        <p:tav tm="0">
                                          <p:val>
                                            <p:fltVal val="0"/>
                                          </p:val>
                                        </p:tav>
                                        <p:tav tm="100000">
                                          <p:val>
                                            <p:strVal val="#ppt_w"/>
                                          </p:val>
                                        </p:tav>
                                      </p:tavLst>
                                    </p:anim>
                                    <p:anim calcmode="lin" valueType="num">
                                      <p:cBhvr>
                                        <p:cTn id="121" dur="500" fill="hold"/>
                                        <p:tgtEl>
                                          <p:spTgt spid="66"/>
                                        </p:tgtEl>
                                        <p:attrNameLst>
                                          <p:attrName>ppt_h</p:attrName>
                                        </p:attrNameLst>
                                      </p:cBhvr>
                                      <p:tavLst>
                                        <p:tav tm="0">
                                          <p:val>
                                            <p:fltVal val="0"/>
                                          </p:val>
                                        </p:tav>
                                        <p:tav tm="100000">
                                          <p:val>
                                            <p:strVal val="#ppt_h"/>
                                          </p:val>
                                        </p:tav>
                                      </p:tavLst>
                                    </p:anim>
                                  </p:childTnLst>
                                </p:cTn>
                              </p:par>
                            </p:childTnLst>
                          </p:cTn>
                        </p:par>
                        <p:par>
                          <p:cTn id="122" fill="hold">
                            <p:stCondLst>
                              <p:cond delay="5500"/>
                            </p:stCondLst>
                            <p:childTnLst>
                              <p:par>
                                <p:cTn id="123" presetID="53" presetClass="exit" presetSubtype="32" fill="hold" grpId="1" nodeType="afterEffect">
                                  <p:stCondLst>
                                    <p:cond delay="0"/>
                                  </p:stCondLst>
                                  <p:childTnLst>
                                    <p:anim calcmode="lin" valueType="num">
                                      <p:cBhvr>
                                        <p:cTn id="124" dur="500"/>
                                        <p:tgtEl>
                                          <p:spTgt spid="66"/>
                                        </p:tgtEl>
                                        <p:attrNameLst>
                                          <p:attrName>ppt_w</p:attrName>
                                        </p:attrNameLst>
                                      </p:cBhvr>
                                      <p:tavLst>
                                        <p:tav tm="0">
                                          <p:val>
                                            <p:strVal val="ppt_w"/>
                                          </p:val>
                                        </p:tav>
                                        <p:tav tm="100000">
                                          <p:val>
                                            <p:fltVal val="0"/>
                                          </p:val>
                                        </p:tav>
                                      </p:tavLst>
                                    </p:anim>
                                    <p:anim calcmode="lin" valueType="num">
                                      <p:cBhvr>
                                        <p:cTn id="125" dur="500"/>
                                        <p:tgtEl>
                                          <p:spTgt spid="66"/>
                                        </p:tgtEl>
                                        <p:attrNameLst>
                                          <p:attrName>ppt_h</p:attrName>
                                        </p:attrNameLst>
                                      </p:cBhvr>
                                      <p:tavLst>
                                        <p:tav tm="0">
                                          <p:val>
                                            <p:strVal val="ppt_h"/>
                                          </p:val>
                                        </p:tav>
                                        <p:tav tm="100000">
                                          <p:val>
                                            <p:fltVal val="0"/>
                                          </p:val>
                                        </p:tav>
                                      </p:tavLst>
                                    </p:anim>
                                    <p:animEffect transition="out" filter="fade">
                                      <p:cBhvr>
                                        <p:cTn id="126" dur="500"/>
                                        <p:tgtEl>
                                          <p:spTgt spid="66"/>
                                        </p:tgtEl>
                                      </p:cBhvr>
                                    </p:animEffect>
                                    <p:set>
                                      <p:cBhvr>
                                        <p:cTn id="127" dur="1" fill="hold">
                                          <p:stCondLst>
                                            <p:cond delay="499"/>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73"/>
                  </p:tgtEl>
                </p:cond>
              </p:nextCondLst>
            </p:seq>
          </p:childTnLst>
        </p:cTn>
      </p:par>
    </p:tnLst>
    <p:bldLst>
      <p:bldP spid="10" grpId="0"/>
      <p:bldP spid="54" grpId="0"/>
      <p:bldP spid="55" grpId="0"/>
      <p:bldP spid="56" grpId="0"/>
      <p:bldP spid="57" grpId="0"/>
      <p:bldP spid="66" grpId="0" animBg="1"/>
      <p:bldP spid="66" grpId="1" animBg="1"/>
      <p:bldP spid="67" grpId="0" animBg="1"/>
      <p:bldP spid="67" grpId="1" animBg="1"/>
      <p:bldP spid="68" grpId="0" animBg="1"/>
      <p:bldP spid="68" grpId="1" animBg="1"/>
      <p:bldP spid="70" grpId="0" animBg="1"/>
      <p:bldP spid="70" grpId="1" animBg="1"/>
      <p:bldP spid="71" grpId="0" animBg="1"/>
      <p:bldP spid="71" grpId="1" animBg="1"/>
      <p:bldP spid="72" grpId="0" animBg="1"/>
      <p:bldP spid="72"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图片 1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0" y="4408214"/>
            <a:ext cx="533065" cy="667910"/>
          </a:xfrm>
          <a:prstGeom prst="rect">
            <a:avLst/>
          </a:prstGeom>
        </p:spPr>
      </p:pic>
      <p:pic>
        <p:nvPicPr>
          <p:cNvPr id="6" name="Picture 5" descr="A close up of a logo&#10;&#10;Description automatically generated">
            <a:extLst>
              <a:ext uri="{FF2B5EF4-FFF2-40B4-BE49-F238E27FC236}">
                <a16:creationId xmlns:a16="http://schemas.microsoft.com/office/drawing/2014/main" id="{53DF0B9A-C370-48A8-A4A2-F0FC7F59A5D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7137" y="-1937784"/>
            <a:ext cx="8650661" cy="7710677"/>
          </a:xfrm>
          <a:prstGeom prst="rect">
            <a:avLst/>
          </a:prstGeom>
        </p:spPr>
      </p:pic>
      <p:pic>
        <p:nvPicPr>
          <p:cNvPr id="8" name="Picture 7" descr="A close up of a flower&#10;&#10;Description automatically generated">
            <a:extLst>
              <a:ext uri="{FF2B5EF4-FFF2-40B4-BE49-F238E27FC236}">
                <a16:creationId xmlns:a16="http://schemas.microsoft.com/office/drawing/2014/main" id="{088C22A4-4C57-451F-A38C-E5C7C394A98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09277" y="4408213"/>
            <a:ext cx="900024" cy="782630"/>
          </a:xfrm>
          <a:prstGeom prst="rect">
            <a:avLst/>
          </a:prstGeom>
        </p:spPr>
      </p:pic>
      <p:grpSp>
        <p:nvGrpSpPr>
          <p:cNvPr id="14" name="A">
            <a:extLst>
              <a:ext uri="{FF2B5EF4-FFF2-40B4-BE49-F238E27FC236}">
                <a16:creationId xmlns:a16="http://schemas.microsoft.com/office/drawing/2014/main" id="{A690EF85-4DA3-4427-9EE8-7AFBBAFA4204}"/>
              </a:ext>
            </a:extLst>
          </p:cNvPr>
          <p:cNvGrpSpPr/>
          <p:nvPr/>
        </p:nvGrpSpPr>
        <p:grpSpPr>
          <a:xfrm>
            <a:off x="690747" y="4949799"/>
            <a:ext cx="1987455" cy="2003081"/>
            <a:chOff x="6219191" y="6603470"/>
            <a:chExt cx="2670774" cy="2670774"/>
          </a:xfrm>
        </p:grpSpPr>
        <p:pic>
          <p:nvPicPr>
            <p:cNvPr id="46" name="Picture 45" descr="A picture containing drawing&#10;&#10;Description automatically generated">
              <a:extLst>
                <a:ext uri="{FF2B5EF4-FFF2-40B4-BE49-F238E27FC236}">
                  <a16:creationId xmlns:a16="http://schemas.microsoft.com/office/drawing/2014/main" id="{05F054BD-058F-4974-BFD6-CABB9C28BF1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300726">
              <a:off x="6219191" y="6603470"/>
              <a:ext cx="2670774" cy="2670774"/>
            </a:xfrm>
            <a:prstGeom prst="rect">
              <a:avLst/>
            </a:prstGeom>
          </p:spPr>
        </p:pic>
        <p:sp>
          <p:nvSpPr>
            <p:cNvPr id="9" name="Rectangle 8">
              <a:extLst>
                <a:ext uri="{FF2B5EF4-FFF2-40B4-BE49-F238E27FC236}">
                  <a16:creationId xmlns:a16="http://schemas.microsoft.com/office/drawing/2014/main" id="{D3835AA8-AB9D-461A-A985-5CF2B2962BA2}"/>
                </a:ext>
              </a:extLst>
            </p:cNvPr>
            <p:cNvSpPr/>
            <p:nvPr/>
          </p:nvSpPr>
          <p:spPr>
            <a:xfrm>
              <a:off x="7452489" y="7075410"/>
              <a:ext cx="690187" cy="923329"/>
            </a:xfrm>
            <a:prstGeom prst="rect">
              <a:avLst/>
            </a:prstGeom>
            <a:noFill/>
          </p:spPr>
          <p:txBody>
            <a:bodyPr wrap="none" lIns="68580" tIns="34290" rIns="68580" bIns="34290">
              <a:spAutoFit/>
            </a:bodyPr>
            <a:lstStyle/>
            <a:p>
              <a:pPr algn="ctr" defTabSz="685800">
                <a:buClrTx/>
                <a:defRPr/>
              </a:pPr>
              <a:r>
                <a:rPr lang="en-US" sz="4050" kern="1200" dirty="0">
                  <a:ln w="0"/>
                  <a:solidFill>
                    <a:prstClr val="white"/>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A</a:t>
              </a:r>
            </a:p>
          </p:txBody>
        </p:sp>
      </p:grpSp>
      <p:grpSp>
        <p:nvGrpSpPr>
          <p:cNvPr id="13" name="B">
            <a:extLst>
              <a:ext uri="{FF2B5EF4-FFF2-40B4-BE49-F238E27FC236}">
                <a16:creationId xmlns:a16="http://schemas.microsoft.com/office/drawing/2014/main" id="{9DEE69D0-6B03-420D-A555-24BFFE6535D3}"/>
              </a:ext>
            </a:extLst>
          </p:cNvPr>
          <p:cNvGrpSpPr/>
          <p:nvPr/>
        </p:nvGrpSpPr>
        <p:grpSpPr>
          <a:xfrm>
            <a:off x="2403565" y="5135634"/>
            <a:ext cx="1786841" cy="2050687"/>
            <a:chOff x="8068371" y="5639611"/>
            <a:chExt cx="2724012" cy="2724012"/>
          </a:xfrm>
        </p:grpSpPr>
        <p:pic>
          <p:nvPicPr>
            <p:cNvPr id="45" name="Picture 44" descr="A picture containing light&#10;&#10;Description automatically generated">
              <a:extLst>
                <a:ext uri="{FF2B5EF4-FFF2-40B4-BE49-F238E27FC236}">
                  <a16:creationId xmlns:a16="http://schemas.microsoft.com/office/drawing/2014/main" id="{EA1EF844-B458-48E0-8FBB-603C8C256B9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636442">
              <a:off x="8068371" y="5639611"/>
              <a:ext cx="2724012" cy="2724012"/>
            </a:xfrm>
            <a:prstGeom prst="rect">
              <a:avLst/>
            </a:prstGeom>
          </p:spPr>
        </p:pic>
        <p:sp>
          <p:nvSpPr>
            <p:cNvPr id="49" name="Rectangle 48">
              <a:extLst>
                <a:ext uri="{FF2B5EF4-FFF2-40B4-BE49-F238E27FC236}">
                  <a16:creationId xmlns:a16="http://schemas.microsoft.com/office/drawing/2014/main" id="{D832E540-0C2B-4043-AD12-CEE11E564A6F}"/>
                </a:ext>
              </a:extLst>
            </p:cNvPr>
            <p:cNvSpPr/>
            <p:nvPr/>
          </p:nvSpPr>
          <p:spPr>
            <a:xfrm>
              <a:off x="9145439" y="6045603"/>
              <a:ext cx="738991" cy="919872"/>
            </a:xfrm>
            <a:prstGeom prst="rect">
              <a:avLst/>
            </a:prstGeom>
            <a:noFill/>
          </p:spPr>
          <p:txBody>
            <a:bodyPr wrap="none" lIns="68580" tIns="34290" rIns="68580" bIns="34290">
              <a:spAutoFit/>
            </a:bodyPr>
            <a:lstStyle/>
            <a:p>
              <a:pPr algn="ctr" defTabSz="685800">
                <a:buClrTx/>
                <a:defRPr/>
              </a:pPr>
              <a:r>
                <a:rPr lang="en-US" sz="4050" kern="1200" dirty="0">
                  <a:ln w="0"/>
                  <a:solidFill>
                    <a:prstClr val="white"/>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B</a:t>
              </a:r>
            </a:p>
          </p:txBody>
        </p:sp>
      </p:grpSp>
      <p:grpSp>
        <p:nvGrpSpPr>
          <p:cNvPr id="11" name="C">
            <a:extLst>
              <a:ext uri="{FF2B5EF4-FFF2-40B4-BE49-F238E27FC236}">
                <a16:creationId xmlns:a16="http://schemas.microsoft.com/office/drawing/2014/main" id="{38C5778C-B1D1-4BB2-9990-91BE61F13F5D}"/>
              </a:ext>
            </a:extLst>
          </p:cNvPr>
          <p:cNvGrpSpPr/>
          <p:nvPr/>
        </p:nvGrpSpPr>
        <p:grpSpPr>
          <a:xfrm>
            <a:off x="3872789" y="5100418"/>
            <a:ext cx="1761876" cy="1994082"/>
            <a:chOff x="9664213" y="6394808"/>
            <a:chExt cx="2658776" cy="2658776"/>
          </a:xfrm>
        </p:grpSpPr>
        <p:pic>
          <p:nvPicPr>
            <p:cNvPr id="44" name="Picture 43" descr="A picture containing drawing, light&#10;&#10;Description automatically generated">
              <a:extLst>
                <a:ext uri="{FF2B5EF4-FFF2-40B4-BE49-F238E27FC236}">
                  <a16:creationId xmlns:a16="http://schemas.microsoft.com/office/drawing/2014/main" id="{1A920824-F728-4B4E-A2AE-785CAB50D13B}"/>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411622">
              <a:off x="9664213" y="6394808"/>
              <a:ext cx="2658776" cy="2658776"/>
            </a:xfrm>
            <a:prstGeom prst="rect">
              <a:avLst/>
            </a:prstGeom>
          </p:spPr>
        </p:pic>
        <p:sp>
          <p:nvSpPr>
            <p:cNvPr id="50" name="Rectangle 49">
              <a:extLst>
                <a:ext uri="{FF2B5EF4-FFF2-40B4-BE49-F238E27FC236}">
                  <a16:creationId xmlns:a16="http://schemas.microsoft.com/office/drawing/2014/main" id="{99137DB5-797B-4576-91B2-BAAA4DF4DD1D}"/>
                </a:ext>
              </a:extLst>
            </p:cNvPr>
            <p:cNvSpPr/>
            <p:nvPr/>
          </p:nvSpPr>
          <p:spPr>
            <a:xfrm>
              <a:off x="10620970" y="6858000"/>
              <a:ext cx="731514" cy="923329"/>
            </a:xfrm>
            <a:prstGeom prst="rect">
              <a:avLst/>
            </a:prstGeom>
            <a:noFill/>
          </p:spPr>
          <p:txBody>
            <a:bodyPr wrap="none" lIns="68580" tIns="34290" rIns="68580" bIns="34290">
              <a:spAutoFit/>
            </a:bodyPr>
            <a:lstStyle/>
            <a:p>
              <a:pPr algn="ctr" defTabSz="685800">
                <a:buClrTx/>
                <a:defRPr/>
              </a:pPr>
              <a:r>
                <a:rPr lang="en-US" sz="4050" kern="1200" dirty="0">
                  <a:ln w="0"/>
                  <a:solidFill>
                    <a:prstClr val="white"/>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C</a:t>
              </a:r>
            </a:p>
          </p:txBody>
        </p:sp>
      </p:grpSp>
      <p:grpSp>
        <p:nvGrpSpPr>
          <p:cNvPr id="12" name="D">
            <a:extLst>
              <a:ext uri="{FF2B5EF4-FFF2-40B4-BE49-F238E27FC236}">
                <a16:creationId xmlns:a16="http://schemas.microsoft.com/office/drawing/2014/main" id="{AB1397E6-11CB-4C50-B60C-0E5484F3BA5D}"/>
              </a:ext>
            </a:extLst>
          </p:cNvPr>
          <p:cNvGrpSpPr/>
          <p:nvPr/>
        </p:nvGrpSpPr>
        <p:grpSpPr>
          <a:xfrm rot="20697415">
            <a:off x="5455853" y="4818460"/>
            <a:ext cx="1690961" cy="1460609"/>
            <a:chOff x="9659337" y="4088425"/>
            <a:chExt cx="2392647" cy="1947478"/>
          </a:xfrm>
        </p:grpSpPr>
        <p:pic>
          <p:nvPicPr>
            <p:cNvPr id="43" name="Picture 42" descr="A close up of a logo&#10;&#10;Description automatically generated">
              <a:extLst>
                <a:ext uri="{FF2B5EF4-FFF2-40B4-BE49-F238E27FC236}">
                  <a16:creationId xmlns:a16="http://schemas.microsoft.com/office/drawing/2014/main" id="{0CCCF897-3452-4FDF-9542-CE2A346BBA68}"/>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r="14479" b="30391"/>
            <a:stretch/>
          </p:blipFill>
          <p:spPr>
            <a:xfrm rot="2120245">
              <a:off x="9659337" y="4088425"/>
              <a:ext cx="2392647" cy="1947478"/>
            </a:xfrm>
            <a:prstGeom prst="rect">
              <a:avLst/>
            </a:prstGeom>
          </p:spPr>
        </p:pic>
        <p:sp>
          <p:nvSpPr>
            <p:cNvPr id="51" name="Rectangle 50">
              <a:extLst>
                <a:ext uri="{FF2B5EF4-FFF2-40B4-BE49-F238E27FC236}">
                  <a16:creationId xmlns:a16="http://schemas.microsoft.com/office/drawing/2014/main" id="{7D49E611-8930-4BE1-A8C0-F5C252E9152C}"/>
                </a:ext>
              </a:extLst>
            </p:cNvPr>
            <p:cNvSpPr/>
            <p:nvPr/>
          </p:nvSpPr>
          <p:spPr>
            <a:xfrm>
              <a:off x="10599320" y="4705759"/>
              <a:ext cx="726728" cy="923329"/>
            </a:xfrm>
            <a:prstGeom prst="rect">
              <a:avLst/>
            </a:prstGeom>
            <a:noFill/>
          </p:spPr>
          <p:txBody>
            <a:bodyPr wrap="none" lIns="68580" tIns="34290" rIns="68580" bIns="34290">
              <a:spAutoFit/>
            </a:bodyPr>
            <a:lstStyle/>
            <a:p>
              <a:pPr algn="ctr" defTabSz="685800">
                <a:buClrTx/>
                <a:defRPr/>
              </a:pPr>
              <a:r>
                <a:rPr lang="en-US" sz="4050" kern="1200" dirty="0">
                  <a:ln w="0"/>
                  <a:solidFill>
                    <a:prstClr val="white"/>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D</a:t>
              </a:r>
            </a:p>
          </p:txBody>
        </p:sp>
      </p:grpSp>
      <p:sp>
        <p:nvSpPr>
          <p:cNvPr id="57" name="Rectangle 56">
            <a:extLst>
              <a:ext uri="{FF2B5EF4-FFF2-40B4-BE49-F238E27FC236}">
                <a16:creationId xmlns:a16="http://schemas.microsoft.com/office/drawing/2014/main" id="{54AD7B15-2044-43FB-8C52-BDFDDEC1EE43}"/>
              </a:ext>
            </a:extLst>
          </p:cNvPr>
          <p:cNvSpPr/>
          <p:nvPr/>
        </p:nvSpPr>
        <p:spPr>
          <a:xfrm>
            <a:off x="556212" y="3038666"/>
            <a:ext cx="6859499" cy="447430"/>
          </a:xfrm>
          <a:prstGeom prst="rect">
            <a:avLst/>
          </a:prstGeom>
          <a:noFill/>
        </p:spPr>
        <p:txBody>
          <a:bodyPr wrap="square" lIns="68580" tIns="34290" rIns="68580" bIns="34290">
            <a:spAutoFit/>
          </a:bodyPr>
          <a:lstStyle/>
          <a:p>
            <a:pPr algn="just" defTabSz="685800">
              <a:lnSpc>
                <a:spcPct val="130000"/>
              </a:lnSpc>
              <a:buClrTx/>
              <a:defRPr/>
            </a:pPr>
            <a:r>
              <a:rPr lang="en-US"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D. </a:t>
            </a:r>
            <a:r>
              <a:rPr lang="vi-VN"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rPr>
              <a:t>Công nhân quản lí xí nghiệp chủ bỏ trốn.</a:t>
            </a:r>
            <a:endParaRPr lang="en-US"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endParaRPr>
          </a:p>
        </p:txBody>
      </p:sp>
      <p:pic>
        <p:nvPicPr>
          <p:cNvPr id="16" name="Picture 15" descr="A close up of a logo&#10;&#10;Description automatically generated">
            <a:extLst>
              <a:ext uri="{FF2B5EF4-FFF2-40B4-BE49-F238E27FC236}">
                <a16:creationId xmlns:a16="http://schemas.microsoft.com/office/drawing/2014/main" id="{4977162E-A4D5-4D76-9518-1B18CA1402E4}"/>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7512234" y="259201"/>
            <a:ext cx="1631766" cy="2565796"/>
          </a:xfrm>
          <a:prstGeom prst="rect">
            <a:avLst/>
          </a:prstGeom>
        </p:spPr>
      </p:pic>
      <p:pic>
        <p:nvPicPr>
          <p:cNvPr id="25" name="Picture 24" descr="A picture containing sitting, tree&#10;&#10;Description automatically generated">
            <a:hlinkClick r:id="rId15" action="ppaction://hlinksldjump"/>
            <a:extLst>
              <a:ext uri="{FF2B5EF4-FFF2-40B4-BE49-F238E27FC236}">
                <a16:creationId xmlns:a16="http://schemas.microsoft.com/office/drawing/2014/main" id="{6BB5F41D-9CAB-4EB8-9135-C19A0CA07CEA}"/>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970806" y="3945211"/>
            <a:ext cx="1208336" cy="1208336"/>
          </a:xfrm>
          <a:prstGeom prst="rect">
            <a:avLst/>
          </a:prstGeom>
        </p:spPr>
      </p:pic>
      <p:sp>
        <p:nvSpPr>
          <p:cNvPr id="26" name="Rectangle: Rounded Corners 25">
            <a:extLst>
              <a:ext uri="{FF2B5EF4-FFF2-40B4-BE49-F238E27FC236}">
                <a16:creationId xmlns:a16="http://schemas.microsoft.com/office/drawing/2014/main" id="{F561FEFC-C0A0-4C83-85F2-A234A477E1EC}"/>
              </a:ext>
            </a:extLst>
          </p:cNvPr>
          <p:cNvSpPr/>
          <p:nvPr/>
        </p:nvSpPr>
        <p:spPr>
          <a:xfrm>
            <a:off x="7929830" y="2332374"/>
            <a:ext cx="1118381" cy="1322657"/>
          </a:xfrm>
          <a:prstGeom prst="roundRect">
            <a:avLst>
              <a:gd name="adj" fmla="val 703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Times New Roman" panose="02020603050405020304" pitchFamily="18" charset="0"/>
              <a:cs typeface="Times New Roman" panose="02020603050405020304" pitchFamily="18" charset="0"/>
            </a:endParaRPr>
          </a:p>
        </p:txBody>
      </p:sp>
      <p:sp>
        <p:nvSpPr>
          <p:cNvPr id="27" name="5">
            <a:extLst>
              <a:ext uri="{FF2B5EF4-FFF2-40B4-BE49-F238E27FC236}">
                <a16:creationId xmlns:a16="http://schemas.microsoft.com/office/drawing/2014/main" id="{F2FE4616-1E40-4FE2-9FC3-708F34E79CB5}"/>
              </a:ext>
            </a:extLst>
          </p:cNvPr>
          <p:cNvSpPr/>
          <p:nvPr/>
        </p:nvSpPr>
        <p:spPr>
          <a:xfrm>
            <a:off x="8050069" y="2455645"/>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100" b="1" kern="1200" dirty="0">
                <a:solidFill>
                  <a:srgbClr val="111224"/>
                </a:solidFill>
                <a:latin typeface="Times New Roman" panose="02020603050405020304" pitchFamily="18" charset="0"/>
                <a:cs typeface="Times New Roman" panose="02020603050405020304" pitchFamily="18" charset="0"/>
              </a:rPr>
              <a:t>HẾT GIỜ</a:t>
            </a:r>
          </a:p>
        </p:txBody>
      </p:sp>
      <p:sp>
        <p:nvSpPr>
          <p:cNvPr id="28" name="5">
            <a:extLst>
              <a:ext uri="{FF2B5EF4-FFF2-40B4-BE49-F238E27FC236}">
                <a16:creationId xmlns:a16="http://schemas.microsoft.com/office/drawing/2014/main" id="{2BC7B619-A175-4E30-8B1B-75CD6A24FCF5}"/>
              </a:ext>
            </a:extLst>
          </p:cNvPr>
          <p:cNvSpPr/>
          <p:nvPr/>
        </p:nvSpPr>
        <p:spPr>
          <a:xfrm>
            <a:off x="8042290" y="2451649"/>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1</a:t>
            </a:r>
          </a:p>
        </p:txBody>
      </p:sp>
      <p:sp>
        <p:nvSpPr>
          <p:cNvPr id="29" name="5">
            <a:extLst>
              <a:ext uri="{FF2B5EF4-FFF2-40B4-BE49-F238E27FC236}">
                <a16:creationId xmlns:a16="http://schemas.microsoft.com/office/drawing/2014/main" id="{5469E07C-7405-4969-BD86-8F88634888D6}"/>
              </a:ext>
            </a:extLst>
          </p:cNvPr>
          <p:cNvSpPr/>
          <p:nvPr/>
        </p:nvSpPr>
        <p:spPr>
          <a:xfrm>
            <a:off x="8050069" y="2459640"/>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2</a:t>
            </a:r>
          </a:p>
        </p:txBody>
      </p:sp>
      <p:sp>
        <p:nvSpPr>
          <p:cNvPr id="30" name="5">
            <a:extLst>
              <a:ext uri="{FF2B5EF4-FFF2-40B4-BE49-F238E27FC236}">
                <a16:creationId xmlns:a16="http://schemas.microsoft.com/office/drawing/2014/main" id="{FB54FD6B-A88E-4D98-B907-4D2D52579869}"/>
              </a:ext>
            </a:extLst>
          </p:cNvPr>
          <p:cNvSpPr/>
          <p:nvPr/>
        </p:nvSpPr>
        <p:spPr>
          <a:xfrm>
            <a:off x="8057847" y="2423922"/>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3</a:t>
            </a:r>
          </a:p>
        </p:txBody>
      </p:sp>
      <p:sp>
        <p:nvSpPr>
          <p:cNvPr id="31" name="5">
            <a:extLst>
              <a:ext uri="{FF2B5EF4-FFF2-40B4-BE49-F238E27FC236}">
                <a16:creationId xmlns:a16="http://schemas.microsoft.com/office/drawing/2014/main" id="{5A479313-1931-40E5-9F35-DEEBE22A39B1}"/>
              </a:ext>
            </a:extLst>
          </p:cNvPr>
          <p:cNvSpPr/>
          <p:nvPr/>
        </p:nvSpPr>
        <p:spPr>
          <a:xfrm>
            <a:off x="8043805" y="2437786"/>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4</a:t>
            </a:r>
          </a:p>
        </p:txBody>
      </p:sp>
      <p:sp>
        <p:nvSpPr>
          <p:cNvPr id="32" name="5">
            <a:extLst>
              <a:ext uri="{FF2B5EF4-FFF2-40B4-BE49-F238E27FC236}">
                <a16:creationId xmlns:a16="http://schemas.microsoft.com/office/drawing/2014/main" id="{E53BA6C9-61C7-4849-9FC2-F80A14B770C5}"/>
              </a:ext>
            </a:extLst>
          </p:cNvPr>
          <p:cNvSpPr/>
          <p:nvPr/>
        </p:nvSpPr>
        <p:spPr>
          <a:xfrm>
            <a:off x="8071399" y="2447486"/>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5</a:t>
            </a:r>
          </a:p>
        </p:txBody>
      </p:sp>
      <p:sp>
        <p:nvSpPr>
          <p:cNvPr id="33" name="start">
            <a:extLst>
              <a:ext uri="{FF2B5EF4-FFF2-40B4-BE49-F238E27FC236}">
                <a16:creationId xmlns:a16="http://schemas.microsoft.com/office/drawing/2014/main" id="{A784318B-497A-4EC8-97C7-FD55EA3CF2C7}"/>
              </a:ext>
            </a:extLst>
          </p:cNvPr>
          <p:cNvSpPr/>
          <p:nvPr/>
        </p:nvSpPr>
        <p:spPr>
          <a:xfrm>
            <a:off x="8050069" y="3425552"/>
            <a:ext cx="877901" cy="400964"/>
          </a:xfrm>
          <a:prstGeom prst="roundRect">
            <a:avLst>
              <a:gd name="adj" fmla="val 50000"/>
            </a:avLst>
          </a:prstGeom>
          <a:solidFill>
            <a:srgbClr val="ED6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1800" kern="1200" dirty="0">
                <a:solidFill>
                  <a:prstClr val="white"/>
                </a:solidFill>
                <a:latin typeface="Times New Roman" panose="02020603050405020304" pitchFamily="18" charset="0"/>
                <a:cs typeface="Times New Roman" panose="02020603050405020304" pitchFamily="18" charset="0"/>
              </a:rPr>
              <a:t>Start</a:t>
            </a:r>
          </a:p>
        </p:txBody>
      </p:sp>
      <p:sp>
        <p:nvSpPr>
          <p:cNvPr id="34" name="Rectangle 33">
            <a:extLst>
              <a:ext uri="{FF2B5EF4-FFF2-40B4-BE49-F238E27FC236}">
                <a16:creationId xmlns:a16="http://schemas.microsoft.com/office/drawing/2014/main" id="{A4821A41-D938-4063-B11F-C2DE00667AB6}"/>
              </a:ext>
            </a:extLst>
          </p:cNvPr>
          <p:cNvSpPr/>
          <p:nvPr/>
        </p:nvSpPr>
        <p:spPr>
          <a:xfrm>
            <a:off x="459688" y="465516"/>
            <a:ext cx="7052547" cy="807913"/>
          </a:xfrm>
          <a:prstGeom prst="rect">
            <a:avLst/>
          </a:prstGeom>
          <a:noFill/>
        </p:spPr>
        <p:txBody>
          <a:bodyPr wrap="square" lIns="68580" tIns="34290" rIns="68580" bIns="34290">
            <a:spAutoFit/>
          </a:bodyPr>
          <a:lstStyle/>
          <a:p>
            <a:pPr algn="ctr" defTabSz="685800">
              <a:buClrTx/>
              <a:defRPr/>
            </a:pPr>
            <a:r>
              <a:rPr lang="en-US" sz="2400" b="1" kern="1200" dirty="0" err="1">
                <a:ln w="0"/>
                <a:solidFill>
                  <a:srgbClr val="002060"/>
                </a:solidFill>
                <a:latin typeface="Times New Roman" panose="02020603050405020304" pitchFamily="18" charset="0"/>
                <a:ea typeface="+mn-ea"/>
                <a:cs typeface="Times New Roman" panose="02020603050405020304" pitchFamily="18" charset="0"/>
              </a:rPr>
              <a:t>Câu</a:t>
            </a:r>
            <a:r>
              <a:rPr lang="en-US" sz="2400" b="1" kern="1200" dirty="0">
                <a:ln w="0"/>
                <a:solidFill>
                  <a:srgbClr val="002060"/>
                </a:solidFill>
                <a:latin typeface="Times New Roman" panose="02020603050405020304" pitchFamily="18" charset="0"/>
                <a:ea typeface="+mn-ea"/>
                <a:cs typeface="Times New Roman" panose="02020603050405020304" pitchFamily="18" charset="0"/>
              </a:rPr>
              <a:t> 2:</a:t>
            </a:r>
            <a:r>
              <a:rPr lang="en-US" sz="2400" b="1" kern="1200" dirty="0">
                <a:ln w="0"/>
                <a:solidFill>
                  <a:srgbClr val="002060"/>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 </a:t>
            </a:r>
            <a:r>
              <a:rPr lang="vi-VN" sz="2400" b="1" kern="1200" dirty="0">
                <a:solidFill>
                  <a:srgbClr val="C00000"/>
                </a:solidFill>
                <a:latin typeface="Times New Roman" panose="02020603050405020304" pitchFamily="18" charset="0"/>
                <a:ea typeface="Cambria" panose="02040503050406030204" pitchFamily="18" charset="0"/>
                <a:cs typeface="Times New Roman" panose="02020603050405020304" pitchFamily="18" charset="0"/>
              </a:rPr>
              <a:t>Chính sách nào của Công xã đã bước đầu giao tư liệu sản xuất cho người lao động?</a:t>
            </a:r>
            <a:endParaRPr lang="en-US" sz="2400" b="1" kern="1200" dirty="0">
              <a:solidFill>
                <a:srgbClr val="C00000"/>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35" name="Rectangle 34">
            <a:extLst>
              <a:ext uri="{FF2B5EF4-FFF2-40B4-BE49-F238E27FC236}">
                <a16:creationId xmlns:a16="http://schemas.microsoft.com/office/drawing/2014/main" id="{0D95B254-BC5C-4401-8928-6C89B54597EF}"/>
              </a:ext>
            </a:extLst>
          </p:cNvPr>
          <p:cNvSpPr/>
          <p:nvPr/>
        </p:nvSpPr>
        <p:spPr>
          <a:xfrm>
            <a:off x="533065" y="1437334"/>
            <a:ext cx="6859498" cy="447430"/>
          </a:xfrm>
          <a:prstGeom prst="rect">
            <a:avLst/>
          </a:prstGeom>
          <a:noFill/>
        </p:spPr>
        <p:txBody>
          <a:bodyPr wrap="square" lIns="68580" tIns="34290" rIns="68580" bIns="34290">
            <a:spAutoFit/>
          </a:bodyPr>
          <a:lstStyle/>
          <a:p>
            <a:pPr algn="just" defTabSz="685800">
              <a:lnSpc>
                <a:spcPct val="130000"/>
              </a:lnSpc>
              <a:buClrTx/>
              <a:defRPr/>
            </a:pPr>
            <a:r>
              <a:rPr lang="en-US"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A. </a:t>
            </a:r>
            <a:r>
              <a:rPr lang="vi-VN"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rPr>
              <a:t>Hoãn trả lại tiền thuê nhà.</a:t>
            </a:r>
            <a:endParaRPr lang="en-US"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36" name="Rectangle 35">
            <a:extLst>
              <a:ext uri="{FF2B5EF4-FFF2-40B4-BE49-F238E27FC236}">
                <a16:creationId xmlns:a16="http://schemas.microsoft.com/office/drawing/2014/main" id="{0D95B254-BC5C-4401-8928-6C89B54597EF}"/>
              </a:ext>
            </a:extLst>
          </p:cNvPr>
          <p:cNvSpPr/>
          <p:nvPr/>
        </p:nvSpPr>
        <p:spPr>
          <a:xfrm>
            <a:off x="533065" y="2037309"/>
            <a:ext cx="7163857" cy="392415"/>
          </a:xfrm>
          <a:prstGeom prst="rect">
            <a:avLst/>
          </a:prstGeom>
          <a:noFill/>
        </p:spPr>
        <p:txBody>
          <a:bodyPr wrap="square" lIns="68580" tIns="34290" rIns="68580" bIns="34290">
            <a:spAutoFit/>
          </a:bodyPr>
          <a:lstStyle/>
          <a:p>
            <a:pPr algn="just" defTabSz="685800">
              <a:buClrTx/>
              <a:defRPr/>
            </a:pPr>
            <a:r>
              <a:rPr lang="en-US"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B. </a:t>
            </a:r>
            <a:r>
              <a:rPr lang="vi-VN"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rPr>
              <a:t>Quy định tiền lương tối thiểu.</a:t>
            </a:r>
            <a:endParaRPr lang="en-US"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37" name="Rectangle 36">
            <a:extLst>
              <a:ext uri="{FF2B5EF4-FFF2-40B4-BE49-F238E27FC236}">
                <a16:creationId xmlns:a16="http://schemas.microsoft.com/office/drawing/2014/main" id="{0D95B254-BC5C-4401-8928-6C89B54597EF}"/>
              </a:ext>
            </a:extLst>
          </p:cNvPr>
          <p:cNvSpPr/>
          <p:nvPr/>
        </p:nvSpPr>
        <p:spPr>
          <a:xfrm>
            <a:off x="556212" y="2618994"/>
            <a:ext cx="7057016" cy="392415"/>
          </a:xfrm>
          <a:prstGeom prst="rect">
            <a:avLst/>
          </a:prstGeom>
          <a:noFill/>
        </p:spPr>
        <p:txBody>
          <a:bodyPr wrap="square" lIns="68580" tIns="34290" rIns="68580" bIns="34290">
            <a:spAutoFit/>
          </a:bodyPr>
          <a:lstStyle/>
          <a:p>
            <a:pPr algn="just" defTabSz="685800">
              <a:buClrTx/>
              <a:defRPr/>
            </a:pPr>
            <a:r>
              <a:rPr lang="en-US"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C. </a:t>
            </a:r>
            <a:r>
              <a:rPr lang="vi-VN"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rPr>
              <a:t>Giáo dục bắt buộc.</a:t>
            </a:r>
            <a:endParaRPr lang="en-US"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18113859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p14:dur="10" advClick="0">
        <p15:prstTrans prst="pageCurlDouble"/>
      </p:transition>
    </mc:Choice>
    <mc:Fallback xmlns="">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00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64" presetClass="path" presetSubtype="0" accel="50000" decel="50000" fill="hold" nodeType="withEffect">
                                  <p:stCondLst>
                                    <p:cond delay="2500"/>
                                  </p:stCondLst>
                                  <p:childTnLst>
                                    <p:animMotion origin="layout" path="M -3.75E-6 0 L -3.75E-6 -0.25 " pathEditMode="relative" rAng="0" ptsTypes="AA">
                                      <p:cBhvr>
                                        <p:cTn id="9" dur="1250" fill="hold"/>
                                        <p:tgtEl>
                                          <p:spTgt spid="13"/>
                                        </p:tgtEl>
                                        <p:attrNameLst>
                                          <p:attrName>ppt_x</p:attrName>
                                          <p:attrName>ppt_y</p:attrName>
                                        </p:attrNameLst>
                                      </p:cBhvr>
                                      <p:rCtr x="0" y="-12500"/>
                                    </p:animMotion>
                                  </p:childTnLst>
                                </p:cTn>
                              </p:par>
                              <p:par>
                                <p:cTn id="10" presetID="64" presetClass="path" presetSubtype="0" accel="50000" decel="50000" fill="hold" nodeType="withEffect">
                                  <p:stCondLst>
                                    <p:cond delay="2750"/>
                                  </p:stCondLst>
                                  <p:childTnLst>
                                    <p:animMotion origin="layout" path="M 1.25E-6 0 L 1.25E-6 -0.25 " pathEditMode="relative" rAng="0" ptsTypes="AA">
                                      <p:cBhvr>
                                        <p:cTn id="11" dur="1250" fill="hold"/>
                                        <p:tgtEl>
                                          <p:spTgt spid="11"/>
                                        </p:tgtEl>
                                        <p:attrNameLst>
                                          <p:attrName>ppt_x</p:attrName>
                                          <p:attrName>ppt_y</p:attrName>
                                        </p:attrNameLst>
                                      </p:cBhvr>
                                      <p:rCtr x="0" y="-12500"/>
                                    </p:animMotion>
                                  </p:childTnLst>
                                </p:cTn>
                              </p:par>
                              <p:par>
                                <p:cTn id="12" presetID="64" presetClass="path" presetSubtype="0" accel="50000" decel="50000" fill="hold" nodeType="withEffect">
                                  <p:stCondLst>
                                    <p:cond delay="3200"/>
                                  </p:stCondLst>
                                  <p:childTnLst>
                                    <p:animMotion origin="layout" path="M 6.25E-7 2.96296E-6 L 6.25E-7 -0.25 " pathEditMode="relative" rAng="0" ptsTypes="AA">
                                      <p:cBhvr>
                                        <p:cTn id="13" dur="1250" fill="hold"/>
                                        <p:tgtEl>
                                          <p:spTgt spid="12"/>
                                        </p:tgtEl>
                                        <p:attrNameLst>
                                          <p:attrName>ppt_x</p:attrName>
                                          <p:attrName>ppt_y</p:attrName>
                                        </p:attrNameLst>
                                      </p:cBhvr>
                                      <p:rCtr x="0" y="-12500"/>
                                    </p:animMotion>
                                  </p:childTnLst>
                                </p:cTn>
                              </p:par>
                              <p:par>
                                <p:cTn id="14" presetID="64" presetClass="path" presetSubtype="0" accel="50000" decel="50000" fill="hold" nodeType="withEffect">
                                  <p:stCondLst>
                                    <p:cond delay="3500"/>
                                  </p:stCondLst>
                                  <p:childTnLst>
                                    <p:animMotion origin="layout" path="M -2.08333E-7 -4.07407E-6 L -2.08333E-7 -0.25 " pathEditMode="relative" rAng="0" ptsTypes="AA">
                                      <p:cBhvr>
                                        <p:cTn id="15" dur="1250" fill="hold"/>
                                        <p:tgtEl>
                                          <p:spTgt spid="14"/>
                                        </p:tgtEl>
                                        <p:attrNameLst>
                                          <p:attrName>ppt_x</p:attrName>
                                          <p:attrName>ppt_y</p:attrName>
                                        </p:attrNameLst>
                                      </p:cBhvr>
                                      <p:rCtr x="0" y="-12500"/>
                                    </p:animMotion>
                                  </p:childTnLst>
                                </p:cTn>
                              </p:par>
                              <p:par>
                                <p:cTn id="16" presetID="2" presetClass="entr" presetSubtype="8" fill="hold" grpId="0" nodeType="withEffect">
                                  <p:stCondLst>
                                    <p:cond delay="100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1000" fill="hold"/>
                                        <p:tgtEl>
                                          <p:spTgt spid="34"/>
                                        </p:tgtEl>
                                        <p:attrNameLst>
                                          <p:attrName>ppt_x</p:attrName>
                                        </p:attrNameLst>
                                      </p:cBhvr>
                                      <p:tavLst>
                                        <p:tav tm="0">
                                          <p:val>
                                            <p:strVal val="0-#ppt_w/2"/>
                                          </p:val>
                                        </p:tav>
                                        <p:tav tm="100000">
                                          <p:val>
                                            <p:strVal val="#ppt_x"/>
                                          </p:val>
                                        </p:tav>
                                      </p:tavLst>
                                    </p:anim>
                                    <p:anim calcmode="lin" valueType="num">
                                      <p:cBhvr additive="base">
                                        <p:cTn id="19" dur="1000" fill="hold"/>
                                        <p:tgtEl>
                                          <p:spTgt spid="34"/>
                                        </p:tgtEl>
                                        <p:attrNameLst>
                                          <p:attrName>ppt_y</p:attrName>
                                        </p:attrNameLst>
                                      </p:cBhvr>
                                      <p:tavLst>
                                        <p:tav tm="0">
                                          <p:val>
                                            <p:strVal val="#ppt_y"/>
                                          </p:val>
                                        </p:tav>
                                        <p:tav tm="100000">
                                          <p:val>
                                            <p:strVal val="#ppt_y"/>
                                          </p:val>
                                        </p:tav>
                                      </p:tavLst>
                                    </p:anim>
                                  </p:childTnLst>
                                  <p:subTnLst>
                                    <p:audio>
                                      <p:cMediaNode vol="10000">
                                        <p:cTn display="0" masterRel="sameClick">
                                          <p:stCondLst>
                                            <p:cond evt="begin" delay="0">
                                              <p:tn val="16"/>
                                            </p:cond>
                                          </p:stCondLst>
                                          <p:endCondLst>
                                            <p:cond evt="onStopAudio" delay="0">
                                              <p:tgtEl>
                                                <p:sldTgt/>
                                              </p:tgtEl>
                                            </p:cond>
                                          </p:endCondLst>
                                        </p:cTn>
                                        <p:tgtEl>
                                          <p:sndTgt r:embed="rId3" name="5c755235ab958.wav"/>
                                        </p:tgtEl>
                                      </p:cMediaNode>
                                    </p:audio>
                                  </p:subTnLst>
                                </p:cTn>
                              </p:par>
                              <p:par>
                                <p:cTn id="20" presetID="22" presetClass="entr" presetSubtype="4" fill="hold" grpId="0" nodeType="withEffect">
                                  <p:stCondLst>
                                    <p:cond delay="1500"/>
                                  </p:stCondLst>
                                  <p:childTnLst>
                                    <p:set>
                                      <p:cBhvr>
                                        <p:cTn id="21" dur="1" fill="hold">
                                          <p:stCondLst>
                                            <p:cond delay="0"/>
                                          </p:stCondLst>
                                        </p:cTn>
                                        <p:tgtEl>
                                          <p:spTgt spid="35"/>
                                        </p:tgtEl>
                                        <p:attrNameLst>
                                          <p:attrName>style.visibility</p:attrName>
                                        </p:attrNameLst>
                                      </p:cBhvr>
                                      <p:to>
                                        <p:strVal val="visible"/>
                                      </p:to>
                                    </p:set>
                                    <p:animEffect transition="in" filter="wipe(down)">
                                      <p:cBhvr>
                                        <p:cTn id="22" dur="500"/>
                                        <p:tgtEl>
                                          <p:spTgt spid="35"/>
                                        </p:tgtEl>
                                      </p:cBhvr>
                                    </p:animEffect>
                                  </p:childTnLst>
                                </p:cTn>
                              </p:par>
                              <p:par>
                                <p:cTn id="23" presetID="22" presetClass="entr" presetSubtype="4" fill="hold" grpId="0" nodeType="withEffect">
                                  <p:stCondLst>
                                    <p:cond delay="1500"/>
                                  </p:stCondLst>
                                  <p:childTnLst>
                                    <p:set>
                                      <p:cBhvr>
                                        <p:cTn id="24" dur="1" fill="hold">
                                          <p:stCondLst>
                                            <p:cond delay="0"/>
                                          </p:stCondLst>
                                        </p:cTn>
                                        <p:tgtEl>
                                          <p:spTgt spid="36"/>
                                        </p:tgtEl>
                                        <p:attrNameLst>
                                          <p:attrName>style.visibility</p:attrName>
                                        </p:attrNameLst>
                                      </p:cBhvr>
                                      <p:to>
                                        <p:strVal val="visible"/>
                                      </p:to>
                                    </p:set>
                                    <p:animEffect transition="in" filter="wipe(down)">
                                      <p:cBhvr>
                                        <p:cTn id="25" dur="500"/>
                                        <p:tgtEl>
                                          <p:spTgt spid="36"/>
                                        </p:tgtEl>
                                      </p:cBhvr>
                                    </p:animEffect>
                                  </p:childTnLst>
                                </p:cTn>
                              </p:par>
                              <p:par>
                                <p:cTn id="26" presetID="22" presetClass="entr" presetSubtype="4" fill="hold" grpId="0" nodeType="withEffect">
                                  <p:stCondLst>
                                    <p:cond delay="1500"/>
                                  </p:stCondLst>
                                  <p:childTnLst>
                                    <p:set>
                                      <p:cBhvr>
                                        <p:cTn id="27" dur="1" fill="hold">
                                          <p:stCondLst>
                                            <p:cond delay="0"/>
                                          </p:stCondLst>
                                        </p:cTn>
                                        <p:tgtEl>
                                          <p:spTgt spid="37"/>
                                        </p:tgtEl>
                                        <p:attrNameLst>
                                          <p:attrName>style.visibility</p:attrName>
                                        </p:attrNameLst>
                                      </p:cBhvr>
                                      <p:to>
                                        <p:strVal val="visible"/>
                                      </p:to>
                                    </p:set>
                                    <p:animEffect transition="in" filter="wipe(down)">
                                      <p:cBhvr>
                                        <p:cTn id="2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14"/>
                    </p:tgtEl>
                  </p:cond>
                </p:stCondLst>
                <p:endSync evt="end" delay="0">
                  <p:rtn val="all"/>
                </p:endSync>
                <p:childTnLst>
                  <p:par>
                    <p:cTn id="30" fill="hold">
                      <p:stCondLst>
                        <p:cond delay="0"/>
                      </p:stCondLst>
                      <p:childTnLst>
                        <p:par>
                          <p:cTn id="31" fill="hold">
                            <p:stCondLst>
                              <p:cond delay="0"/>
                            </p:stCondLst>
                            <p:childTnLst>
                              <p:par>
                                <p:cTn id="32" presetID="23" presetClass="exit" presetSubtype="32" fill="hold" nodeType="clickEffect">
                                  <p:stCondLst>
                                    <p:cond delay="0"/>
                                  </p:stCondLst>
                                  <p:childTnLst>
                                    <p:anim calcmode="lin" valueType="num">
                                      <p:cBhvr>
                                        <p:cTn id="33" dur="500"/>
                                        <p:tgtEl>
                                          <p:spTgt spid="14"/>
                                        </p:tgtEl>
                                        <p:attrNameLst>
                                          <p:attrName>ppt_w</p:attrName>
                                        </p:attrNameLst>
                                      </p:cBhvr>
                                      <p:tavLst>
                                        <p:tav tm="0">
                                          <p:val>
                                            <p:strVal val="ppt_w"/>
                                          </p:val>
                                        </p:tav>
                                        <p:tav tm="100000">
                                          <p:val>
                                            <p:fltVal val="0"/>
                                          </p:val>
                                        </p:tav>
                                      </p:tavLst>
                                    </p:anim>
                                    <p:anim calcmode="lin" valueType="num">
                                      <p:cBhvr>
                                        <p:cTn id="34" dur="500"/>
                                        <p:tgtEl>
                                          <p:spTgt spid="14"/>
                                        </p:tgtEl>
                                        <p:attrNameLst>
                                          <p:attrName>ppt_h</p:attrName>
                                        </p:attrNameLst>
                                      </p:cBhvr>
                                      <p:tavLst>
                                        <p:tav tm="0">
                                          <p:val>
                                            <p:strVal val="ppt_h"/>
                                          </p:val>
                                        </p:tav>
                                        <p:tav tm="100000">
                                          <p:val>
                                            <p:fltVal val="0"/>
                                          </p:val>
                                        </p:tav>
                                      </p:tavLst>
                                    </p:anim>
                                    <p:set>
                                      <p:cBhvr>
                                        <p:cTn id="35" dur="1" fill="hold">
                                          <p:stCondLst>
                                            <p:cond delay="499"/>
                                          </p:stCondLst>
                                        </p:cTn>
                                        <p:tgtEl>
                                          <p:spTgt spid="14"/>
                                        </p:tgtEl>
                                        <p:attrNameLst>
                                          <p:attrName>style.visibility</p:attrName>
                                        </p:attrNameLst>
                                      </p:cBhvr>
                                      <p:to>
                                        <p:strVal val="hidden"/>
                                      </p:to>
                                    </p:set>
                                  </p:childTnLst>
                                  <p:subTnLst>
                                    <p:audio>
                                      <p:cMediaNode>
                                        <p:cTn display="0" masterRel="sameClick">
                                          <p:stCondLst>
                                            <p:cond evt="begin" delay="0">
                                              <p:tn val="32"/>
                                            </p:cond>
                                          </p:stCondLst>
                                          <p:endCondLst>
                                            <p:cond evt="onStopAudio" delay="0">
                                              <p:tgtEl>
                                                <p:sldTgt/>
                                              </p:tgtEl>
                                            </p:cond>
                                          </p:endCondLst>
                                        </p:cTn>
                                        <p:tgtEl>
                                          <p:sndTgt r:embed="rId4" name="5a31405ccd2aa.wav"/>
                                        </p:tgtEl>
                                      </p:cMediaNode>
                                    </p:audio>
                                  </p:subTnLst>
                                </p:cTn>
                              </p:par>
                            </p:childTnLst>
                          </p:cTn>
                        </p:par>
                      </p:childTnLst>
                    </p:cTn>
                  </p:par>
                </p:childTnLst>
              </p:cTn>
              <p:nextCondLst>
                <p:cond evt="onClick" delay="0">
                  <p:tgtEl>
                    <p:spTgt spid="14"/>
                  </p:tgtEl>
                </p:cond>
              </p:nextCondLst>
            </p:seq>
            <p:seq concurrent="1" nextAc="seek">
              <p:cTn id="36" restart="whenNotActive" fill="hold" evtFilter="cancelBubble" nodeType="interactiveSeq">
                <p:stCondLst>
                  <p:cond evt="onClick" delay="0">
                    <p:tgtEl>
                      <p:spTgt spid="13"/>
                    </p:tgtEl>
                  </p:cond>
                </p:stCondLst>
                <p:endSync evt="end" delay="0">
                  <p:rtn val="all"/>
                </p:endSync>
                <p:childTnLst>
                  <p:par>
                    <p:cTn id="37" fill="hold">
                      <p:stCondLst>
                        <p:cond delay="0"/>
                      </p:stCondLst>
                      <p:childTnLst>
                        <p:par>
                          <p:cTn id="38" fill="hold">
                            <p:stCondLst>
                              <p:cond delay="0"/>
                            </p:stCondLst>
                            <p:childTnLst>
                              <p:par>
                                <p:cTn id="39" presetID="23" presetClass="exit" presetSubtype="32" fill="hold" nodeType="clickEffect">
                                  <p:stCondLst>
                                    <p:cond delay="0"/>
                                  </p:stCondLst>
                                  <p:childTnLst>
                                    <p:anim calcmode="lin" valueType="num">
                                      <p:cBhvr>
                                        <p:cTn id="40" dur="500"/>
                                        <p:tgtEl>
                                          <p:spTgt spid="13"/>
                                        </p:tgtEl>
                                        <p:attrNameLst>
                                          <p:attrName>ppt_w</p:attrName>
                                        </p:attrNameLst>
                                      </p:cBhvr>
                                      <p:tavLst>
                                        <p:tav tm="0">
                                          <p:val>
                                            <p:strVal val="ppt_w"/>
                                          </p:val>
                                        </p:tav>
                                        <p:tav tm="100000">
                                          <p:val>
                                            <p:fltVal val="0"/>
                                          </p:val>
                                        </p:tav>
                                      </p:tavLst>
                                    </p:anim>
                                    <p:anim calcmode="lin" valueType="num">
                                      <p:cBhvr>
                                        <p:cTn id="41" dur="500"/>
                                        <p:tgtEl>
                                          <p:spTgt spid="13"/>
                                        </p:tgtEl>
                                        <p:attrNameLst>
                                          <p:attrName>ppt_h</p:attrName>
                                        </p:attrNameLst>
                                      </p:cBhvr>
                                      <p:tavLst>
                                        <p:tav tm="0">
                                          <p:val>
                                            <p:strVal val="ppt_h"/>
                                          </p:val>
                                        </p:tav>
                                        <p:tav tm="100000">
                                          <p:val>
                                            <p:fltVal val="0"/>
                                          </p:val>
                                        </p:tav>
                                      </p:tavLst>
                                    </p:anim>
                                    <p:set>
                                      <p:cBhvr>
                                        <p:cTn id="42" dur="1" fill="hold">
                                          <p:stCondLst>
                                            <p:cond delay="499"/>
                                          </p:stCondLst>
                                        </p:cTn>
                                        <p:tgtEl>
                                          <p:spTgt spid="13"/>
                                        </p:tgtEl>
                                        <p:attrNameLst>
                                          <p:attrName>style.visibility</p:attrName>
                                        </p:attrNameLst>
                                      </p:cBhvr>
                                      <p:to>
                                        <p:strVal val="hidden"/>
                                      </p:to>
                                    </p:set>
                                  </p:childTnLst>
                                  <p:subTnLst>
                                    <p:audio>
                                      <p:cMediaNode>
                                        <p:cTn display="0" masterRel="sameClick">
                                          <p:stCondLst>
                                            <p:cond evt="begin" delay="0">
                                              <p:tn val="39"/>
                                            </p:cond>
                                          </p:stCondLst>
                                          <p:endCondLst>
                                            <p:cond evt="onStopAudio" delay="0">
                                              <p:tgtEl>
                                                <p:sldTgt/>
                                              </p:tgtEl>
                                            </p:cond>
                                          </p:endCondLst>
                                        </p:cTn>
                                        <p:tgtEl>
                                          <p:sndTgt r:embed="rId4" name="5a31405ccd2aa.wav"/>
                                        </p:tgtEl>
                                      </p:cMediaNode>
                                    </p:audio>
                                  </p:subTnLst>
                                </p:cTn>
                              </p:par>
                            </p:childTnLst>
                          </p:cTn>
                        </p:par>
                      </p:childTnLst>
                    </p:cTn>
                  </p:par>
                </p:childTnLst>
              </p:cTn>
              <p:nextCondLst>
                <p:cond evt="onClick" delay="0">
                  <p:tgtEl>
                    <p:spTgt spid="13"/>
                  </p:tgtEl>
                </p:cond>
              </p:nextCondLst>
            </p:seq>
            <p:seq concurrent="1" nextAc="seek">
              <p:cTn id="43" restart="whenNotActive" fill="hold" evtFilter="cancelBubble" nodeType="interactiveSeq">
                <p:stCondLst>
                  <p:cond evt="onClick" delay="0">
                    <p:tgtEl>
                      <p:spTgt spid="11"/>
                    </p:tgtEl>
                  </p:cond>
                </p:stCondLst>
                <p:endSync evt="end" delay="0">
                  <p:rtn val="all"/>
                </p:endSync>
                <p:childTnLst>
                  <p:par>
                    <p:cTn id="44" fill="hold">
                      <p:stCondLst>
                        <p:cond delay="0"/>
                      </p:stCondLst>
                      <p:childTnLst>
                        <p:par>
                          <p:cTn id="45" fill="hold">
                            <p:stCondLst>
                              <p:cond delay="0"/>
                            </p:stCondLst>
                            <p:childTnLst>
                              <p:par>
                                <p:cTn id="46" presetID="23" presetClass="exit" presetSubtype="32" fill="hold" nodeType="clickEffect">
                                  <p:stCondLst>
                                    <p:cond delay="0"/>
                                  </p:stCondLst>
                                  <p:childTnLst>
                                    <p:anim calcmode="lin" valueType="num">
                                      <p:cBhvr>
                                        <p:cTn id="47" dur="500"/>
                                        <p:tgtEl>
                                          <p:spTgt spid="11"/>
                                        </p:tgtEl>
                                        <p:attrNameLst>
                                          <p:attrName>ppt_w</p:attrName>
                                        </p:attrNameLst>
                                      </p:cBhvr>
                                      <p:tavLst>
                                        <p:tav tm="0">
                                          <p:val>
                                            <p:strVal val="ppt_w"/>
                                          </p:val>
                                        </p:tav>
                                        <p:tav tm="100000">
                                          <p:val>
                                            <p:fltVal val="0"/>
                                          </p:val>
                                        </p:tav>
                                      </p:tavLst>
                                    </p:anim>
                                    <p:anim calcmode="lin" valueType="num">
                                      <p:cBhvr>
                                        <p:cTn id="48" dur="500"/>
                                        <p:tgtEl>
                                          <p:spTgt spid="11"/>
                                        </p:tgtEl>
                                        <p:attrNameLst>
                                          <p:attrName>ppt_h</p:attrName>
                                        </p:attrNameLst>
                                      </p:cBhvr>
                                      <p:tavLst>
                                        <p:tav tm="0">
                                          <p:val>
                                            <p:strVal val="ppt_h"/>
                                          </p:val>
                                        </p:tav>
                                        <p:tav tm="100000">
                                          <p:val>
                                            <p:fltVal val="0"/>
                                          </p:val>
                                        </p:tav>
                                      </p:tavLst>
                                    </p:anim>
                                    <p:set>
                                      <p:cBhvr>
                                        <p:cTn id="49" dur="1" fill="hold">
                                          <p:stCondLst>
                                            <p:cond delay="499"/>
                                          </p:stCondLst>
                                        </p:cTn>
                                        <p:tgtEl>
                                          <p:spTgt spid="11"/>
                                        </p:tgtEl>
                                        <p:attrNameLst>
                                          <p:attrName>style.visibility</p:attrName>
                                        </p:attrNameLst>
                                      </p:cBhvr>
                                      <p:to>
                                        <p:strVal val="hidden"/>
                                      </p:to>
                                    </p:set>
                                  </p:childTnLst>
                                  <p:subTnLst>
                                    <p:audio>
                                      <p:cMediaNode>
                                        <p:cTn display="0" masterRel="sameClick">
                                          <p:stCondLst>
                                            <p:cond evt="begin" delay="0">
                                              <p:tn val="46"/>
                                            </p:cond>
                                          </p:stCondLst>
                                          <p:endCondLst>
                                            <p:cond evt="onStopAudio" delay="0">
                                              <p:tgtEl>
                                                <p:sldTgt/>
                                              </p:tgtEl>
                                            </p:cond>
                                          </p:endCondLst>
                                        </p:cTn>
                                        <p:tgtEl>
                                          <p:sndTgt r:embed="rId4" name="5a31405ccd2aa.wav"/>
                                        </p:tgtEl>
                                      </p:cMediaNode>
                                    </p:audio>
                                  </p:subTnLst>
                                </p:cTn>
                              </p:par>
                            </p:childTnLst>
                          </p:cTn>
                        </p:par>
                      </p:childTnLst>
                    </p:cTn>
                  </p:par>
                </p:childTnLst>
              </p:cTn>
              <p:nextCondLst>
                <p:cond evt="onClick" delay="0">
                  <p:tgtEl>
                    <p:spTgt spid="11"/>
                  </p:tgtEl>
                </p:cond>
              </p:nextCondLst>
            </p:seq>
            <p:seq concurrent="1" nextAc="seek">
              <p:cTn id="50" restart="whenNotActive" fill="hold" evtFilter="cancelBubble" nodeType="interactiveSeq">
                <p:stCondLst>
                  <p:cond evt="onClick" delay="0">
                    <p:tgtEl>
                      <p:spTgt spid="12"/>
                    </p:tgtEl>
                  </p:cond>
                </p:stCondLst>
                <p:endSync evt="end" delay="0">
                  <p:rtn val="all"/>
                </p:endSync>
                <p:childTnLst>
                  <p:par>
                    <p:cTn id="51" fill="hold">
                      <p:stCondLst>
                        <p:cond delay="0"/>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0.00039 -0.23287 L 0.00039 -0.23287 C -0.00208 -0.24167 -0.00781 -0.26412 -0.01211 -0.27176 L -0.01836 -0.28287 C -0.02266 -0.30579 -0.01576 -0.26968 -0.02461 -0.31065 C -0.02591 -0.31621 -0.02669 -0.32199 -0.02773 -0.32732 C -0.0293 -0.33496 -0.03086 -0.34213 -0.03242 -0.34954 C -0.0319 -0.37639 -0.03229 -0.40348 -0.03086 -0.4301 C -0.03034 -0.44144 -0.02461 -0.45209 -0.01992 -0.45787 C -0.01719 -0.46158 -0.01367 -0.4632 -0.01055 -0.46621 C -0.00742 -0.46968 -0.00456 -0.47408 -0.00117 -0.47732 C 0.00026 -0.47894 0.00195 -0.47894 0.00352 -0.4801 C 0.00872 -0.48449 0.0138 -0.48982 0.01914 -0.49398 C 0.02174 -0.4963 0.02747 -0.49861 0.03008 -0.49954 C 0.03372 -0.50324 0.03737 -0.50672 0.04102 -0.51065 C 0.04323 -0.5132 0.04505 -0.51644 0.04727 -0.51898 C 0.05677 -0.53125 0.05286 -0.52223 0.06602 -0.54954 C 0.06745 -0.55278 0.06797 -0.55718 0.06914 -0.56065 C 0.07565 -0.58102 0.0694 -0.55348 0.07852 -0.59121 C 0.07982 -0.59676 0.08164 -0.60787 0.08164 -0.60787 C 0.08398 -0.64537 0.08763 -0.68611 0.08008 -0.72176 C 0.07904 -0.72662 0.07825 -0.73148 0.07695 -0.73565 C 0.07565 -0.73982 0.07344 -0.74283 0.07227 -0.74676 C 0.07083 -0.75116 0.07057 -0.75648 0.06914 -0.76065 C 0.06588 -0.76968 0.0582 -0.78565 0.0582 -0.78565 C 0.05638 -0.79514 0.05469 -0.8051 0.05195 -0.81343 C 0.04661 -0.82963 0.03477 -0.86065 0.03477 -0.86065 C 0.03151 -0.8838 0.03398 -0.87037 0.02227 -0.9051 C 0.02122 -0.9081 0.01979 -0.91042 0.01914 -0.91343 C 0.01797 -0.91806 0.01497 -0.93496 0.01445 -0.94121 C 0.01081 -0.98033 0.01484 -0.94954 0.01133 -0.97454 C 0.01185 -0.99398 0.01159 -1.01366 0.01289 -1.03287 C 0.01328 -1.04051 0.0194 -1.06343 0.0207 -1.06898 C 0.02305 -1.07963 0.02122 -1.07662 0.02539 -1.0882 C 0.02825 -1.09676 0.03164 -1.1051 0.03477 -1.1132 C 0.03581 -1.11598 0.03711 -1.11852 0.03789 -1.12153 C 0.03893 -1.12639 0.03984 -1.13102 0.04102 -1.13542 C 0.04193 -1.13935 0.04323 -1.14283 0.04414 -1.14676 C 0.04583 -1.15394 0.04713 -1.16158 0.04883 -1.16875 C 0.04974 -1.17269 0.05117 -1.17616 0.05195 -1.1801 C 0.05924 -1.21945 0.05117 -1.1882 0.0582 -1.2132 C 0.05872 -1.21898 0.05898 -1.22454 0.05977 -1.22986 C 0.06003 -1.23287 0.06107 -1.23542 0.06133 -1.23843 C 0.06211 -1.24746 0.06224 -1.25695 0.06289 -1.26621 C 0.06328 -1.27361 0.06393 -1.28102 0.06445 -1.28843 C 0.06393 -1.30232 0.06354 -1.31621 0.06289 -1.3301 C 0.06081 -1.37107 0.06133 -1.3338 0.06133 -1.37176 " pathEditMode="relative" ptsTypes="AAAAAAAAAAAAAAAAAAAAAAAAAAAAAAAAAAAAAAAAAAAAAAA">
                                      <p:cBhvr>
                                        <p:cTn id="54" dur="1000" fill="hold"/>
                                        <p:tgtEl>
                                          <p:spTgt spid="12"/>
                                        </p:tgtEl>
                                        <p:attrNameLst>
                                          <p:attrName>ppt_x</p:attrName>
                                          <p:attrName>ppt_y</p:attrName>
                                        </p:attrNameLst>
                                      </p:cBhvr>
                                    </p:animMotion>
                                  </p:childTnLst>
                                </p:cTn>
                              </p:par>
                            </p:childTnLst>
                          </p:cTn>
                        </p:par>
                        <p:par>
                          <p:cTn id="55" fill="hold">
                            <p:stCondLst>
                              <p:cond delay="1000"/>
                            </p:stCondLst>
                            <p:childTnLst>
                              <p:par>
                                <p:cTn id="56" presetID="1" presetClass="emph" presetSubtype="2" fill="hold" nodeType="afterEffect">
                                  <p:stCondLst>
                                    <p:cond delay="0"/>
                                  </p:stCondLst>
                                  <p:childTnLst>
                                    <p:animClr clrSpc="rgb" dir="cw">
                                      <p:cBhvr>
                                        <p:cTn id="57" dur="2000" fill="hold"/>
                                        <p:tgtEl>
                                          <p:spTgt spid="57"/>
                                        </p:tgtEl>
                                        <p:attrNameLst>
                                          <p:attrName>fillcolor</p:attrName>
                                        </p:attrNameLst>
                                      </p:cBhvr>
                                      <p:to>
                                        <a:schemeClr val="accent2"/>
                                      </p:to>
                                    </p:animClr>
                                    <p:set>
                                      <p:cBhvr>
                                        <p:cTn id="58" dur="2000" fill="hold"/>
                                        <p:tgtEl>
                                          <p:spTgt spid="57"/>
                                        </p:tgtEl>
                                        <p:attrNameLst>
                                          <p:attrName>fill.type</p:attrName>
                                        </p:attrNameLst>
                                      </p:cBhvr>
                                      <p:to>
                                        <p:strVal val="solid"/>
                                      </p:to>
                                    </p:set>
                                    <p:set>
                                      <p:cBhvr>
                                        <p:cTn id="59" dur="2000" fill="hold"/>
                                        <p:tgtEl>
                                          <p:spTgt spid="57"/>
                                        </p:tgtEl>
                                        <p:attrNameLst>
                                          <p:attrName>fill.on</p:attrName>
                                        </p:attrNameLst>
                                      </p:cBhvr>
                                      <p:to>
                                        <p:strVal val="true"/>
                                      </p:to>
                                    </p:set>
                                  </p:childTnLst>
                                  <p:subTnLst>
                                    <p:audio>
                                      <p:cMediaNode>
                                        <p:cTn display="0" masterRel="sameClick">
                                          <p:stCondLst>
                                            <p:cond evt="begin" delay="0">
                                              <p:tn val="56"/>
                                            </p:cond>
                                          </p:stCondLst>
                                          <p:endCondLst>
                                            <p:cond evt="onStopAudio" delay="0">
                                              <p:tgtEl>
                                                <p:sldTgt/>
                                              </p:tgtEl>
                                            </p:cond>
                                          </p:endCondLst>
                                        </p:cTn>
                                        <p:tgtEl>
                                          <p:sndTgt r:embed="rId5" name="Am-thanh-tra-loi-dung-www_yeualo_com.wav"/>
                                        </p:tgtEl>
                                      </p:cMediaNode>
                                    </p:audio>
                                  </p:subTnLst>
                                </p:cTn>
                              </p:par>
                            </p:childTnLst>
                          </p:cTn>
                        </p:par>
                      </p:childTnLst>
                    </p:cTn>
                  </p:par>
                </p:childTnLst>
              </p:cTn>
              <p:nextCondLst>
                <p:cond evt="onClick" delay="0">
                  <p:tgtEl>
                    <p:spTgt spid="12"/>
                  </p:tgtEl>
                </p:cond>
              </p:nextCondLst>
            </p:seq>
            <p:seq concurrent="1" nextAc="seek">
              <p:cTn id="60" restart="whenNotActive" fill="hold" evtFilter="cancelBubble" nodeType="interactiveSeq">
                <p:stCondLst>
                  <p:cond evt="onClick" delay="0">
                    <p:tgtEl>
                      <p:spTgt spid="33"/>
                    </p:tgtEl>
                  </p:cond>
                </p:stCondLst>
                <p:endSync evt="end" delay="0">
                  <p:rtn val="all"/>
                </p:endSync>
                <p:childTnLst>
                  <p:par>
                    <p:cTn id="61" fill="hold">
                      <p:stCondLst>
                        <p:cond delay="0"/>
                      </p:stCondLst>
                      <p:childTnLst>
                        <p:par>
                          <p:cTn id="62" fill="hold">
                            <p:stCondLst>
                              <p:cond delay="0"/>
                            </p:stCondLst>
                            <p:childTnLst>
                              <p:par>
                                <p:cTn id="63" presetID="23" presetClass="entr" presetSubtype="16" fill="hold" grpId="0" nodeType="click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p:cTn id="65" dur="500" fill="hold"/>
                                        <p:tgtEl>
                                          <p:spTgt spid="32"/>
                                        </p:tgtEl>
                                        <p:attrNameLst>
                                          <p:attrName>ppt_w</p:attrName>
                                        </p:attrNameLst>
                                      </p:cBhvr>
                                      <p:tavLst>
                                        <p:tav tm="0">
                                          <p:val>
                                            <p:fltVal val="0"/>
                                          </p:val>
                                        </p:tav>
                                        <p:tav tm="100000">
                                          <p:val>
                                            <p:strVal val="#ppt_w"/>
                                          </p:val>
                                        </p:tav>
                                      </p:tavLst>
                                    </p:anim>
                                    <p:anim calcmode="lin" valueType="num">
                                      <p:cBhvr>
                                        <p:cTn id="66" dur="500" fill="hold"/>
                                        <p:tgtEl>
                                          <p:spTgt spid="3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63"/>
                                            </p:cond>
                                          </p:stCondLst>
                                          <p:endCondLst>
                                            <p:cond evt="onStopAudio" delay="0">
                                              <p:tgtEl>
                                                <p:sldTgt/>
                                              </p:tgtEl>
                                            </p:cond>
                                          </p:endCondLst>
                                        </p:cTn>
                                        <p:tgtEl>
                                          <p:sndTgt r:embed="rId6" name="Đồng hồ đếm ngược 5 giây (online-audio-converter.com).wav"/>
                                        </p:tgtEl>
                                      </p:cMediaNode>
                                    </p:audio>
                                  </p:subTnLst>
                                </p:cTn>
                              </p:par>
                            </p:childTnLst>
                          </p:cTn>
                        </p:par>
                        <p:par>
                          <p:cTn id="67" fill="hold">
                            <p:stCondLst>
                              <p:cond delay="500"/>
                            </p:stCondLst>
                            <p:childTnLst>
                              <p:par>
                                <p:cTn id="68" presetID="53" presetClass="exit" presetSubtype="32" fill="hold" grpId="1" nodeType="afterEffect">
                                  <p:stCondLst>
                                    <p:cond delay="0"/>
                                  </p:stCondLst>
                                  <p:childTnLst>
                                    <p:anim calcmode="lin" valueType="num">
                                      <p:cBhvr>
                                        <p:cTn id="69" dur="500"/>
                                        <p:tgtEl>
                                          <p:spTgt spid="32"/>
                                        </p:tgtEl>
                                        <p:attrNameLst>
                                          <p:attrName>ppt_w</p:attrName>
                                        </p:attrNameLst>
                                      </p:cBhvr>
                                      <p:tavLst>
                                        <p:tav tm="0">
                                          <p:val>
                                            <p:strVal val="ppt_w"/>
                                          </p:val>
                                        </p:tav>
                                        <p:tav tm="100000">
                                          <p:val>
                                            <p:fltVal val="0"/>
                                          </p:val>
                                        </p:tav>
                                      </p:tavLst>
                                    </p:anim>
                                    <p:anim calcmode="lin" valueType="num">
                                      <p:cBhvr>
                                        <p:cTn id="70" dur="500"/>
                                        <p:tgtEl>
                                          <p:spTgt spid="32"/>
                                        </p:tgtEl>
                                        <p:attrNameLst>
                                          <p:attrName>ppt_h</p:attrName>
                                        </p:attrNameLst>
                                      </p:cBhvr>
                                      <p:tavLst>
                                        <p:tav tm="0">
                                          <p:val>
                                            <p:strVal val="ppt_h"/>
                                          </p:val>
                                        </p:tav>
                                        <p:tav tm="100000">
                                          <p:val>
                                            <p:fltVal val="0"/>
                                          </p:val>
                                        </p:tav>
                                      </p:tavLst>
                                    </p:anim>
                                    <p:animEffect transition="out" filter="fade">
                                      <p:cBhvr>
                                        <p:cTn id="71" dur="500"/>
                                        <p:tgtEl>
                                          <p:spTgt spid="32"/>
                                        </p:tgtEl>
                                      </p:cBhvr>
                                    </p:animEffect>
                                    <p:set>
                                      <p:cBhvr>
                                        <p:cTn id="72" dur="1" fill="hold">
                                          <p:stCondLst>
                                            <p:cond delay="499"/>
                                          </p:stCondLst>
                                        </p:cTn>
                                        <p:tgtEl>
                                          <p:spTgt spid="32"/>
                                        </p:tgtEl>
                                        <p:attrNameLst>
                                          <p:attrName>style.visibility</p:attrName>
                                        </p:attrNameLst>
                                      </p:cBhvr>
                                      <p:to>
                                        <p:strVal val="hidden"/>
                                      </p:to>
                                    </p:set>
                                  </p:childTnLst>
                                </p:cTn>
                              </p:par>
                            </p:childTnLst>
                          </p:cTn>
                        </p:par>
                        <p:par>
                          <p:cTn id="73" fill="hold">
                            <p:stCondLst>
                              <p:cond delay="1000"/>
                            </p:stCondLst>
                            <p:childTnLst>
                              <p:par>
                                <p:cTn id="74" presetID="23" presetClass="entr" presetSubtype="16" fill="hold" grpId="0" nodeType="afterEffect">
                                  <p:stCondLst>
                                    <p:cond delay="0"/>
                                  </p:stCondLst>
                                  <p:childTnLst>
                                    <p:set>
                                      <p:cBhvr>
                                        <p:cTn id="75" dur="1" fill="hold">
                                          <p:stCondLst>
                                            <p:cond delay="0"/>
                                          </p:stCondLst>
                                        </p:cTn>
                                        <p:tgtEl>
                                          <p:spTgt spid="31"/>
                                        </p:tgtEl>
                                        <p:attrNameLst>
                                          <p:attrName>style.visibility</p:attrName>
                                        </p:attrNameLst>
                                      </p:cBhvr>
                                      <p:to>
                                        <p:strVal val="visible"/>
                                      </p:to>
                                    </p:set>
                                    <p:anim calcmode="lin" valueType="num">
                                      <p:cBhvr>
                                        <p:cTn id="76" dur="500" fill="hold"/>
                                        <p:tgtEl>
                                          <p:spTgt spid="31"/>
                                        </p:tgtEl>
                                        <p:attrNameLst>
                                          <p:attrName>ppt_w</p:attrName>
                                        </p:attrNameLst>
                                      </p:cBhvr>
                                      <p:tavLst>
                                        <p:tav tm="0">
                                          <p:val>
                                            <p:fltVal val="0"/>
                                          </p:val>
                                        </p:tav>
                                        <p:tav tm="100000">
                                          <p:val>
                                            <p:strVal val="#ppt_w"/>
                                          </p:val>
                                        </p:tav>
                                      </p:tavLst>
                                    </p:anim>
                                    <p:anim calcmode="lin" valueType="num">
                                      <p:cBhvr>
                                        <p:cTn id="77" dur="500" fill="hold"/>
                                        <p:tgtEl>
                                          <p:spTgt spid="31"/>
                                        </p:tgtEl>
                                        <p:attrNameLst>
                                          <p:attrName>ppt_h</p:attrName>
                                        </p:attrNameLst>
                                      </p:cBhvr>
                                      <p:tavLst>
                                        <p:tav tm="0">
                                          <p:val>
                                            <p:fltVal val="0"/>
                                          </p:val>
                                        </p:tav>
                                        <p:tav tm="100000">
                                          <p:val>
                                            <p:strVal val="#ppt_h"/>
                                          </p:val>
                                        </p:tav>
                                      </p:tavLst>
                                    </p:anim>
                                  </p:childTnLst>
                                </p:cTn>
                              </p:par>
                            </p:childTnLst>
                          </p:cTn>
                        </p:par>
                        <p:par>
                          <p:cTn id="78" fill="hold">
                            <p:stCondLst>
                              <p:cond delay="1500"/>
                            </p:stCondLst>
                            <p:childTnLst>
                              <p:par>
                                <p:cTn id="79" presetID="53" presetClass="exit" presetSubtype="32" fill="hold" grpId="1" nodeType="afterEffect">
                                  <p:stCondLst>
                                    <p:cond delay="0"/>
                                  </p:stCondLst>
                                  <p:childTnLst>
                                    <p:anim calcmode="lin" valueType="num">
                                      <p:cBhvr>
                                        <p:cTn id="80" dur="500"/>
                                        <p:tgtEl>
                                          <p:spTgt spid="31"/>
                                        </p:tgtEl>
                                        <p:attrNameLst>
                                          <p:attrName>ppt_w</p:attrName>
                                        </p:attrNameLst>
                                      </p:cBhvr>
                                      <p:tavLst>
                                        <p:tav tm="0">
                                          <p:val>
                                            <p:strVal val="ppt_w"/>
                                          </p:val>
                                        </p:tav>
                                        <p:tav tm="100000">
                                          <p:val>
                                            <p:fltVal val="0"/>
                                          </p:val>
                                        </p:tav>
                                      </p:tavLst>
                                    </p:anim>
                                    <p:anim calcmode="lin" valueType="num">
                                      <p:cBhvr>
                                        <p:cTn id="81" dur="500"/>
                                        <p:tgtEl>
                                          <p:spTgt spid="31"/>
                                        </p:tgtEl>
                                        <p:attrNameLst>
                                          <p:attrName>ppt_h</p:attrName>
                                        </p:attrNameLst>
                                      </p:cBhvr>
                                      <p:tavLst>
                                        <p:tav tm="0">
                                          <p:val>
                                            <p:strVal val="ppt_h"/>
                                          </p:val>
                                        </p:tav>
                                        <p:tav tm="100000">
                                          <p:val>
                                            <p:fltVal val="0"/>
                                          </p:val>
                                        </p:tav>
                                      </p:tavLst>
                                    </p:anim>
                                    <p:animEffect transition="out" filter="fade">
                                      <p:cBhvr>
                                        <p:cTn id="82" dur="500"/>
                                        <p:tgtEl>
                                          <p:spTgt spid="31"/>
                                        </p:tgtEl>
                                      </p:cBhvr>
                                    </p:animEffect>
                                    <p:set>
                                      <p:cBhvr>
                                        <p:cTn id="83" dur="1" fill="hold">
                                          <p:stCondLst>
                                            <p:cond delay="499"/>
                                          </p:stCondLst>
                                        </p:cTn>
                                        <p:tgtEl>
                                          <p:spTgt spid="31"/>
                                        </p:tgtEl>
                                        <p:attrNameLst>
                                          <p:attrName>style.visibility</p:attrName>
                                        </p:attrNameLst>
                                      </p:cBhvr>
                                      <p:to>
                                        <p:strVal val="hidden"/>
                                      </p:to>
                                    </p:set>
                                  </p:childTnLst>
                                </p:cTn>
                              </p:par>
                            </p:childTnLst>
                          </p:cTn>
                        </p:par>
                        <p:par>
                          <p:cTn id="84" fill="hold">
                            <p:stCondLst>
                              <p:cond delay="2000"/>
                            </p:stCondLst>
                            <p:childTnLst>
                              <p:par>
                                <p:cTn id="85" presetID="2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childTnLst>
                                </p:cTn>
                              </p:par>
                            </p:childTnLst>
                          </p:cTn>
                        </p:par>
                        <p:par>
                          <p:cTn id="89" fill="hold">
                            <p:stCondLst>
                              <p:cond delay="2500"/>
                            </p:stCondLst>
                            <p:childTnLst>
                              <p:par>
                                <p:cTn id="90" presetID="53" presetClass="exit" presetSubtype="32" fill="hold" grpId="1" nodeType="afterEffect">
                                  <p:stCondLst>
                                    <p:cond delay="0"/>
                                  </p:stCondLst>
                                  <p:childTnLst>
                                    <p:anim calcmode="lin" valueType="num">
                                      <p:cBhvr>
                                        <p:cTn id="91" dur="500"/>
                                        <p:tgtEl>
                                          <p:spTgt spid="30"/>
                                        </p:tgtEl>
                                        <p:attrNameLst>
                                          <p:attrName>ppt_w</p:attrName>
                                        </p:attrNameLst>
                                      </p:cBhvr>
                                      <p:tavLst>
                                        <p:tav tm="0">
                                          <p:val>
                                            <p:strVal val="ppt_w"/>
                                          </p:val>
                                        </p:tav>
                                        <p:tav tm="100000">
                                          <p:val>
                                            <p:fltVal val="0"/>
                                          </p:val>
                                        </p:tav>
                                      </p:tavLst>
                                    </p:anim>
                                    <p:anim calcmode="lin" valueType="num">
                                      <p:cBhvr>
                                        <p:cTn id="92" dur="500"/>
                                        <p:tgtEl>
                                          <p:spTgt spid="30"/>
                                        </p:tgtEl>
                                        <p:attrNameLst>
                                          <p:attrName>ppt_h</p:attrName>
                                        </p:attrNameLst>
                                      </p:cBhvr>
                                      <p:tavLst>
                                        <p:tav tm="0">
                                          <p:val>
                                            <p:strVal val="ppt_h"/>
                                          </p:val>
                                        </p:tav>
                                        <p:tav tm="100000">
                                          <p:val>
                                            <p:fltVal val="0"/>
                                          </p:val>
                                        </p:tav>
                                      </p:tavLst>
                                    </p:anim>
                                    <p:animEffect transition="out" filter="fade">
                                      <p:cBhvr>
                                        <p:cTn id="93" dur="500"/>
                                        <p:tgtEl>
                                          <p:spTgt spid="30"/>
                                        </p:tgtEl>
                                      </p:cBhvr>
                                    </p:animEffect>
                                    <p:set>
                                      <p:cBhvr>
                                        <p:cTn id="94" dur="1" fill="hold">
                                          <p:stCondLst>
                                            <p:cond delay="499"/>
                                          </p:stCondLst>
                                        </p:cTn>
                                        <p:tgtEl>
                                          <p:spTgt spid="30"/>
                                        </p:tgtEl>
                                        <p:attrNameLst>
                                          <p:attrName>style.visibility</p:attrName>
                                        </p:attrNameLst>
                                      </p:cBhvr>
                                      <p:to>
                                        <p:strVal val="hidden"/>
                                      </p:to>
                                    </p:set>
                                  </p:childTnLst>
                                </p:cTn>
                              </p:par>
                            </p:childTnLst>
                          </p:cTn>
                        </p:par>
                        <p:par>
                          <p:cTn id="95" fill="hold">
                            <p:stCondLst>
                              <p:cond delay="3000"/>
                            </p:stCondLst>
                            <p:childTnLst>
                              <p:par>
                                <p:cTn id="96" presetID="23" presetClass="entr" presetSubtype="16"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 calcmode="lin" valueType="num">
                                      <p:cBhvr>
                                        <p:cTn id="98" dur="500" fill="hold"/>
                                        <p:tgtEl>
                                          <p:spTgt spid="29"/>
                                        </p:tgtEl>
                                        <p:attrNameLst>
                                          <p:attrName>ppt_w</p:attrName>
                                        </p:attrNameLst>
                                      </p:cBhvr>
                                      <p:tavLst>
                                        <p:tav tm="0">
                                          <p:val>
                                            <p:fltVal val="0"/>
                                          </p:val>
                                        </p:tav>
                                        <p:tav tm="100000">
                                          <p:val>
                                            <p:strVal val="#ppt_w"/>
                                          </p:val>
                                        </p:tav>
                                      </p:tavLst>
                                    </p:anim>
                                    <p:anim calcmode="lin" valueType="num">
                                      <p:cBhvr>
                                        <p:cTn id="99" dur="500" fill="hold"/>
                                        <p:tgtEl>
                                          <p:spTgt spid="29"/>
                                        </p:tgtEl>
                                        <p:attrNameLst>
                                          <p:attrName>ppt_h</p:attrName>
                                        </p:attrNameLst>
                                      </p:cBhvr>
                                      <p:tavLst>
                                        <p:tav tm="0">
                                          <p:val>
                                            <p:fltVal val="0"/>
                                          </p:val>
                                        </p:tav>
                                        <p:tav tm="100000">
                                          <p:val>
                                            <p:strVal val="#ppt_h"/>
                                          </p:val>
                                        </p:tav>
                                      </p:tavLst>
                                    </p:anim>
                                  </p:childTnLst>
                                </p:cTn>
                              </p:par>
                            </p:childTnLst>
                          </p:cTn>
                        </p:par>
                        <p:par>
                          <p:cTn id="100" fill="hold">
                            <p:stCondLst>
                              <p:cond delay="3500"/>
                            </p:stCondLst>
                            <p:childTnLst>
                              <p:par>
                                <p:cTn id="101" presetID="53" presetClass="exit" presetSubtype="32" fill="hold" grpId="1" nodeType="afterEffect">
                                  <p:stCondLst>
                                    <p:cond delay="0"/>
                                  </p:stCondLst>
                                  <p:childTnLst>
                                    <p:anim calcmode="lin" valueType="num">
                                      <p:cBhvr>
                                        <p:cTn id="102" dur="500"/>
                                        <p:tgtEl>
                                          <p:spTgt spid="29"/>
                                        </p:tgtEl>
                                        <p:attrNameLst>
                                          <p:attrName>ppt_w</p:attrName>
                                        </p:attrNameLst>
                                      </p:cBhvr>
                                      <p:tavLst>
                                        <p:tav tm="0">
                                          <p:val>
                                            <p:strVal val="ppt_w"/>
                                          </p:val>
                                        </p:tav>
                                        <p:tav tm="100000">
                                          <p:val>
                                            <p:fltVal val="0"/>
                                          </p:val>
                                        </p:tav>
                                      </p:tavLst>
                                    </p:anim>
                                    <p:anim calcmode="lin" valueType="num">
                                      <p:cBhvr>
                                        <p:cTn id="103" dur="500"/>
                                        <p:tgtEl>
                                          <p:spTgt spid="29"/>
                                        </p:tgtEl>
                                        <p:attrNameLst>
                                          <p:attrName>ppt_h</p:attrName>
                                        </p:attrNameLst>
                                      </p:cBhvr>
                                      <p:tavLst>
                                        <p:tav tm="0">
                                          <p:val>
                                            <p:strVal val="ppt_h"/>
                                          </p:val>
                                        </p:tav>
                                        <p:tav tm="100000">
                                          <p:val>
                                            <p:fltVal val="0"/>
                                          </p:val>
                                        </p:tav>
                                      </p:tavLst>
                                    </p:anim>
                                    <p:animEffect transition="out" filter="fade">
                                      <p:cBhvr>
                                        <p:cTn id="104" dur="500"/>
                                        <p:tgtEl>
                                          <p:spTgt spid="29"/>
                                        </p:tgtEl>
                                      </p:cBhvr>
                                    </p:animEffect>
                                    <p:set>
                                      <p:cBhvr>
                                        <p:cTn id="105" dur="1" fill="hold">
                                          <p:stCondLst>
                                            <p:cond delay="499"/>
                                          </p:stCondLst>
                                        </p:cTn>
                                        <p:tgtEl>
                                          <p:spTgt spid="29"/>
                                        </p:tgtEl>
                                        <p:attrNameLst>
                                          <p:attrName>style.visibility</p:attrName>
                                        </p:attrNameLst>
                                      </p:cBhvr>
                                      <p:to>
                                        <p:strVal val="hidden"/>
                                      </p:to>
                                    </p:set>
                                  </p:childTnLst>
                                </p:cTn>
                              </p:par>
                            </p:childTnLst>
                          </p:cTn>
                        </p:par>
                        <p:par>
                          <p:cTn id="106" fill="hold">
                            <p:stCondLst>
                              <p:cond delay="4000"/>
                            </p:stCondLst>
                            <p:childTnLst>
                              <p:par>
                                <p:cTn id="107" presetID="23" presetClass="entr" presetSubtype="16" fill="hold" grpId="0" nodeType="afterEffect">
                                  <p:stCondLst>
                                    <p:cond delay="0"/>
                                  </p:stCondLst>
                                  <p:childTnLst>
                                    <p:set>
                                      <p:cBhvr>
                                        <p:cTn id="108" dur="1" fill="hold">
                                          <p:stCondLst>
                                            <p:cond delay="0"/>
                                          </p:stCondLst>
                                        </p:cTn>
                                        <p:tgtEl>
                                          <p:spTgt spid="28"/>
                                        </p:tgtEl>
                                        <p:attrNameLst>
                                          <p:attrName>style.visibility</p:attrName>
                                        </p:attrNameLst>
                                      </p:cBhvr>
                                      <p:to>
                                        <p:strVal val="visible"/>
                                      </p:to>
                                    </p:set>
                                    <p:anim calcmode="lin" valueType="num">
                                      <p:cBhvr>
                                        <p:cTn id="109" dur="500" fill="hold"/>
                                        <p:tgtEl>
                                          <p:spTgt spid="28"/>
                                        </p:tgtEl>
                                        <p:attrNameLst>
                                          <p:attrName>ppt_w</p:attrName>
                                        </p:attrNameLst>
                                      </p:cBhvr>
                                      <p:tavLst>
                                        <p:tav tm="0">
                                          <p:val>
                                            <p:fltVal val="0"/>
                                          </p:val>
                                        </p:tav>
                                        <p:tav tm="100000">
                                          <p:val>
                                            <p:strVal val="#ppt_w"/>
                                          </p:val>
                                        </p:tav>
                                      </p:tavLst>
                                    </p:anim>
                                    <p:anim calcmode="lin" valueType="num">
                                      <p:cBhvr>
                                        <p:cTn id="110" dur="500" fill="hold"/>
                                        <p:tgtEl>
                                          <p:spTgt spid="28"/>
                                        </p:tgtEl>
                                        <p:attrNameLst>
                                          <p:attrName>ppt_h</p:attrName>
                                        </p:attrNameLst>
                                      </p:cBhvr>
                                      <p:tavLst>
                                        <p:tav tm="0">
                                          <p:val>
                                            <p:fltVal val="0"/>
                                          </p:val>
                                        </p:tav>
                                        <p:tav tm="100000">
                                          <p:val>
                                            <p:strVal val="#ppt_h"/>
                                          </p:val>
                                        </p:tav>
                                      </p:tavLst>
                                    </p:anim>
                                  </p:childTnLst>
                                </p:cTn>
                              </p:par>
                            </p:childTnLst>
                          </p:cTn>
                        </p:par>
                        <p:par>
                          <p:cTn id="111" fill="hold">
                            <p:stCondLst>
                              <p:cond delay="4500"/>
                            </p:stCondLst>
                            <p:childTnLst>
                              <p:par>
                                <p:cTn id="112" presetID="53" presetClass="exit" presetSubtype="32" fill="hold" grpId="1" nodeType="afterEffect">
                                  <p:stCondLst>
                                    <p:cond delay="0"/>
                                  </p:stCondLst>
                                  <p:childTnLst>
                                    <p:anim calcmode="lin" valueType="num">
                                      <p:cBhvr>
                                        <p:cTn id="113" dur="500"/>
                                        <p:tgtEl>
                                          <p:spTgt spid="28"/>
                                        </p:tgtEl>
                                        <p:attrNameLst>
                                          <p:attrName>ppt_w</p:attrName>
                                        </p:attrNameLst>
                                      </p:cBhvr>
                                      <p:tavLst>
                                        <p:tav tm="0">
                                          <p:val>
                                            <p:strVal val="ppt_w"/>
                                          </p:val>
                                        </p:tav>
                                        <p:tav tm="100000">
                                          <p:val>
                                            <p:fltVal val="0"/>
                                          </p:val>
                                        </p:tav>
                                      </p:tavLst>
                                    </p:anim>
                                    <p:anim calcmode="lin" valueType="num">
                                      <p:cBhvr>
                                        <p:cTn id="114" dur="500"/>
                                        <p:tgtEl>
                                          <p:spTgt spid="28"/>
                                        </p:tgtEl>
                                        <p:attrNameLst>
                                          <p:attrName>ppt_h</p:attrName>
                                        </p:attrNameLst>
                                      </p:cBhvr>
                                      <p:tavLst>
                                        <p:tav tm="0">
                                          <p:val>
                                            <p:strVal val="ppt_h"/>
                                          </p:val>
                                        </p:tav>
                                        <p:tav tm="100000">
                                          <p:val>
                                            <p:fltVal val="0"/>
                                          </p:val>
                                        </p:tav>
                                      </p:tavLst>
                                    </p:anim>
                                    <p:animEffect transition="out" filter="fade">
                                      <p:cBhvr>
                                        <p:cTn id="115" dur="500"/>
                                        <p:tgtEl>
                                          <p:spTgt spid="28"/>
                                        </p:tgtEl>
                                      </p:cBhvr>
                                    </p:animEffect>
                                    <p:set>
                                      <p:cBhvr>
                                        <p:cTn id="116" dur="1" fill="hold">
                                          <p:stCondLst>
                                            <p:cond delay="499"/>
                                          </p:stCondLst>
                                        </p:cTn>
                                        <p:tgtEl>
                                          <p:spTgt spid="28"/>
                                        </p:tgtEl>
                                        <p:attrNameLst>
                                          <p:attrName>style.visibility</p:attrName>
                                        </p:attrNameLst>
                                      </p:cBhvr>
                                      <p:to>
                                        <p:strVal val="hidden"/>
                                      </p:to>
                                    </p:set>
                                  </p:childTnLst>
                                </p:cTn>
                              </p:par>
                            </p:childTnLst>
                          </p:cTn>
                        </p:par>
                        <p:par>
                          <p:cTn id="117" fill="hold">
                            <p:stCondLst>
                              <p:cond delay="5000"/>
                            </p:stCondLst>
                            <p:childTnLst>
                              <p:par>
                                <p:cTn id="118" presetID="23" presetClass="entr" presetSubtype="16"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 calcmode="lin" valueType="num">
                                      <p:cBhvr>
                                        <p:cTn id="120" dur="500" fill="hold"/>
                                        <p:tgtEl>
                                          <p:spTgt spid="27"/>
                                        </p:tgtEl>
                                        <p:attrNameLst>
                                          <p:attrName>ppt_w</p:attrName>
                                        </p:attrNameLst>
                                      </p:cBhvr>
                                      <p:tavLst>
                                        <p:tav tm="0">
                                          <p:val>
                                            <p:fltVal val="0"/>
                                          </p:val>
                                        </p:tav>
                                        <p:tav tm="100000">
                                          <p:val>
                                            <p:strVal val="#ppt_w"/>
                                          </p:val>
                                        </p:tav>
                                      </p:tavLst>
                                    </p:anim>
                                    <p:anim calcmode="lin" valueType="num">
                                      <p:cBhvr>
                                        <p:cTn id="121" dur="500" fill="hold"/>
                                        <p:tgtEl>
                                          <p:spTgt spid="27"/>
                                        </p:tgtEl>
                                        <p:attrNameLst>
                                          <p:attrName>ppt_h</p:attrName>
                                        </p:attrNameLst>
                                      </p:cBhvr>
                                      <p:tavLst>
                                        <p:tav tm="0">
                                          <p:val>
                                            <p:fltVal val="0"/>
                                          </p:val>
                                        </p:tav>
                                        <p:tav tm="100000">
                                          <p:val>
                                            <p:strVal val="#ppt_h"/>
                                          </p:val>
                                        </p:tav>
                                      </p:tavLst>
                                    </p:anim>
                                  </p:childTnLst>
                                </p:cTn>
                              </p:par>
                            </p:childTnLst>
                          </p:cTn>
                        </p:par>
                        <p:par>
                          <p:cTn id="122" fill="hold">
                            <p:stCondLst>
                              <p:cond delay="5500"/>
                            </p:stCondLst>
                            <p:childTnLst>
                              <p:par>
                                <p:cTn id="123" presetID="53" presetClass="exit" presetSubtype="32" fill="hold" grpId="1" nodeType="afterEffect">
                                  <p:stCondLst>
                                    <p:cond delay="0"/>
                                  </p:stCondLst>
                                  <p:childTnLst>
                                    <p:anim calcmode="lin" valueType="num">
                                      <p:cBhvr>
                                        <p:cTn id="124" dur="500"/>
                                        <p:tgtEl>
                                          <p:spTgt spid="27"/>
                                        </p:tgtEl>
                                        <p:attrNameLst>
                                          <p:attrName>ppt_w</p:attrName>
                                        </p:attrNameLst>
                                      </p:cBhvr>
                                      <p:tavLst>
                                        <p:tav tm="0">
                                          <p:val>
                                            <p:strVal val="ppt_w"/>
                                          </p:val>
                                        </p:tav>
                                        <p:tav tm="100000">
                                          <p:val>
                                            <p:fltVal val="0"/>
                                          </p:val>
                                        </p:tav>
                                      </p:tavLst>
                                    </p:anim>
                                    <p:anim calcmode="lin" valueType="num">
                                      <p:cBhvr>
                                        <p:cTn id="125" dur="500"/>
                                        <p:tgtEl>
                                          <p:spTgt spid="27"/>
                                        </p:tgtEl>
                                        <p:attrNameLst>
                                          <p:attrName>ppt_h</p:attrName>
                                        </p:attrNameLst>
                                      </p:cBhvr>
                                      <p:tavLst>
                                        <p:tav tm="0">
                                          <p:val>
                                            <p:strVal val="ppt_h"/>
                                          </p:val>
                                        </p:tav>
                                        <p:tav tm="100000">
                                          <p:val>
                                            <p:fltVal val="0"/>
                                          </p:val>
                                        </p:tav>
                                      </p:tavLst>
                                    </p:anim>
                                    <p:animEffect transition="out" filter="fade">
                                      <p:cBhvr>
                                        <p:cTn id="126" dur="500"/>
                                        <p:tgtEl>
                                          <p:spTgt spid="27"/>
                                        </p:tgtEl>
                                      </p:cBhvr>
                                    </p:animEffect>
                                    <p:set>
                                      <p:cBhvr>
                                        <p:cTn id="127"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33"/>
                  </p:tgtEl>
                </p:cond>
              </p:nextCondLst>
            </p:seq>
          </p:childTnLst>
        </p:cTn>
      </p:par>
    </p:tnLst>
    <p:bldLst>
      <p:bldP spid="57" grpId="0"/>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4" grpId="0"/>
      <p:bldP spid="35" grpId="0"/>
      <p:bldP spid="36" grpId="0"/>
      <p:bldP spid="3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图片 1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0" y="4408214"/>
            <a:ext cx="533065" cy="667910"/>
          </a:xfrm>
          <a:prstGeom prst="rect">
            <a:avLst/>
          </a:prstGeom>
        </p:spPr>
      </p:pic>
      <p:pic>
        <p:nvPicPr>
          <p:cNvPr id="6" name="Picture 5" descr="A close up of a logo&#10;&#10;Description automatically generated">
            <a:extLst>
              <a:ext uri="{FF2B5EF4-FFF2-40B4-BE49-F238E27FC236}">
                <a16:creationId xmlns:a16="http://schemas.microsoft.com/office/drawing/2014/main" id="{53DF0B9A-C370-48A8-A4A2-F0FC7F59A5D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3270" y="-1858902"/>
            <a:ext cx="8791535" cy="7829258"/>
          </a:xfrm>
          <a:prstGeom prst="rect">
            <a:avLst/>
          </a:prstGeom>
        </p:spPr>
      </p:pic>
      <p:grpSp>
        <p:nvGrpSpPr>
          <p:cNvPr id="14" name="A">
            <a:extLst>
              <a:ext uri="{FF2B5EF4-FFF2-40B4-BE49-F238E27FC236}">
                <a16:creationId xmlns:a16="http://schemas.microsoft.com/office/drawing/2014/main" id="{A690EF85-4DA3-4427-9EE8-7AFBBAFA4204}"/>
              </a:ext>
            </a:extLst>
          </p:cNvPr>
          <p:cNvGrpSpPr/>
          <p:nvPr/>
        </p:nvGrpSpPr>
        <p:grpSpPr>
          <a:xfrm>
            <a:off x="361107" y="4875642"/>
            <a:ext cx="1987455" cy="2003081"/>
            <a:chOff x="6219191" y="6603470"/>
            <a:chExt cx="2670774" cy="2670774"/>
          </a:xfrm>
        </p:grpSpPr>
        <p:pic>
          <p:nvPicPr>
            <p:cNvPr id="46" name="Picture 45" descr="A picture containing drawing&#10;&#10;Description automatically generated">
              <a:extLst>
                <a:ext uri="{FF2B5EF4-FFF2-40B4-BE49-F238E27FC236}">
                  <a16:creationId xmlns:a16="http://schemas.microsoft.com/office/drawing/2014/main" id="{05F054BD-058F-4974-BFD6-CABB9C28BF1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300726">
              <a:off x="6219191" y="6603470"/>
              <a:ext cx="2670774" cy="2670774"/>
            </a:xfrm>
            <a:prstGeom prst="rect">
              <a:avLst/>
            </a:prstGeom>
          </p:spPr>
        </p:pic>
        <p:sp>
          <p:nvSpPr>
            <p:cNvPr id="9" name="Rectangle 8">
              <a:extLst>
                <a:ext uri="{FF2B5EF4-FFF2-40B4-BE49-F238E27FC236}">
                  <a16:creationId xmlns:a16="http://schemas.microsoft.com/office/drawing/2014/main" id="{D3835AA8-AB9D-461A-A985-5CF2B2962BA2}"/>
                </a:ext>
              </a:extLst>
            </p:cNvPr>
            <p:cNvSpPr/>
            <p:nvPr/>
          </p:nvSpPr>
          <p:spPr>
            <a:xfrm>
              <a:off x="7452489" y="7075410"/>
              <a:ext cx="690187" cy="923329"/>
            </a:xfrm>
            <a:prstGeom prst="rect">
              <a:avLst/>
            </a:prstGeom>
            <a:noFill/>
          </p:spPr>
          <p:txBody>
            <a:bodyPr wrap="none" lIns="68580" tIns="34290" rIns="68580" bIns="34290">
              <a:spAutoFit/>
            </a:bodyPr>
            <a:lstStyle/>
            <a:p>
              <a:pPr algn="ctr" defTabSz="685800">
                <a:buClrTx/>
                <a:defRPr/>
              </a:pPr>
              <a:r>
                <a:rPr lang="en-US" sz="4050" kern="1200" dirty="0">
                  <a:ln w="0"/>
                  <a:solidFill>
                    <a:prstClr val="white"/>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A</a:t>
              </a:r>
            </a:p>
          </p:txBody>
        </p:sp>
      </p:grpSp>
      <p:grpSp>
        <p:nvGrpSpPr>
          <p:cNvPr id="13" name="B">
            <a:extLst>
              <a:ext uri="{FF2B5EF4-FFF2-40B4-BE49-F238E27FC236}">
                <a16:creationId xmlns:a16="http://schemas.microsoft.com/office/drawing/2014/main" id="{9DEE69D0-6B03-420D-A555-24BFFE6535D3}"/>
              </a:ext>
            </a:extLst>
          </p:cNvPr>
          <p:cNvGrpSpPr/>
          <p:nvPr/>
        </p:nvGrpSpPr>
        <p:grpSpPr>
          <a:xfrm>
            <a:off x="2139274" y="5081292"/>
            <a:ext cx="1786841" cy="2050687"/>
            <a:chOff x="8068371" y="5639611"/>
            <a:chExt cx="2724012" cy="2724012"/>
          </a:xfrm>
        </p:grpSpPr>
        <p:pic>
          <p:nvPicPr>
            <p:cNvPr id="45" name="Picture 44" descr="A picture containing light&#10;&#10;Description automatically generated">
              <a:extLst>
                <a:ext uri="{FF2B5EF4-FFF2-40B4-BE49-F238E27FC236}">
                  <a16:creationId xmlns:a16="http://schemas.microsoft.com/office/drawing/2014/main" id="{EA1EF844-B458-48E0-8FBB-603C8C256B9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636442">
              <a:off x="8068371" y="5639611"/>
              <a:ext cx="2724012" cy="2724012"/>
            </a:xfrm>
            <a:prstGeom prst="rect">
              <a:avLst/>
            </a:prstGeom>
          </p:spPr>
        </p:pic>
        <p:sp>
          <p:nvSpPr>
            <p:cNvPr id="49" name="Rectangle 48">
              <a:extLst>
                <a:ext uri="{FF2B5EF4-FFF2-40B4-BE49-F238E27FC236}">
                  <a16:creationId xmlns:a16="http://schemas.microsoft.com/office/drawing/2014/main" id="{D832E540-0C2B-4043-AD12-CEE11E564A6F}"/>
                </a:ext>
              </a:extLst>
            </p:cNvPr>
            <p:cNvSpPr/>
            <p:nvPr/>
          </p:nvSpPr>
          <p:spPr>
            <a:xfrm>
              <a:off x="9145439" y="6045603"/>
              <a:ext cx="738991" cy="919872"/>
            </a:xfrm>
            <a:prstGeom prst="rect">
              <a:avLst/>
            </a:prstGeom>
            <a:noFill/>
          </p:spPr>
          <p:txBody>
            <a:bodyPr wrap="none" lIns="68580" tIns="34290" rIns="68580" bIns="34290">
              <a:spAutoFit/>
            </a:bodyPr>
            <a:lstStyle/>
            <a:p>
              <a:pPr algn="ctr" defTabSz="685800">
                <a:buClrTx/>
                <a:defRPr/>
              </a:pPr>
              <a:r>
                <a:rPr lang="en-US" sz="4050" kern="1200" dirty="0">
                  <a:ln w="0"/>
                  <a:solidFill>
                    <a:prstClr val="white"/>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B</a:t>
              </a:r>
            </a:p>
          </p:txBody>
        </p:sp>
      </p:grpSp>
      <p:grpSp>
        <p:nvGrpSpPr>
          <p:cNvPr id="11" name="C">
            <a:extLst>
              <a:ext uri="{FF2B5EF4-FFF2-40B4-BE49-F238E27FC236}">
                <a16:creationId xmlns:a16="http://schemas.microsoft.com/office/drawing/2014/main" id="{38C5778C-B1D1-4BB2-9990-91BE61F13F5D}"/>
              </a:ext>
            </a:extLst>
          </p:cNvPr>
          <p:cNvGrpSpPr/>
          <p:nvPr/>
        </p:nvGrpSpPr>
        <p:grpSpPr>
          <a:xfrm>
            <a:off x="3608497" y="5046075"/>
            <a:ext cx="1761876" cy="1994082"/>
            <a:chOff x="9664213" y="6394808"/>
            <a:chExt cx="2658776" cy="2658776"/>
          </a:xfrm>
        </p:grpSpPr>
        <p:pic>
          <p:nvPicPr>
            <p:cNvPr id="44" name="Picture 43" descr="A picture containing drawing, light&#10;&#10;Description automatically generated">
              <a:extLst>
                <a:ext uri="{FF2B5EF4-FFF2-40B4-BE49-F238E27FC236}">
                  <a16:creationId xmlns:a16="http://schemas.microsoft.com/office/drawing/2014/main" id="{1A920824-F728-4B4E-A2AE-785CAB50D13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411622">
              <a:off x="9664213" y="6394808"/>
              <a:ext cx="2658776" cy="2658776"/>
            </a:xfrm>
            <a:prstGeom prst="rect">
              <a:avLst/>
            </a:prstGeom>
          </p:spPr>
        </p:pic>
        <p:sp>
          <p:nvSpPr>
            <p:cNvPr id="50" name="Rectangle 49">
              <a:extLst>
                <a:ext uri="{FF2B5EF4-FFF2-40B4-BE49-F238E27FC236}">
                  <a16:creationId xmlns:a16="http://schemas.microsoft.com/office/drawing/2014/main" id="{99137DB5-797B-4576-91B2-BAAA4DF4DD1D}"/>
                </a:ext>
              </a:extLst>
            </p:cNvPr>
            <p:cNvSpPr/>
            <p:nvPr/>
          </p:nvSpPr>
          <p:spPr>
            <a:xfrm>
              <a:off x="10620970" y="6858000"/>
              <a:ext cx="731514" cy="923329"/>
            </a:xfrm>
            <a:prstGeom prst="rect">
              <a:avLst/>
            </a:prstGeom>
            <a:noFill/>
          </p:spPr>
          <p:txBody>
            <a:bodyPr wrap="none" lIns="68580" tIns="34290" rIns="68580" bIns="34290">
              <a:spAutoFit/>
            </a:bodyPr>
            <a:lstStyle/>
            <a:p>
              <a:pPr algn="ctr" defTabSz="685800">
                <a:buClrTx/>
                <a:defRPr/>
              </a:pPr>
              <a:r>
                <a:rPr lang="en-US" sz="4050" kern="1200" dirty="0">
                  <a:ln w="0"/>
                  <a:solidFill>
                    <a:prstClr val="white"/>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C</a:t>
              </a:r>
            </a:p>
          </p:txBody>
        </p:sp>
      </p:grpSp>
      <p:grpSp>
        <p:nvGrpSpPr>
          <p:cNvPr id="12" name="D">
            <a:extLst>
              <a:ext uri="{FF2B5EF4-FFF2-40B4-BE49-F238E27FC236}">
                <a16:creationId xmlns:a16="http://schemas.microsoft.com/office/drawing/2014/main" id="{AB1397E6-11CB-4C50-B60C-0E5484F3BA5D}"/>
              </a:ext>
            </a:extLst>
          </p:cNvPr>
          <p:cNvGrpSpPr/>
          <p:nvPr/>
        </p:nvGrpSpPr>
        <p:grpSpPr>
          <a:xfrm rot="20697415">
            <a:off x="5191561" y="4764118"/>
            <a:ext cx="1690961" cy="1460609"/>
            <a:chOff x="9659337" y="4088425"/>
            <a:chExt cx="2392647" cy="1947478"/>
          </a:xfrm>
        </p:grpSpPr>
        <p:pic>
          <p:nvPicPr>
            <p:cNvPr id="43" name="Picture 42" descr="A close up of a logo&#10;&#10;Description automatically generated">
              <a:extLst>
                <a:ext uri="{FF2B5EF4-FFF2-40B4-BE49-F238E27FC236}">
                  <a16:creationId xmlns:a16="http://schemas.microsoft.com/office/drawing/2014/main" id="{0CCCF897-3452-4FDF-9542-CE2A346BBA68}"/>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r="14479" b="30391"/>
            <a:stretch/>
          </p:blipFill>
          <p:spPr>
            <a:xfrm rot="2120245">
              <a:off x="9659337" y="4088425"/>
              <a:ext cx="2392647" cy="1947478"/>
            </a:xfrm>
            <a:prstGeom prst="rect">
              <a:avLst/>
            </a:prstGeom>
          </p:spPr>
        </p:pic>
        <p:sp>
          <p:nvSpPr>
            <p:cNvPr id="51" name="Rectangle 50">
              <a:extLst>
                <a:ext uri="{FF2B5EF4-FFF2-40B4-BE49-F238E27FC236}">
                  <a16:creationId xmlns:a16="http://schemas.microsoft.com/office/drawing/2014/main" id="{7D49E611-8930-4BE1-A8C0-F5C252E9152C}"/>
                </a:ext>
              </a:extLst>
            </p:cNvPr>
            <p:cNvSpPr/>
            <p:nvPr/>
          </p:nvSpPr>
          <p:spPr>
            <a:xfrm>
              <a:off x="10599320" y="4705759"/>
              <a:ext cx="726728" cy="923329"/>
            </a:xfrm>
            <a:prstGeom prst="rect">
              <a:avLst/>
            </a:prstGeom>
            <a:noFill/>
          </p:spPr>
          <p:txBody>
            <a:bodyPr wrap="none" lIns="68580" tIns="34290" rIns="68580" bIns="34290">
              <a:spAutoFit/>
            </a:bodyPr>
            <a:lstStyle/>
            <a:p>
              <a:pPr algn="ctr" defTabSz="685800">
                <a:buClrTx/>
                <a:defRPr/>
              </a:pPr>
              <a:r>
                <a:rPr lang="en-US" sz="4050" kern="1200" dirty="0">
                  <a:ln w="0"/>
                  <a:solidFill>
                    <a:prstClr val="white"/>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D</a:t>
              </a:r>
            </a:p>
          </p:txBody>
        </p:sp>
      </p:grpSp>
      <p:sp>
        <p:nvSpPr>
          <p:cNvPr id="56" name="Rectangle 55">
            <a:extLst>
              <a:ext uri="{FF2B5EF4-FFF2-40B4-BE49-F238E27FC236}">
                <a16:creationId xmlns:a16="http://schemas.microsoft.com/office/drawing/2014/main" id="{C87F1C5A-1822-487A-B96F-F6E9239F4ABC}"/>
              </a:ext>
            </a:extLst>
          </p:cNvPr>
          <p:cNvSpPr/>
          <p:nvPr/>
        </p:nvSpPr>
        <p:spPr>
          <a:xfrm>
            <a:off x="497122" y="3070032"/>
            <a:ext cx="7015112" cy="447430"/>
          </a:xfrm>
          <a:prstGeom prst="rect">
            <a:avLst/>
          </a:prstGeom>
          <a:noFill/>
        </p:spPr>
        <p:txBody>
          <a:bodyPr wrap="square" lIns="68580" tIns="34290" rIns="68580" bIns="34290">
            <a:spAutoFit/>
          </a:bodyPr>
          <a:lstStyle/>
          <a:p>
            <a:pPr algn="just" defTabSz="685800">
              <a:lnSpc>
                <a:spcPct val="130000"/>
              </a:lnSpc>
              <a:buClrTx/>
            </a:pPr>
            <a:r>
              <a:rPr lang="en-US"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C. </a:t>
            </a:r>
            <a:r>
              <a:rPr lang="vi-VN"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Cuộc cách mạng lật đổ chính quyền của giai cấp tư sản</a:t>
            </a:r>
            <a:endParaRPr lang="en-US" altLang="en-US" sz="2100" b="1" kern="12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endParaRPr>
          </a:p>
        </p:txBody>
      </p:sp>
      <p:pic>
        <p:nvPicPr>
          <p:cNvPr id="16" name="Picture 15" descr="A close up of a logo&#10;&#10;Description automatically generated">
            <a:extLst>
              <a:ext uri="{FF2B5EF4-FFF2-40B4-BE49-F238E27FC236}">
                <a16:creationId xmlns:a16="http://schemas.microsoft.com/office/drawing/2014/main" id="{4977162E-A4D5-4D76-9518-1B18CA1402E4}"/>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7512234" y="259201"/>
            <a:ext cx="1631766" cy="2565796"/>
          </a:xfrm>
          <a:prstGeom prst="rect">
            <a:avLst/>
          </a:prstGeom>
        </p:spPr>
      </p:pic>
      <p:pic>
        <p:nvPicPr>
          <p:cNvPr id="25" name="Picture 24" descr="A picture containing sitting, tree&#10;&#10;Description automatically generated">
            <a:hlinkClick r:id="rId14" action="ppaction://hlinksldjump"/>
            <a:extLst>
              <a:ext uri="{FF2B5EF4-FFF2-40B4-BE49-F238E27FC236}">
                <a16:creationId xmlns:a16="http://schemas.microsoft.com/office/drawing/2014/main" id="{6BB5F41D-9CAB-4EB8-9135-C19A0CA07CEA}"/>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998502" y="3900339"/>
            <a:ext cx="1208336" cy="1208336"/>
          </a:xfrm>
          <a:prstGeom prst="rect">
            <a:avLst/>
          </a:prstGeom>
        </p:spPr>
      </p:pic>
      <p:sp>
        <p:nvSpPr>
          <p:cNvPr id="27" name="Rectangle: Rounded Corners 26">
            <a:extLst>
              <a:ext uri="{FF2B5EF4-FFF2-40B4-BE49-F238E27FC236}">
                <a16:creationId xmlns:a16="http://schemas.microsoft.com/office/drawing/2014/main" id="{1AED90EE-C63A-4E57-B17F-051CD342D679}"/>
              </a:ext>
            </a:extLst>
          </p:cNvPr>
          <p:cNvSpPr/>
          <p:nvPr/>
        </p:nvSpPr>
        <p:spPr>
          <a:xfrm>
            <a:off x="7929830" y="2195317"/>
            <a:ext cx="1118381" cy="1322657"/>
          </a:xfrm>
          <a:prstGeom prst="roundRect">
            <a:avLst>
              <a:gd name="adj" fmla="val 703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Times New Roman" panose="02020603050405020304" pitchFamily="18" charset="0"/>
              <a:cs typeface="Times New Roman" panose="02020603050405020304" pitchFamily="18" charset="0"/>
            </a:endParaRPr>
          </a:p>
        </p:txBody>
      </p:sp>
      <p:sp>
        <p:nvSpPr>
          <p:cNvPr id="28" name="5">
            <a:extLst>
              <a:ext uri="{FF2B5EF4-FFF2-40B4-BE49-F238E27FC236}">
                <a16:creationId xmlns:a16="http://schemas.microsoft.com/office/drawing/2014/main" id="{9B26DD94-3A2B-420A-8C95-3A3DABB4FE99}"/>
              </a:ext>
            </a:extLst>
          </p:cNvPr>
          <p:cNvSpPr/>
          <p:nvPr/>
        </p:nvSpPr>
        <p:spPr>
          <a:xfrm>
            <a:off x="8064883" y="2309619"/>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100" b="1" kern="1200" dirty="0">
                <a:solidFill>
                  <a:srgbClr val="111224"/>
                </a:solidFill>
                <a:latin typeface="Times New Roman" panose="02020603050405020304" pitchFamily="18" charset="0"/>
                <a:cs typeface="Times New Roman" panose="02020603050405020304" pitchFamily="18" charset="0"/>
              </a:rPr>
              <a:t>HẾT GIỜ</a:t>
            </a:r>
          </a:p>
        </p:txBody>
      </p:sp>
      <p:sp>
        <p:nvSpPr>
          <p:cNvPr id="29" name="5">
            <a:extLst>
              <a:ext uri="{FF2B5EF4-FFF2-40B4-BE49-F238E27FC236}">
                <a16:creationId xmlns:a16="http://schemas.microsoft.com/office/drawing/2014/main" id="{65861181-6694-4357-A678-3DE5425A2E66}"/>
              </a:ext>
            </a:extLst>
          </p:cNvPr>
          <p:cNvSpPr/>
          <p:nvPr/>
        </p:nvSpPr>
        <p:spPr>
          <a:xfrm>
            <a:off x="8064882" y="2301743"/>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1</a:t>
            </a:r>
          </a:p>
        </p:txBody>
      </p:sp>
      <p:sp>
        <p:nvSpPr>
          <p:cNvPr id="30" name="5">
            <a:extLst>
              <a:ext uri="{FF2B5EF4-FFF2-40B4-BE49-F238E27FC236}">
                <a16:creationId xmlns:a16="http://schemas.microsoft.com/office/drawing/2014/main" id="{A48354BA-B602-4A08-ABB6-3759EF2FA637}"/>
              </a:ext>
            </a:extLst>
          </p:cNvPr>
          <p:cNvSpPr/>
          <p:nvPr/>
        </p:nvSpPr>
        <p:spPr>
          <a:xfrm>
            <a:off x="8050069" y="2306760"/>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2</a:t>
            </a:r>
          </a:p>
        </p:txBody>
      </p:sp>
      <p:sp>
        <p:nvSpPr>
          <p:cNvPr id="31" name="5">
            <a:extLst>
              <a:ext uri="{FF2B5EF4-FFF2-40B4-BE49-F238E27FC236}">
                <a16:creationId xmlns:a16="http://schemas.microsoft.com/office/drawing/2014/main" id="{0399A7A0-1982-4CE8-8D15-1EBB9D33E02D}"/>
              </a:ext>
            </a:extLst>
          </p:cNvPr>
          <p:cNvSpPr/>
          <p:nvPr/>
        </p:nvSpPr>
        <p:spPr>
          <a:xfrm>
            <a:off x="8057810" y="2317495"/>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3</a:t>
            </a:r>
          </a:p>
        </p:txBody>
      </p:sp>
      <p:sp>
        <p:nvSpPr>
          <p:cNvPr id="32" name="5">
            <a:extLst>
              <a:ext uri="{FF2B5EF4-FFF2-40B4-BE49-F238E27FC236}">
                <a16:creationId xmlns:a16="http://schemas.microsoft.com/office/drawing/2014/main" id="{8AAD874B-27BE-4366-BA46-B1F27B1686E1}"/>
              </a:ext>
            </a:extLst>
          </p:cNvPr>
          <p:cNvSpPr/>
          <p:nvPr/>
        </p:nvSpPr>
        <p:spPr>
          <a:xfrm>
            <a:off x="8068972" y="2296025"/>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4</a:t>
            </a:r>
          </a:p>
        </p:txBody>
      </p:sp>
      <p:sp>
        <p:nvSpPr>
          <p:cNvPr id="33" name="5">
            <a:extLst>
              <a:ext uri="{FF2B5EF4-FFF2-40B4-BE49-F238E27FC236}">
                <a16:creationId xmlns:a16="http://schemas.microsoft.com/office/drawing/2014/main" id="{EF313DEA-9055-4C53-AFEB-1E857FE6CC99}"/>
              </a:ext>
            </a:extLst>
          </p:cNvPr>
          <p:cNvSpPr/>
          <p:nvPr/>
        </p:nvSpPr>
        <p:spPr>
          <a:xfrm>
            <a:off x="8035257" y="2312785"/>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5</a:t>
            </a:r>
          </a:p>
        </p:txBody>
      </p:sp>
      <p:sp>
        <p:nvSpPr>
          <p:cNvPr id="34" name="start">
            <a:extLst>
              <a:ext uri="{FF2B5EF4-FFF2-40B4-BE49-F238E27FC236}">
                <a16:creationId xmlns:a16="http://schemas.microsoft.com/office/drawing/2014/main" id="{DCB49C5F-7C6B-4497-8D83-83E12439C34D}"/>
              </a:ext>
            </a:extLst>
          </p:cNvPr>
          <p:cNvSpPr/>
          <p:nvPr/>
        </p:nvSpPr>
        <p:spPr>
          <a:xfrm>
            <a:off x="8050069" y="3317491"/>
            <a:ext cx="877901" cy="400964"/>
          </a:xfrm>
          <a:prstGeom prst="roundRect">
            <a:avLst>
              <a:gd name="adj" fmla="val 50000"/>
            </a:avLst>
          </a:prstGeom>
          <a:solidFill>
            <a:srgbClr val="ED6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1800" kern="1200" dirty="0">
                <a:solidFill>
                  <a:prstClr val="white"/>
                </a:solidFill>
                <a:latin typeface="Times New Roman" panose="02020603050405020304" pitchFamily="18" charset="0"/>
                <a:cs typeface="Times New Roman" panose="02020603050405020304" pitchFamily="18" charset="0"/>
              </a:rPr>
              <a:t>Start</a:t>
            </a:r>
          </a:p>
        </p:txBody>
      </p:sp>
      <p:sp>
        <p:nvSpPr>
          <p:cNvPr id="35" name="Rectangle 34">
            <a:extLst>
              <a:ext uri="{FF2B5EF4-FFF2-40B4-BE49-F238E27FC236}">
                <a16:creationId xmlns:a16="http://schemas.microsoft.com/office/drawing/2014/main" id="{A4821A41-D938-4063-B11F-C2DE00667AB6}"/>
              </a:ext>
            </a:extLst>
          </p:cNvPr>
          <p:cNvSpPr/>
          <p:nvPr/>
        </p:nvSpPr>
        <p:spPr>
          <a:xfrm>
            <a:off x="459688" y="465516"/>
            <a:ext cx="7052547" cy="807913"/>
          </a:xfrm>
          <a:prstGeom prst="rect">
            <a:avLst/>
          </a:prstGeom>
          <a:noFill/>
        </p:spPr>
        <p:txBody>
          <a:bodyPr wrap="square" lIns="68580" tIns="34290" rIns="68580" bIns="34290">
            <a:spAutoFit/>
          </a:bodyPr>
          <a:lstStyle/>
          <a:p>
            <a:pPr algn="ctr" defTabSz="685800">
              <a:buClrTx/>
              <a:defRPr/>
            </a:pPr>
            <a:r>
              <a:rPr lang="en-US" altLang="en-US" sz="2400" b="1" kern="1200" dirty="0" err="1">
                <a:solidFill>
                  <a:srgbClr val="002060"/>
                </a:solidFill>
                <a:latin typeface="Times New Roman" panose="02020603050405020304" pitchFamily="18" charset="0"/>
                <a:ea typeface="Cambria" panose="02040503050406030204" pitchFamily="18" charset="0"/>
                <a:cs typeface="Times New Roman" panose="02020603050405020304" pitchFamily="18" charset="0"/>
              </a:rPr>
              <a:t>Câu</a:t>
            </a:r>
            <a:r>
              <a:rPr lang="en-US" altLang="en-US" sz="2400" b="1" kern="12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 3: </a:t>
            </a:r>
            <a:r>
              <a:rPr lang="vi-VN" altLang="en-US" sz="2400" b="1" kern="1200" dirty="0">
                <a:solidFill>
                  <a:srgbClr val="C00000"/>
                </a:solidFill>
                <a:latin typeface="Times New Roman" panose="02020603050405020304" pitchFamily="18" charset="0"/>
                <a:ea typeface="Cambria" panose="02040503050406030204" pitchFamily="18" charset="0"/>
                <a:cs typeface="Times New Roman" panose="02020603050405020304" pitchFamily="18" charset="0"/>
              </a:rPr>
              <a:t>Vì sao cuộc cách mạng ngày 18/03/1871 được gọi là cuộc cách mạng vô sản?</a:t>
            </a:r>
            <a:endParaRPr lang="en-US" altLang="en-US" sz="2400" b="1" kern="1200" dirty="0">
              <a:solidFill>
                <a:srgbClr val="C00000"/>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36" name="Rectangle 35">
            <a:extLst>
              <a:ext uri="{FF2B5EF4-FFF2-40B4-BE49-F238E27FC236}">
                <a16:creationId xmlns:a16="http://schemas.microsoft.com/office/drawing/2014/main" id="{0D95B254-BC5C-4401-8928-6C89B54597EF}"/>
              </a:ext>
            </a:extLst>
          </p:cNvPr>
          <p:cNvSpPr/>
          <p:nvPr/>
        </p:nvSpPr>
        <p:spPr>
          <a:xfrm>
            <a:off x="516186" y="1739758"/>
            <a:ext cx="6357439" cy="392415"/>
          </a:xfrm>
          <a:prstGeom prst="rect">
            <a:avLst/>
          </a:prstGeom>
          <a:noFill/>
        </p:spPr>
        <p:txBody>
          <a:bodyPr wrap="square" lIns="68580" tIns="34290" rIns="68580" bIns="34290">
            <a:spAutoFit/>
          </a:bodyPr>
          <a:lstStyle/>
          <a:p>
            <a:pPr defTabSz="685800">
              <a:buClrTx/>
              <a:defRPr/>
            </a:pPr>
            <a:r>
              <a:rPr lang="en-US"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A. </a:t>
            </a:r>
            <a:r>
              <a:rPr lang="en-US" altLang="en-US" sz="2100" b="1" kern="1200" dirty="0" err="1">
                <a:solidFill>
                  <a:srgbClr val="002060"/>
                </a:solidFill>
                <a:latin typeface="Times New Roman" panose="02020603050405020304" pitchFamily="18" charset="0"/>
                <a:ea typeface="Cambria" panose="02040503050406030204" pitchFamily="18" charset="0"/>
                <a:cs typeface="Times New Roman" panose="02020603050405020304" pitchFamily="18" charset="0"/>
              </a:rPr>
              <a:t>Cuộc</a:t>
            </a:r>
            <a:r>
              <a:rPr lang="en-US" altLang="en-US" sz="2100" b="1" kern="12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100" b="1" kern="1200" dirty="0" err="1">
                <a:solidFill>
                  <a:srgbClr val="002060"/>
                </a:solidFill>
                <a:latin typeface="Times New Roman" panose="02020603050405020304" pitchFamily="18" charset="0"/>
                <a:ea typeface="Cambria" panose="02040503050406030204" pitchFamily="18" charset="0"/>
                <a:cs typeface="Times New Roman" panose="02020603050405020304" pitchFamily="18" charset="0"/>
              </a:rPr>
              <a:t>cách</a:t>
            </a:r>
            <a:r>
              <a:rPr lang="en-US" altLang="en-US" sz="2100" b="1" kern="12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100" b="1" kern="1200" dirty="0" err="1">
                <a:solidFill>
                  <a:srgbClr val="002060"/>
                </a:solidFill>
                <a:latin typeface="Times New Roman" panose="02020603050405020304" pitchFamily="18" charset="0"/>
                <a:ea typeface="Cambria" panose="02040503050406030204" pitchFamily="18" charset="0"/>
                <a:cs typeface="Times New Roman" panose="02020603050405020304" pitchFamily="18" charset="0"/>
              </a:rPr>
              <a:t>mạng</a:t>
            </a:r>
            <a:r>
              <a:rPr lang="en-US" altLang="en-US" sz="2100" b="1" kern="12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 do </a:t>
            </a:r>
            <a:r>
              <a:rPr lang="en-US" altLang="en-US" sz="2100" b="1" kern="1200" dirty="0" err="1">
                <a:solidFill>
                  <a:srgbClr val="002060"/>
                </a:solidFill>
                <a:latin typeface="Times New Roman" panose="02020603050405020304" pitchFamily="18" charset="0"/>
                <a:ea typeface="Cambria" panose="02040503050406030204" pitchFamily="18" charset="0"/>
                <a:cs typeface="Times New Roman" panose="02020603050405020304" pitchFamily="18" charset="0"/>
              </a:rPr>
              <a:t>giai</a:t>
            </a:r>
            <a:r>
              <a:rPr lang="en-US" altLang="en-US" sz="2100" b="1" kern="12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100" b="1" kern="1200" dirty="0" err="1">
                <a:solidFill>
                  <a:srgbClr val="002060"/>
                </a:solidFill>
                <a:latin typeface="Times New Roman" panose="02020603050405020304" pitchFamily="18" charset="0"/>
                <a:ea typeface="Cambria" panose="02040503050406030204" pitchFamily="18" charset="0"/>
                <a:cs typeface="Times New Roman" panose="02020603050405020304" pitchFamily="18" charset="0"/>
              </a:rPr>
              <a:t>cấp</a:t>
            </a:r>
            <a:r>
              <a:rPr lang="en-US" altLang="en-US" sz="2100" b="1" kern="12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100" b="1" kern="1200" dirty="0" err="1">
                <a:solidFill>
                  <a:srgbClr val="002060"/>
                </a:solidFill>
                <a:latin typeface="Times New Roman" panose="02020603050405020304" pitchFamily="18" charset="0"/>
                <a:ea typeface="Cambria" panose="02040503050406030204" pitchFamily="18" charset="0"/>
                <a:cs typeface="Times New Roman" panose="02020603050405020304" pitchFamily="18" charset="0"/>
              </a:rPr>
              <a:t>vô</a:t>
            </a:r>
            <a:r>
              <a:rPr lang="en-US" altLang="en-US" sz="2100" b="1" kern="12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100" b="1" kern="1200" dirty="0" err="1">
                <a:solidFill>
                  <a:srgbClr val="002060"/>
                </a:solidFill>
                <a:latin typeface="Times New Roman" panose="02020603050405020304" pitchFamily="18" charset="0"/>
                <a:ea typeface="Cambria" panose="02040503050406030204" pitchFamily="18" charset="0"/>
                <a:cs typeface="Times New Roman" panose="02020603050405020304" pitchFamily="18" charset="0"/>
              </a:rPr>
              <a:t>sản</a:t>
            </a:r>
            <a:r>
              <a:rPr lang="en-US" altLang="en-US" sz="2100" b="1" kern="12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100" b="1" kern="1200" dirty="0" err="1">
                <a:solidFill>
                  <a:srgbClr val="002060"/>
                </a:solidFill>
                <a:latin typeface="Times New Roman" panose="02020603050405020304" pitchFamily="18" charset="0"/>
                <a:ea typeface="Cambria" panose="02040503050406030204" pitchFamily="18" charset="0"/>
                <a:cs typeface="Times New Roman" panose="02020603050405020304" pitchFamily="18" charset="0"/>
              </a:rPr>
              <a:t>lãnh</a:t>
            </a:r>
            <a:r>
              <a:rPr lang="en-US" altLang="en-US" sz="2100" b="1" kern="12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100" b="1" kern="1200" dirty="0" err="1">
                <a:solidFill>
                  <a:srgbClr val="002060"/>
                </a:solidFill>
                <a:latin typeface="Times New Roman" panose="02020603050405020304" pitchFamily="18" charset="0"/>
                <a:ea typeface="Cambria" panose="02040503050406030204" pitchFamily="18" charset="0"/>
                <a:cs typeface="Times New Roman" panose="02020603050405020304" pitchFamily="18" charset="0"/>
              </a:rPr>
              <a:t>đạo</a:t>
            </a:r>
            <a:r>
              <a:rPr lang="en-US" altLang="en-US" sz="2100" b="1" kern="12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a:t>
            </a:r>
          </a:p>
        </p:txBody>
      </p:sp>
      <p:sp>
        <p:nvSpPr>
          <p:cNvPr id="37" name="Rectangle 36">
            <a:extLst>
              <a:ext uri="{FF2B5EF4-FFF2-40B4-BE49-F238E27FC236}">
                <a16:creationId xmlns:a16="http://schemas.microsoft.com/office/drawing/2014/main" id="{0D95B254-BC5C-4401-8928-6C89B54597EF}"/>
              </a:ext>
            </a:extLst>
          </p:cNvPr>
          <p:cNvSpPr/>
          <p:nvPr/>
        </p:nvSpPr>
        <p:spPr>
          <a:xfrm>
            <a:off x="516188" y="2264129"/>
            <a:ext cx="7052547" cy="715581"/>
          </a:xfrm>
          <a:prstGeom prst="rect">
            <a:avLst/>
          </a:prstGeom>
          <a:noFill/>
        </p:spPr>
        <p:txBody>
          <a:bodyPr wrap="square" lIns="68580" tIns="34290" rIns="68580" bIns="34290">
            <a:spAutoFit/>
          </a:bodyPr>
          <a:lstStyle/>
          <a:p>
            <a:pPr algn="ctr" defTabSz="685800" eaLnBrk="0" fontAlgn="base" hangingPunct="0">
              <a:spcBef>
                <a:spcPct val="0"/>
              </a:spcBef>
              <a:spcAft>
                <a:spcPct val="0"/>
              </a:spcAft>
              <a:buClrTx/>
              <a:defRPr/>
            </a:pPr>
            <a:r>
              <a:rPr lang="en-US"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B. </a:t>
            </a:r>
            <a:r>
              <a:rPr lang="vi-VN"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Đánh đuổi được quân Phổ và thiết lập nên chuyên chính vô sản.</a:t>
            </a:r>
            <a:endParaRPr lang="en-US" altLang="en-US" sz="2100" b="1" kern="12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38" name="Rectangle 37">
            <a:extLst>
              <a:ext uri="{FF2B5EF4-FFF2-40B4-BE49-F238E27FC236}">
                <a16:creationId xmlns:a16="http://schemas.microsoft.com/office/drawing/2014/main" id="{0D95B254-BC5C-4401-8928-6C89B54597EF}"/>
              </a:ext>
            </a:extLst>
          </p:cNvPr>
          <p:cNvSpPr/>
          <p:nvPr/>
        </p:nvSpPr>
        <p:spPr>
          <a:xfrm>
            <a:off x="516186" y="3649417"/>
            <a:ext cx="6996048" cy="392415"/>
          </a:xfrm>
          <a:prstGeom prst="rect">
            <a:avLst/>
          </a:prstGeom>
          <a:noFill/>
        </p:spPr>
        <p:txBody>
          <a:bodyPr wrap="square" lIns="68580" tIns="34290" rIns="68580" bIns="34290">
            <a:spAutoFit/>
          </a:bodyPr>
          <a:lstStyle/>
          <a:p>
            <a:pPr algn="just" defTabSz="685800" eaLnBrk="0" fontAlgn="base" hangingPunct="0">
              <a:spcBef>
                <a:spcPct val="0"/>
              </a:spcBef>
              <a:spcAft>
                <a:spcPct val="0"/>
              </a:spcAft>
              <a:buClrTx/>
              <a:defRPr/>
            </a:pPr>
            <a:r>
              <a:rPr lang="en-US"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D. </a:t>
            </a:r>
            <a:r>
              <a:rPr lang="vi-VN" altLang="en-US" sz="2100" b="1" kern="12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Thành lập được nhà nước của giai cấp vô sản.</a:t>
            </a:r>
            <a:endParaRPr lang="en-US" altLang="en-US" sz="2100" b="1" kern="12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40692055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75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par>
                                <p:cTn id="10" presetID="64" presetClass="path" presetSubtype="0" accel="50000" decel="50000" fill="hold" nodeType="withEffect">
                                  <p:stCondLst>
                                    <p:cond delay="2500"/>
                                  </p:stCondLst>
                                  <p:childTnLst>
                                    <p:animMotion origin="layout" path="M -6.25E-7 1.48148E-6 L -6.25E-7 -0.25 " pathEditMode="relative" rAng="0" ptsTypes="AA">
                                      <p:cBhvr>
                                        <p:cTn id="11" dur="1250" fill="hold"/>
                                        <p:tgtEl>
                                          <p:spTgt spid="13"/>
                                        </p:tgtEl>
                                        <p:attrNameLst>
                                          <p:attrName>ppt_x</p:attrName>
                                          <p:attrName>ppt_y</p:attrName>
                                        </p:attrNameLst>
                                      </p:cBhvr>
                                      <p:rCtr x="0" y="-12500"/>
                                    </p:animMotion>
                                  </p:childTnLst>
                                </p:cTn>
                              </p:par>
                              <p:par>
                                <p:cTn id="12" presetID="64" presetClass="path" presetSubtype="0" accel="50000" decel="50000" fill="hold" nodeType="withEffect">
                                  <p:stCondLst>
                                    <p:cond delay="2750"/>
                                  </p:stCondLst>
                                  <p:childTnLst>
                                    <p:animMotion origin="layout" path="M 4.375E-6 1.48148E-6 L 4.375E-6 -0.25 " pathEditMode="relative" rAng="0" ptsTypes="AA">
                                      <p:cBhvr>
                                        <p:cTn id="13" dur="1250" fill="hold"/>
                                        <p:tgtEl>
                                          <p:spTgt spid="11"/>
                                        </p:tgtEl>
                                        <p:attrNameLst>
                                          <p:attrName>ppt_x</p:attrName>
                                          <p:attrName>ppt_y</p:attrName>
                                        </p:attrNameLst>
                                      </p:cBhvr>
                                      <p:rCtr x="0" y="-12500"/>
                                    </p:animMotion>
                                  </p:childTnLst>
                                </p:cTn>
                              </p:par>
                              <p:par>
                                <p:cTn id="14" presetID="64" presetClass="path" presetSubtype="0" accel="50000" decel="50000" fill="hold" nodeType="withEffect">
                                  <p:stCondLst>
                                    <p:cond delay="3200"/>
                                  </p:stCondLst>
                                  <p:childTnLst>
                                    <p:animMotion origin="layout" path="M 3.75E-6 4.44444E-6 L 3.75E-6 -0.25 " pathEditMode="relative" rAng="0" ptsTypes="AA">
                                      <p:cBhvr>
                                        <p:cTn id="15" dur="1250" fill="hold"/>
                                        <p:tgtEl>
                                          <p:spTgt spid="12"/>
                                        </p:tgtEl>
                                        <p:attrNameLst>
                                          <p:attrName>ppt_x</p:attrName>
                                          <p:attrName>ppt_y</p:attrName>
                                        </p:attrNameLst>
                                      </p:cBhvr>
                                      <p:rCtr x="0" y="-12500"/>
                                    </p:animMotion>
                                  </p:childTnLst>
                                </p:cTn>
                              </p:par>
                              <p:par>
                                <p:cTn id="16" presetID="64" presetClass="path" presetSubtype="0" accel="50000" decel="50000" fill="hold" nodeType="withEffect">
                                  <p:stCondLst>
                                    <p:cond delay="3500"/>
                                  </p:stCondLst>
                                  <p:childTnLst>
                                    <p:animMotion origin="layout" path="M 2.91667E-6 -2.59259E-6 L 2.91667E-6 -0.25 " pathEditMode="relative" rAng="0" ptsTypes="AA">
                                      <p:cBhvr>
                                        <p:cTn id="17" dur="1250" fill="hold"/>
                                        <p:tgtEl>
                                          <p:spTgt spid="14"/>
                                        </p:tgtEl>
                                        <p:attrNameLst>
                                          <p:attrName>ppt_x</p:attrName>
                                          <p:attrName>ppt_y</p:attrName>
                                        </p:attrNameLst>
                                      </p:cBhvr>
                                      <p:rCtr x="0" y="-12500"/>
                                    </p:animMotion>
                                  </p:childTnLst>
                                </p:cTn>
                              </p:par>
                              <p:par>
                                <p:cTn id="18" presetID="2" presetClass="entr" presetSubtype="8" fill="hold" grpId="0" nodeType="withEffect">
                                  <p:stCondLst>
                                    <p:cond delay="100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1000" fill="hold"/>
                                        <p:tgtEl>
                                          <p:spTgt spid="35"/>
                                        </p:tgtEl>
                                        <p:attrNameLst>
                                          <p:attrName>ppt_x</p:attrName>
                                        </p:attrNameLst>
                                      </p:cBhvr>
                                      <p:tavLst>
                                        <p:tav tm="0">
                                          <p:val>
                                            <p:strVal val="0-#ppt_w/2"/>
                                          </p:val>
                                        </p:tav>
                                        <p:tav tm="100000">
                                          <p:val>
                                            <p:strVal val="#ppt_x"/>
                                          </p:val>
                                        </p:tav>
                                      </p:tavLst>
                                    </p:anim>
                                    <p:anim calcmode="lin" valueType="num">
                                      <p:cBhvr additive="base">
                                        <p:cTn id="21" dur="1000" fill="hold"/>
                                        <p:tgtEl>
                                          <p:spTgt spid="35"/>
                                        </p:tgtEl>
                                        <p:attrNameLst>
                                          <p:attrName>ppt_y</p:attrName>
                                        </p:attrNameLst>
                                      </p:cBhvr>
                                      <p:tavLst>
                                        <p:tav tm="0">
                                          <p:val>
                                            <p:strVal val="#ppt_y"/>
                                          </p:val>
                                        </p:tav>
                                        <p:tav tm="100000">
                                          <p:val>
                                            <p:strVal val="#ppt_y"/>
                                          </p:val>
                                        </p:tav>
                                      </p:tavLst>
                                    </p:anim>
                                  </p:childTnLst>
                                  <p:subTnLst>
                                    <p:audio>
                                      <p:cMediaNode vol="10000">
                                        <p:cTn display="0" masterRel="sameClick">
                                          <p:stCondLst>
                                            <p:cond evt="begin" delay="0">
                                              <p:tn val="18"/>
                                            </p:cond>
                                          </p:stCondLst>
                                          <p:endCondLst>
                                            <p:cond evt="onStopAudio" delay="0">
                                              <p:tgtEl>
                                                <p:sldTgt/>
                                              </p:tgtEl>
                                            </p:cond>
                                          </p:endCondLst>
                                        </p:cTn>
                                        <p:tgtEl>
                                          <p:sndTgt r:embed="rId3" name="5c755235ab958.wav"/>
                                        </p:tgtEl>
                                      </p:cMediaNode>
                                    </p:audio>
                                  </p:subTnLst>
                                </p:cTn>
                              </p:par>
                              <p:par>
                                <p:cTn id="22" presetID="53" presetClass="entr" presetSubtype="16" fill="hold" grpId="0" nodeType="withEffect">
                                  <p:stCondLst>
                                    <p:cond delay="150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par>
                                <p:cTn id="27" presetID="53" presetClass="entr" presetSubtype="16" fill="hold" grpId="0" nodeType="withEffect">
                                  <p:stCondLst>
                                    <p:cond delay="1500"/>
                                  </p:stCondLst>
                                  <p:childTnLst>
                                    <p:set>
                                      <p:cBhvr>
                                        <p:cTn id="28" dur="1" fill="hold">
                                          <p:stCondLst>
                                            <p:cond delay="0"/>
                                          </p:stCondLst>
                                        </p:cTn>
                                        <p:tgtEl>
                                          <p:spTgt spid="37"/>
                                        </p:tgtEl>
                                        <p:attrNameLst>
                                          <p:attrName>style.visibility</p:attrName>
                                        </p:attrNameLst>
                                      </p:cBhvr>
                                      <p:to>
                                        <p:strVal val="visible"/>
                                      </p:to>
                                    </p:set>
                                    <p:anim calcmode="lin" valueType="num">
                                      <p:cBhvr>
                                        <p:cTn id="29" dur="500" fill="hold"/>
                                        <p:tgtEl>
                                          <p:spTgt spid="37"/>
                                        </p:tgtEl>
                                        <p:attrNameLst>
                                          <p:attrName>ppt_w</p:attrName>
                                        </p:attrNameLst>
                                      </p:cBhvr>
                                      <p:tavLst>
                                        <p:tav tm="0">
                                          <p:val>
                                            <p:fltVal val="0"/>
                                          </p:val>
                                        </p:tav>
                                        <p:tav tm="100000">
                                          <p:val>
                                            <p:strVal val="#ppt_w"/>
                                          </p:val>
                                        </p:tav>
                                      </p:tavLst>
                                    </p:anim>
                                    <p:anim calcmode="lin" valueType="num">
                                      <p:cBhvr>
                                        <p:cTn id="30" dur="500" fill="hold"/>
                                        <p:tgtEl>
                                          <p:spTgt spid="37"/>
                                        </p:tgtEl>
                                        <p:attrNameLst>
                                          <p:attrName>ppt_h</p:attrName>
                                        </p:attrNameLst>
                                      </p:cBhvr>
                                      <p:tavLst>
                                        <p:tav tm="0">
                                          <p:val>
                                            <p:fltVal val="0"/>
                                          </p:val>
                                        </p:tav>
                                        <p:tav tm="100000">
                                          <p:val>
                                            <p:strVal val="#ppt_h"/>
                                          </p:val>
                                        </p:tav>
                                      </p:tavLst>
                                    </p:anim>
                                    <p:animEffect transition="in" filter="fade">
                                      <p:cBhvr>
                                        <p:cTn id="31" dur="500"/>
                                        <p:tgtEl>
                                          <p:spTgt spid="37"/>
                                        </p:tgtEl>
                                      </p:cBhvr>
                                    </p:animEffect>
                                  </p:childTnLst>
                                </p:cTn>
                              </p:par>
                              <p:par>
                                <p:cTn id="32" presetID="53" presetClass="entr" presetSubtype="16" fill="hold" grpId="0" nodeType="withEffect">
                                  <p:stCondLst>
                                    <p:cond delay="1500"/>
                                  </p:stCondLst>
                                  <p:childTnLst>
                                    <p:set>
                                      <p:cBhvr>
                                        <p:cTn id="33" dur="1" fill="hold">
                                          <p:stCondLst>
                                            <p:cond delay="0"/>
                                          </p:stCondLst>
                                        </p:cTn>
                                        <p:tgtEl>
                                          <p:spTgt spid="38"/>
                                        </p:tgtEl>
                                        <p:attrNameLst>
                                          <p:attrName>style.visibility</p:attrName>
                                        </p:attrNameLst>
                                      </p:cBhvr>
                                      <p:to>
                                        <p:strVal val="visible"/>
                                      </p:to>
                                    </p:set>
                                    <p:anim calcmode="lin" valueType="num">
                                      <p:cBhvr>
                                        <p:cTn id="34" dur="500" fill="hold"/>
                                        <p:tgtEl>
                                          <p:spTgt spid="38"/>
                                        </p:tgtEl>
                                        <p:attrNameLst>
                                          <p:attrName>ppt_w</p:attrName>
                                        </p:attrNameLst>
                                      </p:cBhvr>
                                      <p:tavLst>
                                        <p:tav tm="0">
                                          <p:val>
                                            <p:fltVal val="0"/>
                                          </p:val>
                                        </p:tav>
                                        <p:tav tm="100000">
                                          <p:val>
                                            <p:strVal val="#ppt_w"/>
                                          </p:val>
                                        </p:tav>
                                      </p:tavLst>
                                    </p:anim>
                                    <p:anim calcmode="lin" valueType="num">
                                      <p:cBhvr>
                                        <p:cTn id="35" dur="500" fill="hold"/>
                                        <p:tgtEl>
                                          <p:spTgt spid="38"/>
                                        </p:tgtEl>
                                        <p:attrNameLst>
                                          <p:attrName>ppt_h</p:attrName>
                                        </p:attrNameLst>
                                      </p:cBhvr>
                                      <p:tavLst>
                                        <p:tav tm="0">
                                          <p:val>
                                            <p:fltVal val="0"/>
                                          </p:val>
                                        </p:tav>
                                        <p:tav tm="100000">
                                          <p:val>
                                            <p:strVal val="#ppt_h"/>
                                          </p:val>
                                        </p:tav>
                                      </p:tavLst>
                                    </p:anim>
                                    <p:animEffect transition="in" filter="fade">
                                      <p:cBhvr>
                                        <p:cTn id="3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7" restart="whenNotActive" fill="hold" evtFilter="cancelBubble" nodeType="interactiveSeq">
                <p:stCondLst>
                  <p:cond evt="onClick" delay="0">
                    <p:tgtEl>
                      <p:spTgt spid="12"/>
                    </p:tgtEl>
                  </p:cond>
                </p:stCondLst>
                <p:endSync evt="end" delay="0">
                  <p:rtn val="all"/>
                </p:endSync>
                <p:childTnLst>
                  <p:par>
                    <p:cTn id="38" fill="hold">
                      <p:stCondLst>
                        <p:cond delay="0"/>
                      </p:stCondLst>
                      <p:childTnLst>
                        <p:par>
                          <p:cTn id="39" fill="hold">
                            <p:stCondLst>
                              <p:cond delay="0"/>
                            </p:stCondLst>
                            <p:childTnLst>
                              <p:par>
                                <p:cTn id="40" presetID="23" presetClass="exit" presetSubtype="32" fill="hold" nodeType="clickEffect">
                                  <p:stCondLst>
                                    <p:cond delay="0"/>
                                  </p:stCondLst>
                                  <p:childTnLst>
                                    <p:anim calcmode="lin" valueType="num">
                                      <p:cBhvr>
                                        <p:cTn id="41" dur="500"/>
                                        <p:tgtEl>
                                          <p:spTgt spid="12"/>
                                        </p:tgtEl>
                                        <p:attrNameLst>
                                          <p:attrName>ppt_w</p:attrName>
                                        </p:attrNameLst>
                                      </p:cBhvr>
                                      <p:tavLst>
                                        <p:tav tm="0">
                                          <p:val>
                                            <p:strVal val="ppt_w"/>
                                          </p:val>
                                        </p:tav>
                                        <p:tav tm="100000">
                                          <p:val>
                                            <p:fltVal val="0"/>
                                          </p:val>
                                        </p:tav>
                                      </p:tavLst>
                                    </p:anim>
                                    <p:anim calcmode="lin" valueType="num">
                                      <p:cBhvr>
                                        <p:cTn id="42" dur="500"/>
                                        <p:tgtEl>
                                          <p:spTgt spid="12"/>
                                        </p:tgtEl>
                                        <p:attrNameLst>
                                          <p:attrName>ppt_h</p:attrName>
                                        </p:attrNameLst>
                                      </p:cBhvr>
                                      <p:tavLst>
                                        <p:tav tm="0">
                                          <p:val>
                                            <p:strVal val="ppt_h"/>
                                          </p:val>
                                        </p:tav>
                                        <p:tav tm="100000">
                                          <p:val>
                                            <p:fltVal val="0"/>
                                          </p:val>
                                        </p:tav>
                                      </p:tavLst>
                                    </p:anim>
                                    <p:set>
                                      <p:cBhvr>
                                        <p:cTn id="43" dur="1" fill="hold">
                                          <p:stCondLst>
                                            <p:cond delay="499"/>
                                          </p:stCondLst>
                                        </p:cTn>
                                        <p:tgtEl>
                                          <p:spTgt spid="12"/>
                                        </p:tgtEl>
                                        <p:attrNameLst>
                                          <p:attrName>style.visibility</p:attrName>
                                        </p:attrNameLst>
                                      </p:cBhvr>
                                      <p:to>
                                        <p:strVal val="hidden"/>
                                      </p:to>
                                    </p:set>
                                  </p:childTnLst>
                                  <p:subTnLst>
                                    <p:audio>
                                      <p:cMediaNode>
                                        <p:cTn display="0" masterRel="sameClick">
                                          <p:stCondLst>
                                            <p:cond evt="begin" delay="0">
                                              <p:tn val="40"/>
                                            </p:cond>
                                          </p:stCondLst>
                                          <p:endCondLst>
                                            <p:cond evt="onStopAudio" delay="0">
                                              <p:tgtEl>
                                                <p:sldTgt/>
                                              </p:tgtEl>
                                            </p:cond>
                                          </p:endCondLst>
                                        </p:cTn>
                                        <p:tgtEl>
                                          <p:sndTgt r:embed="rId4" name="5a31405ccd2aa.wav"/>
                                        </p:tgtEl>
                                      </p:cMediaNode>
                                    </p:audio>
                                  </p:subTnLst>
                                </p:cTn>
                              </p:par>
                            </p:childTnLst>
                          </p:cTn>
                        </p:par>
                      </p:childTnLst>
                    </p:cTn>
                  </p:par>
                </p:childTnLst>
              </p:cTn>
              <p:nextCondLst>
                <p:cond evt="onClick" delay="0">
                  <p:tgtEl>
                    <p:spTgt spid="12"/>
                  </p:tgtEl>
                </p:cond>
              </p:nextCondLst>
            </p:seq>
            <p:seq concurrent="1" nextAc="seek">
              <p:cTn id="44" restart="whenNotActive" fill="hold" evtFilter="cancelBubble" nodeType="interactiveSeq">
                <p:stCondLst>
                  <p:cond evt="onClick" delay="0">
                    <p:tgtEl>
                      <p:spTgt spid="14"/>
                    </p:tgtEl>
                  </p:cond>
                </p:stCondLst>
                <p:endSync evt="end" delay="0">
                  <p:rtn val="all"/>
                </p:endSync>
                <p:childTnLst>
                  <p:par>
                    <p:cTn id="45" fill="hold">
                      <p:stCondLst>
                        <p:cond delay="0"/>
                      </p:stCondLst>
                      <p:childTnLst>
                        <p:par>
                          <p:cTn id="46" fill="hold">
                            <p:stCondLst>
                              <p:cond delay="0"/>
                            </p:stCondLst>
                            <p:childTnLst>
                              <p:par>
                                <p:cTn id="47" presetID="23" presetClass="exit" presetSubtype="32" fill="hold" nodeType="clickEffect">
                                  <p:stCondLst>
                                    <p:cond delay="0"/>
                                  </p:stCondLst>
                                  <p:childTnLst>
                                    <p:anim calcmode="lin" valueType="num">
                                      <p:cBhvr>
                                        <p:cTn id="48" dur="500"/>
                                        <p:tgtEl>
                                          <p:spTgt spid="14"/>
                                        </p:tgtEl>
                                        <p:attrNameLst>
                                          <p:attrName>ppt_w</p:attrName>
                                        </p:attrNameLst>
                                      </p:cBhvr>
                                      <p:tavLst>
                                        <p:tav tm="0">
                                          <p:val>
                                            <p:strVal val="ppt_w"/>
                                          </p:val>
                                        </p:tav>
                                        <p:tav tm="100000">
                                          <p:val>
                                            <p:fltVal val="0"/>
                                          </p:val>
                                        </p:tav>
                                      </p:tavLst>
                                    </p:anim>
                                    <p:anim calcmode="lin" valueType="num">
                                      <p:cBhvr>
                                        <p:cTn id="49" dur="500"/>
                                        <p:tgtEl>
                                          <p:spTgt spid="14"/>
                                        </p:tgtEl>
                                        <p:attrNameLst>
                                          <p:attrName>ppt_h</p:attrName>
                                        </p:attrNameLst>
                                      </p:cBhvr>
                                      <p:tavLst>
                                        <p:tav tm="0">
                                          <p:val>
                                            <p:strVal val="ppt_h"/>
                                          </p:val>
                                        </p:tav>
                                        <p:tav tm="100000">
                                          <p:val>
                                            <p:fltVal val="0"/>
                                          </p:val>
                                        </p:tav>
                                      </p:tavLst>
                                    </p:anim>
                                    <p:set>
                                      <p:cBhvr>
                                        <p:cTn id="50" dur="1" fill="hold">
                                          <p:stCondLst>
                                            <p:cond delay="499"/>
                                          </p:stCondLst>
                                        </p:cTn>
                                        <p:tgtEl>
                                          <p:spTgt spid="14"/>
                                        </p:tgtEl>
                                        <p:attrNameLst>
                                          <p:attrName>style.visibility</p:attrName>
                                        </p:attrNameLst>
                                      </p:cBhvr>
                                      <p:to>
                                        <p:strVal val="hidden"/>
                                      </p:to>
                                    </p:set>
                                  </p:childTnLst>
                                  <p:subTnLst>
                                    <p:audio>
                                      <p:cMediaNode>
                                        <p:cTn display="0" masterRel="sameClick">
                                          <p:stCondLst>
                                            <p:cond evt="begin" delay="0">
                                              <p:tn val="47"/>
                                            </p:cond>
                                          </p:stCondLst>
                                          <p:endCondLst>
                                            <p:cond evt="onStopAudio" delay="0">
                                              <p:tgtEl>
                                                <p:sldTgt/>
                                              </p:tgtEl>
                                            </p:cond>
                                          </p:endCondLst>
                                        </p:cTn>
                                        <p:tgtEl>
                                          <p:sndTgt r:embed="rId4" name="5a31405ccd2aa.wav"/>
                                        </p:tgtEl>
                                      </p:cMediaNode>
                                    </p:audio>
                                  </p:subTnLst>
                                </p:cTn>
                              </p:par>
                            </p:childTnLst>
                          </p:cTn>
                        </p:par>
                      </p:childTnLst>
                    </p:cTn>
                  </p:par>
                </p:childTnLst>
              </p:cTn>
              <p:nextCondLst>
                <p:cond evt="onClick" delay="0">
                  <p:tgtEl>
                    <p:spTgt spid="14"/>
                  </p:tgtEl>
                </p:cond>
              </p:nextCondLst>
            </p:seq>
            <p:seq concurrent="1" nextAc="seek">
              <p:cTn id="51" restart="whenNotActive" fill="hold" evtFilter="cancelBubble" nodeType="interactiveSeq">
                <p:stCondLst>
                  <p:cond evt="onClick" delay="0">
                    <p:tgtEl>
                      <p:spTgt spid="13"/>
                    </p:tgtEl>
                  </p:cond>
                </p:stCondLst>
                <p:endSync evt="end" delay="0">
                  <p:rtn val="all"/>
                </p:endSync>
                <p:childTnLst>
                  <p:par>
                    <p:cTn id="52" fill="hold">
                      <p:stCondLst>
                        <p:cond delay="0"/>
                      </p:stCondLst>
                      <p:childTnLst>
                        <p:par>
                          <p:cTn id="53" fill="hold">
                            <p:stCondLst>
                              <p:cond delay="0"/>
                            </p:stCondLst>
                            <p:childTnLst>
                              <p:par>
                                <p:cTn id="54" presetID="23" presetClass="exit" presetSubtype="32" fill="hold" nodeType="clickEffect">
                                  <p:stCondLst>
                                    <p:cond delay="0"/>
                                  </p:stCondLst>
                                  <p:childTnLst>
                                    <p:anim calcmode="lin" valueType="num">
                                      <p:cBhvr>
                                        <p:cTn id="55" dur="500"/>
                                        <p:tgtEl>
                                          <p:spTgt spid="13"/>
                                        </p:tgtEl>
                                        <p:attrNameLst>
                                          <p:attrName>ppt_w</p:attrName>
                                        </p:attrNameLst>
                                      </p:cBhvr>
                                      <p:tavLst>
                                        <p:tav tm="0">
                                          <p:val>
                                            <p:strVal val="ppt_w"/>
                                          </p:val>
                                        </p:tav>
                                        <p:tav tm="100000">
                                          <p:val>
                                            <p:fltVal val="0"/>
                                          </p:val>
                                        </p:tav>
                                      </p:tavLst>
                                    </p:anim>
                                    <p:anim calcmode="lin" valueType="num">
                                      <p:cBhvr>
                                        <p:cTn id="56" dur="500"/>
                                        <p:tgtEl>
                                          <p:spTgt spid="13"/>
                                        </p:tgtEl>
                                        <p:attrNameLst>
                                          <p:attrName>ppt_h</p:attrName>
                                        </p:attrNameLst>
                                      </p:cBhvr>
                                      <p:tavLst>
                                        <p:tav tm="0">
                                          <p:val>
                                            <p:strVal val="ppt_h"/>
                                          </p:val>
                                        </p:tav>
                                        <p:tav tm="100000">
                                          <p:val>
                                            <p:fltVal val="0"/>
                                          </p:val>
                                        </p:tav>
                                      </p:tavLst>
                                    </p:anim>
                                    <p:set>
                                      <p:cBhvr>
                                        <p:cTn id="57" dur="1" fill="hold">
                                          <p:stCondLst>
                                            <p:cond delay="499"/>
                                          </p:stCondLst>
                                        </p:cTn>
                                        <p:tgtEl>
                                          <p:spTgt spid="13"/>
                                        </p:tgtEl>
                                        <p:attrNameLst>
                                          <p:attrName>style.visibility</p:attrName>
                                        </p:attrNameLst>
                                      </p:cBhvr>
                                      <p:to>
                                        <p:strVal val="hidden"/>
                                      </p:to>
                                    </p:set>
                                  </p:childTnLst>
                                  <p:subTnLst>
                                    <p:audio>
                                      <p:cMediaNode>
                                        <p:cTn display="0" masterRel="sameClick">
                                          <p:stCondLst>
                                            <p:cond evt="begin" delay="0">
                                              <p:tn val="54"/>
                                            </p:cond>
                                          </p:stCondLst>
                                          <p:endCondLst>
                                            <p:cond evt="onStopAudio" delay="0">
                                              <p:tgtEl>
                                                <p:sldTgt/>
                                              </p:tgtEl>
                                            </p:cond>
                                          </p:endCondLst>
                                        </p:cTn>
                                        <p:tgtEl>
                                          <p:sndTgt r:embed="rId4" name="5a31405ccd2aa.wav"/>
                                        </p:tgtEl>
                                      </p:cMediaNode>
                                    </p:audio>
                                  </p:subTnLst>
                                </p:cTn>
                              </p:par>
                            </p:childTnLst>
                          </p:cTn>
                        </p:par>
                      </p:childTnLst>
                    </p:cTn>
                  </p:par>
                </p:childTnLst>
              </p:cTn>
              <p:nextCondLst>
                <p:cond evt="onClick" delay="0">
                  <p:tgtEl>
                    <p:spTgt spid="13"/>
                  </p:tgtEl>
                </p:cond>
              </p:nextCondLst>
            </p:seq>
            <p:seq concurrent="1" nextAc="seek">
              <p:cTn id="58" restart="whenNotActive" fill="hold" evtFilter="cancelBubble" nodeType="interactiveSeq">
                <p:stCondLst>
                  <p:cond evt="onClick" delay="0">
                    <p:tgtEl>
                      <p:spTgt spid="11"/>
                    </p:tgtEl>
                  </p:cond>
                </p:stCondLst>
                <p:endSync evt="end" delay="0">
                  <p:rtn val="all"/>
                </p:endSync>
                <p:childTnLst>
                  <p:par>
                    <p:cTn id="59" fill="hold">
                      <p:stCondLst>
                        <p:cond delay="0"/>
                      </p:stCondLst>
                      <p:childTnLst>
                        <p:par>
                          <p:cTn id="60" fill="hold">
                            <p:stCondLst>
                              <p:cond delay="0"/>
                            </p:stCondLst>
                            <p:childTnLst>
                              <p:par>
                                <p:cTn id="61" presetID="0" presetClass="path" presetSubtype="0" accel="50000" decel="50000" fill="hold" nodeType="clickEffect">
                                  <p:stCondLst>
                                    <p:cond delay="0"/>
                                  </p:stCondLst>
                                  <p:childTnLst>
                                    <p:animMotion origin="layout" path="M -0.00391 -0.23704 L -0.00391 -0.23658 C -0.01133 -0.25949 -0.02097 -0.27963 -0.02592 -0.30347 C -0.03568 -0.35255 -0.03164 -0.32917 -0.03842 -0.37292 C -0.04115 -0.42755 -0.04206 -0.42454 -0.03529 -0.50347 C -0.03438 -0.51343 -0.03151 -0.52246 -0.02904 -0.53125 C -0.02461 -0.54699 -0.01941 -0.55926 -0.01185 -0.57014 C -0.01003 -0.57292 -0.00756 -0.57384 -0.0056 -0.5757 C 0.00286 -0.58403 0.01171 -0.59121 0.01953 -0.6007 C 0.03802 -0.62431 0.02695 -0.61134 0.05546 -0.63958 C 0.06015 -0.64445 0.06575 -0.64676 0.06953 -0.65347 L 0.08515 -0.68125 C 0.09218 -0.7125 0.09375 -0.71273 0.09453 -0.7507 C 0.09505 -0.77801 0.09257 -0.78195 0.08828 -0.80648 C 0.08711 -0.81273 0.08671 -0.81991 0.08515 -0.8257 C 0.08268 -0.83496 0.07356 -0.86204 0.06796 -0.87037 C 0.03307 -0.92153 0.04869 -0.88773 0.02265 -0.93403 C 0.0151 -0.94769 0.00703 -0.96065 0.00078 -0.9757 C -0.00443 -0.9882 -0.01146 -1.02153 -0.01498 -1.03681 C -0.01446 -1.06551 -0.01472 -1.09468 -0.01342 -1.12292 C -0.01316 -1.12732 -0.01107 -1.13056 -0.01029 -1.13449 C -0.00222 -1.17269 -0.02331 -1.09653 0.00078 -1.17037 C 0.00364 -1.17917 0.00612 -1.18843 0.00859 -1.19792 C 0.00976 -1.20232 0.01015 -1.20741 0.01171 -1.21181 C 0.01289 -1.21505 0.0151 -1.21667 0.0164 -1.22014 C 0.02044 -1.23102 0.02395 -1.25 0.02578 -1.26181 C 0.02695 -1.26991 0.02799 -1.27824 0.0289 -1.28681 C 0.03112 -1.3088 0.03203 -1.32384 0.03359 -1.34514 C 0.03307 -1.37199 0.03242 -1.39861 0.03203 -1.4257 C 0.03138 -1.45972 0.03125 -1.49421 0.03046 -1.52847 C 0.0302 -1.53588 0.02903 -1.54306 0.0289 -1.5507 C 0.02851 -1.56621 0.0289 -1.58218 0.0289 -1.59792 " pathEditMode="relative" rAng="0" ptsTypes="AAAAAAAAAAAAAAAAAAAAAAAAAAAAAAAA">
                                      <p:cBhvr>
                                        <p:cTn id="62" dur="1250" fill="hold"/>
                                        <p:tgtEl>
                                          <p:spTgt spid="11"/>
                                        </p:tgtEl>
                                        <p:attrNameLst>
                                          <p:attrName>ppt_x</p:attrName>
                                          <p:attrName>ppt_y</p:attrName>
                                        </p:attrNameLst>
                                      </p:cBhvr>
                                      <p:rCtr x="3086" y="-68032"/>
                                    </p:animMotion>
                                  </p:childTnLst>
                                  <p:subTnLst>
                                    <p:audio>
                                      <p:cMediaNode>
                                        <p:cTn display="0" masterRel="sameClick">
                                          <p:stCondLst>
                                            <p:cond evt="begin" delay="0">
                                              <p:tn val="61"/>
                                            </p:cond>
                                          </p:stCondLst>
                                          <p:endCondLst>
                                            <p:cond evt="onStopAudio" delay="0">
                                              <p:tgtEl>
                                                <p:sldTgt/>
                                              </p:tgtEl>
                                            </p:cond>
                                          </p:endCondLst>
                                        </p:cTn>
                                        <p:tgtEl>
                                          <p:sndTgt r:embed="rId5" name="Am-thanh-tra-loi-dung-www_yeualo_com.wav"/>
                                        </p:tgtEl>
                                      </p:cMediaNode>
                                    </p:audio>
                                  </p:subTnLst>
                                </p:cTn>
                              </p:par>
                            </p:childTnLst>
                          </p:cTn>
                        </p:par>
                        <p:par>
                          <p:cTn id="63" fill="hold">
                            <p:stCondLst>
                              <p:cond delay="1250"/>
                            </p:stCondLst>
                            <p:childTnLst>
                              <p:par>
                                <p:cTn id="64" presetID="1" presetClass="emph" presetSubtype="2" fill="hold" nodeType="afterEffect">
                                  <p:stCondLst>
                                    <p:cond delay="0"/>
                                  </p:stCondLst>
                                  <p:childTnLst>
                                    <p:animClr clrSpc="rgb" dir="cw">
                                      <p:cBhvr>
                                        <p:cTn id="65" dur="2000" fill="hold"/>
                                        <p:tgtEl>
                                          <p:spTgt spid="56"/>
                                        </p:tgtEl>
                                        <p:attrNameLst>
                                          <p:attrName>fillcolor</p:attrName>
                                        </p:attrNameLst>
                                      </p:cBhvr>
                                      <p:to>
                                        <a:schemeClr val="accent2"/>
                                      </p:to>
                                    </p:animClr>
                                    <p:set>
                                      <p:cBhvr>
                                        <p:cTn id="66" dur="2000" fill="hold"/>
                                        <p:tgtEl>
                                          <p:spTgt spid="56"/>
                                        </p:tgtEl>
                                        <p:attrNameLst>
                                          <p:attrName>fill.type</p:attrName>
                                        </p:attrNameLst>
                                      </p:cBhvr>
                                      <p:to>
                                        <p:strVal val="solid"/>
                                      </p:to>
                                    </p:set>
                                    <p:set>
                                      <p:cBhvr>
                                        <p:cTn id="67" dur="2000" fill="hold"/>
                                        <p:tgtEl>
                                          <p:spTgt spid="56"/>
                                        </p:tgtEl>
                                        <p:attrNameLst>
                                          <p:attrName>fill.on</p:attrName>
                                        </p:attrNameLst>
                                      </p:cBhvr>
                                      <p:to>
                                        <p:strVal val="true"/>
                                      </p:to>
                                    </p:set>
                                  </p:childTnLst>
                                </p:cTn>
                              </p:par>
                            </p:childTnLst>
                          </p:cTn>
                        </p:par>
                      </p:childTnLst>
                    </p:cTn>
                  </p:par>
                </p:childTnLst>
              </p:cTn>
              <p:nextCondLst>
                <p:cond evt="onClick" delay="0">
                  <p:tgtEl>
                    <p:spTgt spid="11"/>
                  </p:tgtEl>
                </p:cond>
              </p:nextCondLst>
            </p:seq>
            <p:seq concurrent="1" nextAc="seek">
              <p:cTn id="68" restart="whenNotActive" fill="hold" evtFilter="cancelBubble" nodeType="interactiveSeq">
                <p:stCondLst>
                  <p:cond evt="onClick" delay="0">
                    <p:tgtEl>
                      <p:spTgt spid="34"/>
                    </p:tgtEl>
                  </p:cond>
                </p:stCondLst>
                <p:endSync evt="end" delay="0">
                  <p:rtn val="all"/>
                </p:endSync>
                <p:childTnLst>
                  <p:par>
                    <p:cTn id="69" fill="hold">
                      <p:stCondLst>
                        <p:cond delay="0"/>
                      </p:stCondLst>
                      <p:childTnLst>
                        <p:par>
                          <p:cTn id="70" fill="hold">
                            <p:stCondLst>
                              <p:cond delay="0"/>
                            </p:stCondLst>
                            <p:childTnLst>
                              <p:par>
                                <p:cTn id="71" presetID="23" presetClass="entr" presetSubtype="16" fill="hold" grpId="0" nodeType="clickEffect">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cBhvr>
                                        <p:cTn id="73" dur="500" fill="hold"/>
                                        <p:tgtEl>
                                          <p:spTgt spid="33"/>
                                        </p:tgtEl>
                                        <p:attrNameLst>
                                          <p:attrName>ppt_w</p:attrName>
                                        </p:attrNameLst>
                                      </p:cBhvr>
                                      <p:tavLst>
                                        <p:tav tm="0">
                                          <p:val>
                                            <p:fltVal val="0"/>
                                          </p:val>
                                        </p:tav>
                                        <p:tav tm="100000">
                                          <p:val>
                                            <p:strVal val="#ppt_w"/>
                                          </p:val>
                                        </p:tav>
                                      </p:tavLst>
                                    </p:anim>
                                    <p:anim calcmode="lin" valueType="num">
                                      <p:cBhvr>
                                        <p:cTn id="74" dur="500" fill="hold"/>
                                        <p:tgtEl>
                                          <p:spTgt spid="3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71"/>
                                            </p:cond>
                                          </p:stCondLst>
                                          <p:endCondLst>
                                            <p:cond evt="onStopAudio" delay="0">
                                              <p:tgtEl>
                                                <p:sldTgt/>
                                              </p:tgtEl>
                                            </p:cond>
                                          </p:endCondLst>
                                        </p:cTn>
                                        <p:tgtEl>
                                          <p:sndTgt r:embed="rId6" name="Đồng hồ đếm ngược 5 giây (online-audio-converter.com).wav"/>
                                        </p:tgtEl>
                                      </p:cMediaNode>
                                    </p:audio>
                                  </p:subTnLst>
                                </p:cTn>
                              </p:par>
                            </p:childTnLst>
                          </p:cTn>
                        </p:par>
                        <p:par>
                          <p:cTn id="75" fill="hold">
                            <p:stCondLst>
                              <p:cond delay="500"/>
                            </p:stCondLst>
                            <p:childTnLst>
                              <p:par>
                                <p:cTn id="76" presetID="53" presetClass="exit" presetSubtype="32" fill="hold" grpId="1" nodeType="afterEffect">
                                  <p:stCondLst>
                                    <p:cond delay="0"/>
                                  </p:stCondLst>
                                  <p:childTnLst>
                                    <p:anim calcmode="lin" valueType="num">
                                      <p:cBhvr>
                                        <p:cTn id="77" dur="500"/>
                                        <p:tgtEl>
                                          <p:spTgt spid="33"/>
                                        </p:tgtEl>
                                        <p:attrNameLst>
                                          <p:attrName>ppt_w</p:attrName>
                                        </p:attrNameLst>
                                      </p:cBhvr>
                                      <p:tavLst>
                                        <p:tav tm="0">
                                          <p:val>
                                            <p:strVal val="ppt_w"/>
                                          </p:val>
                                        </p:tav>
                                        <p:tav tm="100000">
                                          <p:val>
                                            <p:fltVal val="0"/>
                                          </p:val>
                                        </p:tav>
                                      </p:tavLst>
                                    </p:anim>
                                    <p:anim calcmode="lin" valueType="num">
                                      <p:cBhvr>
                                        <p:cTn id="78" dur="500"/>
                                        <p:tgtEl>
                                          <p:spTgt spid="33"/>
                                        </p:tgtEl>
                                        <p:attrNameLst>
                                          <p:attrName>ppt_h</p:attrName>
                                        </p:attrNameLst>
                                      </p:cBhvr>
                                      <p:tavLst>
                                        <p:tav tm="0">
                                          <p:val>
                                            <p:strVal val="ppt_h"/>
                                          </p:val>
                                        </p:tav>
                                        <p:tav tm="100000">
                                          <p:val>
                                            <p:fltVal val="0"/>
                                          </p:val>
                                        </p:tav>
                                      </p:tavLst>
                                    </p:anim>
                                    <p:animEffect transition="out" filter="fade">
                                      <p:cBhvr>
                                        <p:cTn id="79" dur="500"/>
                                        <p:tgtEl>
                                          <p:spTgt spid="33"/>
                                        </p:tgtEl>
                                      </p:cBhvr>
                                    </p:animEffect>
                                    <p:set>
                                      <p:cBhvr>
                                        <p:cTn id="80" dur="1" fill="hold">
                                          <p:stCondLst>
                                            <p:cond delay="499"/>
                                          </p:stCondLst>
                                        </p:cTn>
                                        <p:tgtEl>
                                          <p:spTgt spid="33"/>
                                        </p:tgtEl>
                                        <p:attrNameLst>
                                          <p:attrName>style.visibility</p:attrName>
                                        </p:attrNameLst>
                                      </p:cBhvr>
                                      <p:to>
                                        <p:strVal val="hidden"/>
                                      </p:to>
                                    </p:set>
                                  </p:childTnLst>
                                </p:cTn>
                              </p:par>
                            </p:childTnLst>
                          </p:cTn>
                        </p:par>
                        <p:par>
                          <p:cTn id="81" fill="hold">
                            <p:stCondLst>
                              <p:cond delay="1000"/>
                            </p:stCondLst>
                            <p:childTnLst>
                              <p:par>
                                <p:cTn id="82" presetID="23" presetClass="entr" presetSubtype="16"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p:cTn id="84" dur="500" fill="hold"/>
                                        <p:tgtEl>
                                          <p:spTgt spid="32"/>
                                        </p:tgtEl>
                                        <p:attrNameLst>
                                          <p:attrName>ppt_w</p:attrName>
                                        </p:attrNameLst>
                                      </p:cBhvr>
                                      <p:tavLst>
                                        <p:tav tm="0">
                                          <p:val>
                                            <p:fltVal val="0"/>
                                          </p:val>
                                        </p:tav>
                                        <p:tav tm="100000">
                                          <p:val>
                                            <p:strVal val="#ppt_w"/>
                                          </p:val>
                                        </p:tav>
                                      </p:tavLst>
                                    </p:anim>
                                    <p:anim calcmode="lin" valueType="num">
                                      <p:cBhvr>
                                        <p:cTn id="85" dur="500" fill="hold"/>
                                        <p:tgtEl>
                                          <p:spTgt spid="32"/>
                                        </p:tgtEl>
                                        <p:attrNameLst>
                                          <p:attrName>ppt_h</p:attrName>
                                        </p:attrNameLst>
                                      </p:cBhvr>
                                      <p:tavLst>
                                        <p:tav tm="0">
                                          <p:val>
                                            <p:fltVal val="0"/>
                                          </p:val>
                                        </p:tav>
                                        <p:tav tm="100000">
                                          <p:val>
                                            <p:strVal val="#ppt_h"/>
                                          </p:val>
                                        </p:tav>
                                      </p:tavLst>
                                    </p:anim>
                                  </p:childTnLst>
                                </p:cTn>
                              </p:par>
                            </p:childTnLst>
                          </p:cTn>
                        </p:par>
                        <p:par>
                          <p:cTn id="86" fill="hold">
                            <p:stCondLst>
                              <p:cond delay="1500"/>
                            </p:stCondLst>
                            <p:childTnLst>
                              <p:par>
                                <p:cTn id="87" presetID="53" presetClass="exit" presetSubtype="32" fill="hold" grpId="1" nodeType="afterEffect">
                                  <p:stCondLst>
                                    <p:cond delay="0"/>
                                  </p:stCondLst>
                                  <p:childTnLst>
                                    <p:anim calcmode="lin" valueType="num">
                                      <p:cBhvr>
                                        <p:cTn id="88" dur="500"/>
                                        <p:tgtEl>
                                          <p:spTgt spid="32"/>
                                        </p:tgtEl>
                                        <p:attrNameLst>
                                          <p:attrName>ppt_w</p:attrName>
                                        </p:attrNameLst>
                                      </p:cBhvr>
                                      <p:tavLst>
                                        <p:tav tm="0">
                                          <p:val>
                                            <p:strVal val="ppt_w"/>
                                          </p:val>
                                        </p:tav>
                                        <p:tav tm="100000">
                                          <p:val>
                                            <p:fltVal val="0"/>
                                          </p:val>
                                        </p:tav>
                                      </p:tavLst>
                                    </p:anim>
                                    <p:anim calcmode="lin" valueType="num">
                                      <p:cBhvr>
                                        <p:cTn id="89" dur="500"/>
                                        <p:tgtEl>
                                          <p:spTgt spid="32"/>
                                        </p:tgtEl>
                                        <p:attrNameLst>
                                          <p:attrName>ppt_h</p:attrName>
                                        </p:attrNameLst>
                                      </p:cBhvr>
                                      <p:tavLst>
                                        <p:tav tm="0">
                                          <p:val>
                                            <p:strVal val="ppt_h"/>
                                          </p:val>
                                        </p:tav>
                                        <p:tav tm="100000">
                                          <p:val>
                                            <p:fltVal val="0"/>
                                          </p:val>
                                        </p:tav>
                                      </p:tavLst>
                                    </p:anim>
                                    <p:animEffect transition="out" filter="fade">
                                      <p:cBhvr>
                                        <p:cTn id="90" dur="500"/>
                                        <p:tgtEl>
                                          <p:spTgt spid="32"/>
                                        </p:tgtEl>
                                      </p:cBhvr>
                                    </p:animEffect>
                                    <p:set>
                                      <p:cBhvr>
                                        <p:cTn id="91" dur="1" fill="hold">
                                          <p:stCondLst>
                                            <p:cond delay="499"/>
                                          </p:stCondLst>
                                        </p:cTn>
                                        <p:tgtEl>
                                          <p:spTgt spid="32"/>
                                        </p:tgtEl>
                                        <p:attrNameLst>
                                          <p:attrName>style.visibility</p:attrName>
                                        </p:attrNameLst>
                                      </p:cBhvr>
                                      <p:to>
                                        <p:strVal val="hidden"/>
                                      </p:to>
                                    </p:set>
                                  </p:childTnLst>
                                </p:cTn>
                              </p:par>
                            </p:childTnLst>
                          </p:cTn>
                        </p:par>
                        <p:par>
                          <p:cTn id="92" fill="hold">
                            <p:stCondLst>
                              <p:cond delay="2000"/>
                            </p:stCondLst>
                            <p:childTnLst>
                              <p:par>
                                <p:cTn id="93" presetID="23" presetClass="entr" presetSubtype="16" fill="hold" grpId="0" nodeType="afterEffect">
                                  <p:stCondLst>
                                    <p:cond delay="0"/>
                                  </p:stCondLst>
                                  <p:childTnLst>
                                    <p:set>
                                      <p:cBhvr>
                                        <p:cTn id="94" dur="1" fill="hold">
                                          <p:stCondLst>
                                            <p:cond delay="0"/>
                                          </p:stCondLst>
                                        </p:cTn>
                                        <p:tgtEl>
                                          <p:spTgt spid="31"/>
                                        </p:tgtEl>
                                        <p:attrNameLst>
                                          <p:attrName>style.visibility</p:attrName>
                                        </p:attrNameLst>
                                      </p:cBhvr>
                                      <p:to>
                                        <p:strVal val="visible"/>
                                      </p:to>
                                    </p:set>
                                    <p:anim calcmode="lin" valueType="num">
                                      <p:cBhvr>
                                        <p:cTn id="95" dur="500" fill="hold"/>
                                        <p:tgtEl>
                                          <p:spTgt spid="31"/>
                                        </p:tgtEl>
                                        <p:attrNameLst>
                                          <p:attrName>ppt_w</p:attrName>
                                        </p:attrNameLst>
                                      </p:cBhvr>
                                      <p:tavLst>
                                        <p:tav tm="0">
                                          <p:val>
                                            <p:fltVal val="0"/>
                                          </p:val>
                                        </p:tav>
                                        <p:tav tm="100000">
                                          <p:val>
                                            <p:strVal val="#ppt_w"/>
                                          </p:val>
                                        </p:tav>
                                      </p:tavLst>
                                    </p:anim>
                                    <p:anim calcmode="lin" valueType="num">
                                      <p:cBhvr>
                                        <p:cTn id="96" dur="500" fill="hold"/>
                                        <p:tgtEl>
                                          <p:spTgt spid="31"/>
                                        </p:tgtEl>
                                        <p:attrNameLst>
                                          <p:attrName>ppt_h</p:attrName>
                                        </p:attrNameLst>
                                      </p:cBhvr>
                                      <p:tavLst>
                                        <p:tav tm="0">
                                          <p:val>
                                            <p:fltVal val="0"/>
                                          </p:val>
                                        </p:tav>
                                        <p:tav tm="100000">
                                          <p:val>
                                            <p:strVal val="#ppt_h"/>
                                          </p:val>
                                        </p:tav>
                                      </p:tavLst>
                                    </p:anim>
                                  </p:childTnLst>
                                </p:cTn>
                              </p:par>
                            </p:childTnLst>
                          </p:cTn>
                        </p:par>
                        <p:par>
                          <p:cTn id="97" fill="hold">
                            <p:stCondLst>
                              <p:cond delay="2500"/>
                            </p:stCondLst>
                            <p:childTnLst>
                              <p:par>
                                <p:cTn id="98" presetID="53" presetClass="exit" presetSubtype="32" fill="hold" grpId="1" nodeType="afterEffect">
                                  <p:stCondLst>
                                    <p:cond delay="0"/>
                                  </p:stCondLst>
                                  <p:childTnLst>
                                    <p:anim calcmode="lin" valueType="num">
                                      <p:cBhvr>
                                        <p:cTn id="99" dur="500"/>
                                        <p:tgtEl>
                                          <p:spTgt spid="31"/>
                                        </p:tgtEl>
                                        <p:attrNameLst>
                                          <p:attrName>ppt_w</p:attrName>
                                        </p:attrNameLst>
                                      </p:cBhvr>
                                      <p:tavLst>
                                        <p:tav tm="0">
                                          <p:val>
                                            <p:strVal val="ppt_w"/>
                                          </p:val>
                                        </p:tav>
                                        <p:tav tm="100000">
                                          <p:val>
                                            <p:fltVal val="0"/>
                                          </p:val>
                                        </p:tav>
                                      </p:tavLst>
                                    </p:anim>
                                    <p:anim calcmode="lin" valueType="num">
                                      <p:cBhvr>
                                        <p:cTn id="100" dur="500"/>
                                        <p:tgtEl>
                                          <p:spTgt spid="31"/>
                                        </p:tgtEl>
                                        <p:attrNameLst>
                                          <p:attrName>ppt_h</p:attrName>
                                        </p:attrNameLst>
                                      </p:cBhvr>
                                      <p:tavLst>
                                        <p:tav tm="0">
                                          <p:val>
                                            <p:strVal val="ppt_h"/>
                                          </p:val>
                                        </p:tav>
                                        <p:tav tm="100000">
                                          <p:val>
                                            <p:fltVal val="0"/>
                                          </p:val>
                                        </p:tav>
                                      </p:tavLst>
                                    </p:anim>
                                    <p:animEffect transition="out" filter="fade">
                                      <p:cBhvr>
                                        <p:cTn id="101" dur="500"/>
                                        <p:tgtEl>
                                          <p:spTgt spid="31"/>
                                        </p:tgtEl>
                                      </p:cBhvr>
                                    </p:animEffect>
                                    <p:set>
                                      <p:cBhvr>
                                        <p:cTn id="102" dur="1" fill="hold">
                                          <p:stCondLst>
                                            <p:cond delay="499"/>
                                          </p:stCondLst>
                                        </p:cTn>
                                        <p:tgtEl>
                                          <p:spTgt spid="31"/>
                                        </p:tgtEl>
                                        <p:attrNameLst>
                                          <p:attrName>style.visibility</p:attrName>
                                        </p:attrNameLst>
                                      </p:cBhvr>
                                      <p:to>
                                        <p:strVal val="hidden"/>
                                      </p:to>
                                    </p:set>
                                  </p:childTnLst>
                                </p:cTn>
                              </p:par>
                            </p:childTnLst>
                          </p:cTn>
                        </p:par>
                        <p:par>
                          <p:cTn id="103" fill="hold">
                            <p:stCondLst>
                              <p:cond delay="3000"/>
                            </p:stCondLst>
                            <p:childTnLst>
                              <p:par>
                                <p:cTn id="104" presetID="23" presetClass="entr" presetSubtype="16"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 calcmode="lin" valueType="num">
                                      <p:cBhvr>
                                        <p:cTn id="106" dur="500" fill="hold"/>
                                        <p:tgtEl>
                                          <p:spTgt spid="30"/>
                                        </p:tgtEl>
                                        <p:attrNameLst>
                                          <p:attrName>ppt_w</p:attrName>
                                        </p:attrNameLst>
                                      </p:cBhvr>
                                      <p:tavLst>
                                        <p:tav tm="0">
                                          <p:val>
                                            <p:fltVal val="0"/>
                                          </p:val>
                                        </p:tav>
                                        <p:tav tm="100000">
                                          <p:val>
                                            <p:strVal val="#ppt_w"/>
                                          </p:val>
                                        </p:tav>
                                      </p:tavLst>
                                    </p:anim>
                                    <p:anim calcmode="lin" valueType="num">
                                      <p:cBhvr>
                                        <p:cTn id="107" dur="500" fill="hold"/>
                                        <p:tgtEl>
                                          <p:spTgt spid="30"/>
                                        </p:tgtEl>
                                        <p:attrNameLst>
                                          <p:attrName>ppt_h</p:attrName>
                                        </p:attrNameLst>
                                      </p:cBhvr>
                                      <p:tavLst>
                                        <p:tav tm="0">
                                          <p:val>
                                            <p:fltVal val="0"/>
                                          </p:val>
                                        </p:tav>
                                        <p:tav tm="100000">
                                          <p:val>
                                            <p:strVal val="#ppt_h"/>
                                          </p:val>
                                        </p:tav>
                                      </p:tavLst>
                                    </p:anim>
                                  </p:childTnLst>
                                </p:cTn>
                              </p:par>
                            </p:childTnLst>
                          </p:cTn>
                        </p:par>
                        <p:par>
                          <p:cTn id="108" fill="hold">
                            <p:stCondLst>
                              <p:cond delay="3500"/>
                            </p:stCondLst>
                            <p:childTnLst>
                              <p:par>
                                <p:cTn id="109" presetID="53" presetClass="exit" presetSubtype="32" fill="hold" grpId="1" nodeType="afterEffect">
                                  <p:stCondLst>
                                    <p:cond delay="0"/>
                                  </p:stCondLst>
                                  <p:childTnLst>
                                    <p:anim calcmode="lin" valueType="num">
                                      <p:cBhvr>
                                        <p:cTn id="110" dur="500"/>
                                        <p:tgtEl>
                                          <p:spTgt spid="30"/>
                                        </p:tgtEl>
                                        <p:attrNameLst>
                                          <p:attrName>ppt_w</p:attrName>
                                        </p:attrNameLst>
                                      </p:cBhvr>
                                      <p:tavLst>
                                        <p:tav tm="0">
                                          <p:val>
                                            <p:strVal val="ppt_w"/>
                                          </p:val>
                                        </p:tav>
                                        <p:tav tm="100000">
                                          <p:val>
                                            <p:fltVal val="0"/>
                                          </p:val>
                                        </p:tav>
                                      </p:tavLst>
                                    </p:anim>
                                    <p:anim calcmode="lin" valueType="num">
                                      <p:cBhvr>
                                        <p:cTn id="111" dur="500"/>
                                        <p:tgtEl>
                                          <p:spTgt spid="30"/>
                                        </p:tgtEl>
                                        <p:attrNameLst>
                                          <p:attrName>ppt_h</p:attrName>
                                        </p:attrNameLst>
                                      </p:cBhvr>
                                      <p:tavLst>
                                        <p:tav tm="0">
                                          <p:val>
                                            <p:strVal val="ppt_h"/>
                                          </p:val>
                                        </p:tav>
                                        <p:tav tm="100000">
                                          <p:val>
                                            <p:fltVal val="0"/>
                                          </p:val>
                                        </p:tav>
                                      </p:tavLst>
                                    </p:anim>
                                    <p:animEffect transition="out" filter="fade">
                                      <p:cBhvr>
                                        <p:cTn id="112" dur="500"/>
                                        <p:tgtEl>
                                          <p:spTgt spid="30"/>
                                        </p:tgtEl>
                                      </p:cBhvr>
                                    </p:animEffect>
                                    <p:set>
                                      <p:cBhvr>
                                        <p:cTn id="113" dur="1" fill="hold">
                                          <p:stCondLst>
                                            <p:cond delay="499"/>
                                          </p:stCondLst>
                                        </p:cTn>
                                        <p:tgtEl>
                                          <p:spTgt spid="30"/>
                                        </p:tgtEl>
                                        <p:attrNameLst>
                                          <p:attrName>style.visibility</p:attrName>
                                        </p:attrNameLst>
                                      </p:cBhvr>
                                      <p:to>
                                        <p:strVal val="hidden"/>
                                      </p:to>
                                    </p:set>
                                  </p:childTnLst>
                                </p:cTn>
                              </p:par>
                            </p:childTnLst>
                          </p:cTn>
                        </p:par>
                        <p:par>
                          <p:cTn id="114" fill="hold">
                            <p:stCondLst>
                              <p:cond delay="4000"/>
                            </p:stCondLst>
                            <p:childTnLst>
                              <p:par>
                                <p:cTn id="115" presetID="23" presetClass="entr" presetSubtype="16" fill="hold" grpId="0" nodeType="afterEffect">
                                  <p:stCondLst>
                                    <p:cond delay="0"/>
                                  </p:stCondLst>
                                  <p:childTnLst>
                                    <p:set>
                                      <p:cBhvr>
                                        <p:cTn id="116" dur="1" fill="hold">
                                          <p:stCondLst>
                                            <p:cond delay="0"/>
                                          </p:stCondLst>
                                        </p:cTn>
                                        <p:tgtEl>
                                          <p:spTgt spid="29"/>
                                        </p:tgtEl>
                                        <p:attrNameLst>
                                          <p:attrName>style.visibility</p:attrName>
                                        </p:attrNameLst>
                                      </p:cBhvr>
                                      <p:to>
                                        <p:strVal val="visible"/>
                                      </p:to>
                                    </p:set>
                                    <p:anim calcmode="lin" valueType="num">
                                      <p:cBhvr>
                                        <p:cTn id="117" dur="500" fill="hold"/>
                                        <p:tgtEl>
                                          <p:spTgt spid="29"/>
                                        </p:tgtEl>
                                        <p:attrNameLst>
                                          <p:attrName>ppt_w</p:attrName>
                                        </p:attrNameLst>
                                      </p:cBhvr>
                                      <p:tavLst>
                                        <p:tav tm="0">
                                          <p:val>
                                            <p:fltVal val="0"/>
                                          </p:val>
                                        </p:tav>
                                        <p:tav tm="100000">
                                          <p:val>
                                            <p:strVal val="#ppt_w"/>
                                          </p:val>
                                        </p:tav>
                                      </p:tavLst>
                                    </p:anim>
                                    <p:anim calcmode="lin" valueType="num">
                                      <p:cBhvr>
                                        <p:cTn id="118" dur="500" fill="hold"/>
                                        <p:tgtEl>
                                          <p:spTgt spid="29"/>
                                        </p:tgtEl>
                                        <p:attrNameLst>
                                          <p:attrName>ppt_h</p:attrName>
                                        </p:attrNameLst>
                                      </p:cBhvr>
                                      <p:tavLst>
                                        <p:tav tm="0">
                                          <p:val>
                                            <p:fltVal val="0"/>
                                          </p:val>
                                        </p:tav>
                                        <p:tav tm="100000">
                                          <p:val>
                                            <p:strVal val="#ppt_h"/>
                                          </p:val>
                                        </p:tav>
                                      </p:tavLst>
                                    </p:anim>
                                  </p:childTnLst>
                                </p:cTn>
                              </p:par>
                            </p:childTnLst>
                          </p:cTn>
                        </p:par>
                        <p:par>
                          <p:cTn id="119" fill="hold">
                            <p:stCondLst>
                              <p:cond delay="4500"/>
                            </p:stCondLst>
                            <p:childTnLst>
                              <p:par>
                                <p:cTn id="120" presetID="53" presetClass="exit" presetSubtype="32" fill="hold" grpId="1" nodeType="afterEffect">
                                  <p:stCondLst>
                                    <p:cond delay="0"/>
                                  </p:stCondLst>
                                  <p:childTnLst>
                                    <p:anim calcmode="lin" valueType="num">
                                      <p:cBhvr>
                                        <p:cTn id="121" dur="500"/>
                                        <p:tgtEl>
                                          <p:spTgt spid="29"/>
                                        </p:tgtEl>
                                        <p:attrNameLst>
                                          <p:attrName>ppt_w</p:attrName>
                                        </p:attrNameLst>
                                      </p:cBhvr>
                                      <p:tavLst>
                                        <p:tav tm="0">
                                          <p:val>
                                            <p:strVal val="ppt_w"/>
                                          </p:val>
                                        </p:tav>
                                        <p:tav tm="100000">
                                          <p:val>
                                            <p:fltVal val="0"/>
                                          </p:val>
                                        </p:tav>
                                      </p:tavLst>
                                    </p:anim>
                                    <p:anim calcmode="lin" valueType="num">
                                      <p:cBhvr>
                                        <p:cTn id="122" dur="500"/>
                                        <p:tgtEl>
                                          <p:spTgt spid="29"/>
                                        </p:tgtEl>
                                        <p:attrNameLst>
                                          <p:attrName>ppt_h</p:attrName>
                                        </p:attrNameLst>
                                      </p:cBhvr>
                                      <p:tavLst>
                                        <p:tav tm="0">
                                          <p:val>
                                            <p:strVal val="ppt_h"/>
                                          </p:val>
                                        </p:tav>
                                        <p:tav tm="100000">
                                          <p:val>
                                            <p:fltVal val="0"/>
                                          </p:val>
                                        </p:tav>
                                      </p:tavLst>
                                    </p:anim>
                                    <p:animEffect transition="out" filter="fade">
                                      <p:cBhvr>
                                        <p:cTn id="123" dur="500"/>
                                        <p:tgtEl>
                                          <p:spTgt spid="29"/>
                                        </p:tgtEl>
                                      </p:cBhvr>
                                    </p:animEffect>
                                    <p:set>
                                      <p:cBhvr>
                                        <p:cTn id="124" dur="1" fill="hold">
                                          <p:stCondLst>
                                            <p:cond delay="499"/>
                                          </p:stCondLst>
                                        </p:cTn>
                                        <p:tgtEl>
                                          <p:spTgt spid="29"/>
                                        </p:tgtEl>
                                        <p:attrNameLst>
                                          <p:attrName>style.visibility</p:attrName>
                                        </p:attrNameLst>
                                      </p:cBhvr>
                                      <p:to>
                                        <p:strVal val="hidden"/>
                                      </p:to>
                                    </p:set>
                                  </p:childTnLst>
                                </p:cTn>
                              </p:par>
                            </p:childTnLst>
                          </p:cTn>
                        </p:par>
                        <p:par>
                          <p:cTn id="125" fill="hold">
                            <p:stCondLst>
                              <p:cond delay="5000"/>
                            </p:stCondLst>
                            <p:childTnLst>
                              <p:par>
                                <p:cTn id="126" presetID="23" presetClass="entr" presetSubtype="16" fill="hold" grpId="0" nodeType="afterEffect">
                                  <p:stCondLst>
                                    <p:cond delay="0"/>
                                  </p:stCondLst>
                                  <p:childTnLst>
                                    <p:set>
                                      <p:cBhvr>
                                        <p:cTn id="127" dur="1" fill="hold">
                                          <p:stCondLst>
                                            <p:cond delay="0"/>
                                          </p:stCondLst>
                                        </p:cTn>
                                        <p:tgtEl>
                                          <p:spTgt spid="28"/>
                                        </p:tgtEl>
                                        <p:attrNameLst>
                                          <p:attrName>style.visibility</p:attrName>
                                        </p:attrNameLst>
                                      </p:cBhvr>
                                      <p:to>
                                        <p:strVal val="visible"/>
                                      </p:to>
                                    </p:set>
                                    <p:anim calcmode="lin" valueType="num">
                                      <p:cBhvr>
                                        <p:cTn id="128" dur="500" fill="hold"/>
                                        <p:tgtEl>
                                          <p:spTgt spid="28"/>
                                        </p:tgtEl>
                                        <p:attrNameLst>
                                          <p:attrName>ppt_w</p:attrName>
                                        </p:attrNameLst>
                                      </p:cBhvr>
                                      <p:tavLst>
                                        <p:tav tm="0">
                                          <p:val>
                                            <p:fltVal val="0"/>
                                          </p:val>
                                        </p:tav>
                                        <p:tav tm="100000">
                                          <p:val>
                                            <p:strVal val="#ppt_w"/>
                                          </p:val>
                                        </p:tav>
                                      </p:tavLst>
                                    </p:anim>
                                    <p:anim calcmode="lin" valueType="num">
                                      <p:cBhvr>
                                        <p:cTn id="129" dur="500" fill="hold"/>
                                        <p:tgtEl>
                                          <p:spTgt spid="28"/>
                                        </p:tgtEl>
                                        <p:attrNameLst>
                                          <p:attrName>ppt_h</p:attrName>
                                        </p:attrNameLst>
                                      </p:cBhvr>
                                      <p:tavLst>
                                        <p:tav tm="0">
                                          <p:val>
                                            <p:fltVal val="0"/>
                                          </p:val>
                                        </p:tav>
                                        <p:tav tm="100000">
                                          <p:val>
                                            <p:strVal val="#ppt_h"/>
                                          </p:val>
                                        </p:tav>
                                      </p:tavLst>
                                    </p:anim>
                                  </p:childTnLst>
                                </p:cTn>
                              </p:par>
                            </p:childTnLst>
                          </p:cTn>
                        </p:par>
                        <p:par>
                          <p:cTn id="130" fill="hold">
                            <p:stCondLst>
                              <p:cond delay="5500"/>
                            </p:stCondLst>
                            <p:childTnLst>
                              <p:par>
                                <p:cTn id="131" presetID="53" presetClass="exit" presetSubtype="32" fill="hold" grpId="1" nodeType="afterEffect">
                                  <p:stCondLst>
                                    <p:cond delay="0"/>
                                  </p:stCondLst>
                                  <p:childTnLst>
                                    <p:anim calcmode="lin" valueType="num">
                                      <p:cBhvr>
                                        <p:cTn id="132" dur="500"/>
                                        <p:tgtEl>
                                          <p:spTgt spid="28"/>
                                        </p:tgtEl>
                                        <p:attrNameLst>
                                          <p:attrName>ppt_w</p:attrName>
                                        </p:attrNameLst>
                                      </p:cBhvr>
                                      <p:tavLst>
                                        <p:tav tm="0">
                                          <p:val>
                                            <p:strVal val="ppt_w"/>
                                          </p:val>
                                        </p:tav>
                                        <p:tav tm="100000">
                                          <p:val>
                                            <p:fltVal val="0"/>
                                          </p:val>
                                        </p:tav>
                                      </p:tavLst>
                                    </p:anim>
                                    <p:anim calcmode="lin" valueType="num">
                                      <p:cBhvr>
                                        <p:cTn id="133" dur="500"/>
                                        <p:tgtEl>
                                          <p:spTgt spid="28"/>
                                        </p:tgtEl>
                                        <p:attrNameLst>
                                          <p:attrName>ppt_h</p:attrName>
                                        </p:attrNameLst>
                                      </p:cBhvr>
                                      <p:tavLst>
                                        <p:tav tm="0">
                                          <p:val>
                                            <p:strVal val="ppt_h"/>
                                          </p:val>
                                        </p:tav>
                                        <p:tav tm="100000">
                                          <p:val>
                                            <p:fltVal val="0"/>
                                          </p:val>
                                        </p:tav>
                                      </p:tavLst>
                                    </p:anim>
                                    <p:animEffect transition="out" filter="fade">
                                      <p:cBhvr>
                                        <p:cTn id="134" dur="500"/>
                                        <p:tgtEl>
                                          <p:spTgt spid="28"/>
                                        </p:tgtEl>
                                      </p:cBhvr>
                                    </p:animEffect>
                                    <p:set>
                                      <p:cBhvr>
                                        <p:cTn id="135"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34"/>
                  </p:tgtEl>
                </p:cond>
              </p:nextCondLst>
            </p:seq>
          </p:childTnLst>
        </p:cTn>
      </p:par>
    </p:tnLst>
    <p:bldLst>
      <p:bldP spid="56" grpId="0"/>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5" grpId="0"/>
      <p:bldP spid="36" grpId="0"/>
      <p:bldP spid="37" grpId="0"/>
      <p:bldP spid="3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图片 1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0" y="4408214"/>
            <a:ext cx="533065" cy="667910"/>
          </a:xfrm>
          <a:prstGeom prst="rect">
            <a:avLst/>
          </a:prstGeom>
        </p:spPr>
      </p:pic>
      <p:pic>
        <p:nvPicPr>
          <p:cNvPr id="6" name="Picture 5" descr="A close up of a logo&#10;&#10;Description automatically generated">
            <a:extLst>
              <a:ext uri="{FF2B5EF4-FFF2-40B4-BE49-F238E27FC236}">
                <a16:creationId xmlns:a16="http://schemas.microsoft.com/office/drawing/2014/main" id="{53DF0B9A-C370-48A8-A4A2-F0FC7F59A5D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7137" y="-1937784"/>
            <a:ext cx="8650661" cy="7710677"/>
          </a:xfrm>
          <a:prstGeom prst="rect">
            <a:avLst/>
          </a:prstGeom>
        </p:spPr>
      </p:pic>
      <p:pic>
        <p:nvPicPr>
          <p:cNvPr id="8" name="Picture 7" descr="A close up of a flower&#10;&#10;Description automatically generated">
            <a:extLst>
              <a:ext uri="{FF2B5EF4-FFF2-40B4-BE49-F238E27FC236}">
                <a16:creationId xmlns:a16="http://schemas.microsoft.com/office/drawing/2014/main" id="{088C22A4-4C57-451F-A38C-E5C7C394A98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09277" y="4408213"/>
            <a:ext cx="900024" cy="782630"/>
          </a:xfrm>
          <a:prstGeom prst="rect">
            <a:avLst/>
          </a:prstGeom>
        </p:spPr>
      </p:pic>
      <p:grpSp>
        <p:nvGrpSpPr>
          <p:cNvPr id="14" name="A">
            <a:extLst>
              <a:ext uri="{FF2B5EF4-FFF2-40B4-BE49-F238E27FC236}">
                <a16:creationId xmlns:a16="http://schemas.microsoft.com/office/drawing/2014/main" id="{A690EF85-4DA3-4427-9EE8-7AFBBAFA4204}"/>
              </a:ext>
            </a:extLst>
          </p:cNvPr>
          <p:cNvGrpSpPr/>
          <p:nvPr/>
        </p:nvGrpSpPr>
        <p:grpSpPr>
          <a:xfrm>
            <a:off x="690747" y="4949799"/>
            <a:ext cx="1987455" cy="2003081"/>
            <a:chOff x="6219191" y="6603470"/>
            <a:chExt cx="2670774" cy="2670774"/>
          </a:xfrm>
        </p:grpSpPr>
        <p:pic>
          <p:nvPicPr>
            <p:cNvPr id="46" name="Picture 45" descr="A picture containing drawing&#10;&#10;Description automatically generated">
              <a:extLst>
                <a:ext uri="{FF2B5EF4-FFF2-40B4-BE49-F238E27FC236}">
                  <a16:creationId xmlns:a16="http://schemas.microsoft.com/office/drawing/2014/main" id="{05F054BD-058F-4974-BFD6-CABB9C28BF1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300726">
              <a:off x="6219191" y="6603470"/>
              <a:ext cx="2670774" cy="2670774"/>
            </a:xfrm>
            <a:prstGeom prst="rect">
              <a:avLst/>
            </a:prstGeom>
          </p:spPr>
        </p:pic>
        <p:sp>
          <p:nvSpPr>
            <p:cNvPr id="9" name="Rectangle 8">
              <a:extLst>
                <a:ext uri="{FF2B5EF4-FFF2-40B4-BE49-F238E27FC236}">
                  <a16:creationId xmlns:a16="http://schemas.microsoft.com/office/drawing/2014/main" id="{D3835AA8-AB9D-461A-A985-5CF2B2962BA2}"/>
                </a:ext>
              </a:extLst>
            </p:cNvPr>
            <p:cNvSpPr/>
            <p:nvPr/>
          </p:nvSpPr>
          <p:spPr>
            <a:xfrm>
              <a:off x="7452489" y="7075410"/>
              <a:ext cx="690187" cy="923329"/>
            </a:xfrm>
            <a:prstGeom prst="rect">
              <a:avLst/>
            </a:prstGeom>
            <a:noFill/>
          </p:spPr>
          <p:txBody>
            <a:bodyPr wrap="none" lIns="68580" tIns="34290" rIns="68580" bIns="34290">
              <a:spAutoFit/>
            </a:bodyPr>
            <a:lstStyle/>
            <a:p>
              <a:pPr algn="ctr" defTabSz="685800">
                <a:buClrTx/>
                <a:defRPr/>
              </a:pPr>
              <a:r>
                <a:rPr lang="en-US" sz="4050" kern="1200" dirty="0">
                  <a:ln w="0"/>
                  <a:solidFill>
                    <a:prstClr val="white"/>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A</a:t>
              </a:r>
            </a:p>
          </p:txBody>
        </p:sp>
      </p:grpSp>
      <p:grpSp>
        <p:nvGrpSpPr>
          <p:cNvPr id="13" name="B">
            <a:extLst>
              <a:ext uri="{FF2B5EF4-FFF2-40B4-BE49-F238E27FC236}">
                <a16:creationId xmlns:a16="http://schemas.microsoft.com/office/drawing/2014/main" id="{9DEE69D0-6B03-420D-A555-24BFFE6535D3}"/>
              </a:ext>
            </a:extLst>
          </p:cNvPr>
          <p:cNvGrpSpPr/>
          <p:nvPr/>
        </p:nvGrpSpPr>
        <p:grpSpPr>
          <a:xfrm>
            <a:off x="2403565" y="5135634"/>
            <a:ext cx="1786841" cy="2050687"/>
            <a:chOff x="8068371" y="5639611"/>
            <a:chExt cx="2724012" cy="2724012"/>
          </a:xfrm>
        </p:grpSpPr>
        <p:pic>
          <p:nvPicPr>
            <p:cNvPr id="45" name="Picture 44" descr="A picture containing light&#10;&#10;Description automatically generated">
              <a:extLst>
                <a:ext uri="{FF2B5EF4-FFF2-40B4-BE49-F238E27FC236}">
                  <a16:creationId xmlns:a16="http://schemas.microsoft.com/office/drawing/2014/main" id="{EA1EF844-B458-48E0-8FBB-603C8C256B9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636442">
              <a:off x="8068371" y="5639611"/>
              <a:ext cx="2724012" cy="2724012"/>
            </a:xfrm>
            <a:prstGeom prst="rect">
              <a:avLst/>
            </a:prstGeom>
          </p:spPr>
        </p:pic>
        <p:sp>
          <p:nvSpPr>
            <p:cNvPr id="49" name="Rectangle 48">
              <a:extLst>
                <a:ext uri="{FF2B5EF4-FFF2-40B4-BE49-F238E27FC236}">
                  <a16:creationId xmlns:a16="http://schemas.microsoft.com/office/drawing/2014/main" id="{D832E540-0C2B-4043-AD12-CEE11E564A6F}"/>
                </a:ext>
              </a:extLst>
            </p:cNvPr>
            <p:cNvSpPr/>
            <p:nvPr/>
          </p:nvSpPr>
          <p:spPr>
            <a:xfrm>
              <a:off x="9145439" y="6045603"/>
              <a:ext cx="738991" cy="919872"/>
            </a:xfrm>
            <a:prstGeom prst="rect">
              <a:avLst/>
            </a:prstGeom>
            <a:noFill/>
          </p:spPr>
          <p:txBody>
            <a:bodyPr wrap="none" lIns="68580" tIns="34290" rIns="68580" bIns="34290">
              <a:spAutoFit/>
            </a:bodyPr>
            <a:lstStyle/>
            <a:p>
              <a:pPr algn="ctr" defTabSz="685800">
                <a:buClrTx/>
                <a:defRPr/>
              </a:pPr>
              <a:r>
                <a:rPr lang="en-US" sz="4050" kern="1200" dirty="0">
                  <a:ln w="0"/>
                  <a:solidFill>
                    <a:prstClr val="white"/>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B</a:t>
              </a:r>
            </a:p>
          </p:txBody>
        </p:sp>
      </p:grpSp>
      <p:grpSp>
        <p:nvGrpSpPr>
          <p:cNvPr id="11" name="C">
            <a:extLst>
              <a:ext uri="{FF2B5EF4-FFF2-40B4-BE49-F238E27FC236}">
                <a16:creationId xmlns:a16="http://schemas.microsoft.com/office/drawing/2014/main" id="{38C5778C-B1D1-4BB2-9990-91BE61F13F5D}"/>
              </a:ext>
            </a:extLst>
          </p:cNvPr>
          <p:cNvGrpSpPr/>
          <p:nvPr/>
        </p:nvGrpSpPr>
        <p:grpSpPr>
          <a:xfrm>
            <a:off x="3872789" y="5100418"/>
            <a:ext cx="1761876" cy="1994082"/>
            <a:chOff x="9664213" y="6394808"/>
            <a:chExt cx="2658776" cy="2658776"/>
          </a:xfrm>
        </p:grpSpPr>
        <p:pic>
          <p:nvPicPr>
            <p:cNvPr id="44" name="Picture 43" descr="A picture containing drawing, light&#10;&#10;Description automatically generated">
              <a:extLst>
                <a:ext uri="{FF2B5EF4-FFF2-40B4-BE49-F238E27FC236}">
                  <a16:creationId xmlns:a16="http://schemas.microsoft.com/office/drawing/2014/main" id="{1A920824-F728-4B4E-A2AE-785CAB50D13B}"/>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411622">
              <a:off x="9664213" y="6394808"/>
              <a:ext cx="2658776" cy="2658776"/>
            </a:xfrm>
            <a:prstGeom prst="rect">
              <a:avLst/>
            </a:prstGeom>
          </p:spPr>
        </p:pic>
        <p:sp>
          <p:nvSpPr>
            <p:cNvPr id="50" name="Rectangle 49">
              <a:extLst>
                <a:ext uri="{FF2B5EF4-FFF2-40B4-BE49-F238E27FC236}">
                  <a16:creationId xmlns:a16="http://schemas.microsoft.com/office/drawing/2014/main" id="{99137DB5-797B-4576-91B2-BAAA4DF4DD1D}"/>
                </a:ext>
              </a:extLst>
            </p:cNvPr>
            <p:cNvSpPr/>
            <p:nvPr/>
          </p:nvSpPr>
          <p:spPr>
            <a:xfrm>
              <a:off x="10620970" y="6858000"/>
              <a:ext cx="731514" cy="923329"/>
            </a:xfrm>
            <a:prstGeom prst="rect">
              <a:avLst/>
            </a:prstGeom>
            <a:noFill/>
          </p:spPr>
          <p:txBody>
            <a:bodyPr wrap="none" lIns="68580" tIns="34290" rIns="68580" bIns="34290">
              <a:spAutoFit/>
            </a:bodyPr>
            <a:lstStyle/>
            <a:p>
              <a:pPr algn="ctr" defTabSz="685800">
                <a:buClrTx/>
                <a:defRPr/>
              </a:pPr>
              <a:r>
                <a:rPr lang="en-US" sz="4050" kern="1200" dirty="0">
                  <a:ln w="0"/>
                  <a:solidFill>
                    <a:prstClr val="white"/>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C</a:t>
              </a:r>
            </a:p>
          </p:txBody>
        </p:sp>
      </p:grpSp>
      <p:grpSp>
        <p:nvGrpSpPr>
          <p:cNvPr id="12" name="D">
            <a:extLst>
              <a:ext uri="{FF2B5EF4-FFF2-40B4-BE49-F238E27FC236}">
                <a16:creationId xmlns:a16="http://schemas.microsoft.com/office/drawing/2014/main" id="{AB1397E6-11CB-4C50-B60C-0E5484F3BA5D}"/>
              </a:ext>
            </a:extLst>
          </p:cNvPr>
          <p:cNvGrpSpPr/>
          <p:nvPr/>
        </p:nvGrpSpPr>
        <p:grpSpPr>
          <a:xfrm rot="20697415">
            <a:off x="5455853" y="4818460"/>
            <a:ext cx="1690961" cy="1460609"/>
            <a:chOff x="9659337" y="4088425"/>
            <a:chExt cx="2392647" cy="1947478"/>
          </a:xfrm>
        </p:grpSpPr>
        <p:pic>
          <p:nvPicPr>
            <p:cNvPr id="43" name="Picture 42" descr="A close up of a logo&#10;&#10;Description automatically generated">
              <a:extLst>
                <a:ext uri="{FF2B5EF4-FFF2-40B4-BE49-F238E27FC236}">
                  <a16:creationId xmlns:a16="http://schemas.microsoft.com/office/drawing/2014/main" id="{0CCCF897-3452-4FDF-9542-CE2A346BBA68}"/>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r="14479" b="30391"/>
            <a:stretch/>
          </p:blipFill>
          <p:spPr>
            <a:xfrm rot="2120245">
              <a:off x="9659337" y="4088425"/>
              <a:ext cx="2392647" cy="1947478"/>
            </a:xfrm>
            <a:prstGeom prst="rect">
              <a:avLst/>
            </a:prstGeom>
          </p:spPr>
        </p:pic>
        <p:sp>
          <p:nvSpPr>
            <p:cNvPr id="51" name="Rectangle 50">
              <a:extLst>
                <a:ext uri="{FF2B5EF4-FFF2-40B4-BE49-F238E27FC236}">
                  <a16:creationId xmlns:a16="http://schemas.microsoft.com/office/drawing/2014/main" id="{7D49E611-8930-4BE1-A8C0-F5C252E9152C}"/>
                </a:ext>
              </a:extLst>
            </p:cNvPr>
            <p:cNvSpPr/>
            <p:nvPr/>
          </p:nvSpPr>
          <p:spPr>
            <a:xfrm>
              <a:off x="10599320" y="4705759"/>
              <a:ext cx="726728" cy="923329"/>
            </a:xfrm>
            <a:prstGeom prst="rect">
              <a:avLst/>
            </a:prstGeom>
            <a:noFill/>
          </p:spPr>
          <p:txBody>
            <a:bodyPr wrap="none" lIns="68580" tIns="34290" rIns="68580" bIns="34290">
              <a:spAutoFit/>
            </a:bodyPr>
            <a:lstStyle/>
            <a:p>
              <a:pPr algn="ctr" defTabSz="685800">
                <a:buClrTx/>
                <a:defRPr/>
              </a:pPr>
              <a:r>
                <a:rPr lang="en-US" sz="4050" kern="1200" dirty="0">
                  <a:ln w="0"/>
                  <a:solidFill>
                    <a:prstClr val="white"/>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D</a:t>
              </a:r>
            </a:p>
          </p:txBody>
        </p:sp>
      </p:grpSp>
      <p:sp>
        <p:nvSpPr>
          <p:cNvPr id="57" name="Rectangle 56">
            <a:extLst>
              <a:ext uri="{FF2B5EF4-FFF2-40B4-BE49-F238E27FC236}">
                <a16:creationId xmlns:a16="http://schemas.microsoft.com/office/drawing/2014/main" id="{54AD7B15-2044-43FB-8C52-BDFDDEC1EE43}"/>
              </a:ext>
            </a:extLst>
          </p:cNvPr>
          <p:cNvSpPr/>
          <p:nvPr/>
        </p:nvSpPr>
        <p:spPr>
          <a:xfrm>
            <a:off x="525988" y="3702487"/>
            <a:ext cx="6859499" cy="715581"/>
          </a:xfrm>
          <a:prstGeom prst="rect">
            <a:avLst/>
          </a:prstGeom>
          <a:noFill/>
        </p:spPr>
        <p:txBody>
          <a:bodyPr wrap="square" lIns="68580" tIns="34290" rIns="68580" bIns="34290">
            <a:spAutoFit/>
          </a:bodyPr>
          <a:lstStyle/>
          <a:p>
            <a:pPr algn="just" defTabSz="685800">
              <a:buClrTx/>
              <a:defRPr/>
            </a:pPr>
            <a:r>
              <a:rPr lang="en-US"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D. </a:t>
            </a:r>
            <a:r>
              <a:rPr lang="vi-VN"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rPr>
              <a:t>Công xã đã ban bố và thi hành nhiều sắc lệnh phục vụ quyền lợi của nhân dân.</a:t>
            </a:r>
            <a:endParaRPr lang="en-US"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endParaRPr>
          </a:p>
        </p:txBody>
      </p:sp>
      <p:pic>
        <p:nvPicPr>
          <p:cNvPr id="16" name="Picture 15" descr="A close up of a logo&#10;&#10;Description automatically generated">
            <a:extLst>
              <a:ext uri="{FF2B5EF4-FFF2-40B4-BE49-F238E27FC236}">
                <a16:creationId xmlns:a16="http://schemas.microsoft.com/office/drawing/2014/main" id="{4977162E-A4D5-4D76-9518-1B18CA1402E4}"/>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7512234" y="259201"/>
            <a:ext cx="1631766" cy="2565796"/>
          </a:xfrm>
          <a:prstGeom prst="rect">
            <a:avLst/>
          </a:prstGeom>
        </p:spPr>
      </p:pic>
      <p:pic>
        <p:nvPicPr>
          <p:cNvPr id="25" name="Picture 24" descr="A picture containing sitting, tree&#10;&#10;Description automatically generated">
            <a:hlinkClick r:id="rId15" action="ppaction://hlinksldjump"/>
            <a:extLst>
              <a:ext uri="{FF2B5EF4-FFF2-40B4-BE49-F238E27FC236}">
                <a16:creationId xmlns:a16="http://schemas.microsoft.com/office/drawing/2014/main" id="{6BB5F41D-9CAB-4EB8-9135-C19A0CA07CEA}"/>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970806" y="3945211"/>
            <a:ext cx="1208336" cy="1208336"/>
          </a:xfrm>
          <a:prstGeom prst="rect">
            <a:avLst/>
          </a:prstGeom>
        </p:spPr>
      </p:pic>
      <p:sp>
        <p:nvSpPr>
          <p:cNvPr id="26" name="Rectangle: Rounded Corners 25">
            <a:extLst>
              <a:ext uri="{FF2B5EF4-FFF2-40B4-BE49-F238E27FC236}">
                <a16:creationId xmlns:a16="http://schemas.microsoft.com/office/drawing/2014/main" id="{F561FEFC-C0A0-4C83-85F2-A234A477E1EC}"/>
              </a:ext>
            </a:extLst>
          </p:cNvPr>
          <p:cNvSpPr/>
          <p:nvPr/>
        </p:nvSpPr>
        <p:spPr>
          <a:xfrm>
            <a:off x="7929830" y="2332374"/>
            <a:ext cx="1118381" cy="1322657"/>
          </a:xfrm>
          <a:prstGeom prst="roundRect">
            <a:avLst>
              <a:gd name="adj" fmla="val 703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Times New Roman" panose="02020603050405020304" pitchFamily="18" charset="0"/>
              <a:cs typeface="Times New Roman" panose="02020603050405020304" pitchFamily="18" charset="0"/>
            </a:endParaRPr>
          </a:p>
        </p:txBody>
      </p:sp>
      <p:sp>
        <p:nvSpPr>
          <p:cNvPr id="27" name="5">
            <a:extLst>
              <a:ext uri="{FF2B5EF4-FFF2-40B4-BE49-F238E27FC236}">
                <a16:creationId xmlns:a16="http://schemas.microsoft.com/office/drawing/2014/main" id="{F2FE4616-1E40-4FE2-9FC3-708F34E79CB5}"/>
              </a:ext>
            </a:extLst>
          </p:cNvPr>
          <p:cNvSpPr/>
          <p:nvPr/>
        </p:nvSpPr>
        <p:spPr>
          <a:xfrm>
            <a:off x="8050069" y="2455645"/>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100" b="1" kern="1200" dirty="0">
                <a:solidFill>
                  <a:srgbClr val="111224"/>
                </a:solidFill>
                <a:latin typeface="Times New Roman" panose="02020603050405020304" pitchFamily="18" charset="0"/>
                <a:cs typeface="Times New Roman" panose="02020603050405020304" pitchFamily="18" charset="0"/>
              </a:rPr>
              <a:t>HẾT GIỜ</a:t>
            </a:r>
          </a:p>
        </p:txBody>
      </p:sp>
      <p:sp>
        <p:nvSpPr>
          <p:cNvPr id="28" name="5">
            <a:extLst>
              <a:ext uri="{FF2B5EF4-FFF2-40B4-BE49-F238E27FC236}">
                <a16:creationId xmlns:a16="http://schemas.microsoft.com/office/drawing/2014/main" id="{2BC7B619-A175-4E30-8B1B-75CD6A24FCF5}"/>
              </a:ext>
            </a:extLst>
          </p:cNvPr>
          <p:cNvSpPr/>
          <p:nvPr/>
        </p:nvSpPr>
        <p:spPr>
          <a:xfrm>
            <a:off x="8042290" y="2451649"/>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1</a:t>
            </a:r>
          </a:p>
        </p:txBody>
      </p:sp>
      <p:sp>
        <p:nvSpPr>
          <p:cNvPr id="29" name="5">
            <a:extLst>
              <a:ext uri="{FF2B5EF4-FFF2-40B4-BE49-F238E27FC236}">
                <a16:creationId xmlns:a16="http://schemas.microsoft.com/office/drawing/2014/main" id="{5469E07C-7405-4969-BD86-8F88634888D6}"/>
              </a:ext>
            </a:extLst>
          </p:cNvPr>
          <p:cNvSpPr/>
          <p:nvPr/>
        </p:nvSpPr>
        <p:spPr>
          <a:xfrm>
            <a:off x="8050069" y="2459640"/>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2</a:t>
            </a:r>
          </a:p>
        </p:txBody>
      </p:sp>
      <p:sp>
        <p:nvSpPr>
          <p:cNvPr id="30" name="5">
            <a:extLst>
              <a:ext uri="{FF2B5EF4-FFF2-40B4-BE49-F238E27FC236}">
                <a16:creationId xmlns:a16="http://schemas.microsoft.com/office/drawing/2014/main" id="{FB54FD6B-A88E-4D98-B907-4D2D52579869}"/>
              </a:ext>
            </a:extLst>
          </p:cNvPr>
          <p:cNvSpPr/>
          <p:nvPr/>
        </p:nvSpPr>
        <p:spPr>
          <a:xfrm>
            <a:off x="8057847" y="2423922"/>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3</a:t>
            </a:r>
          </a:p>
        </p:txBody>
      </p:sp>
      <p:sp>
        <p:nvSpPr>
          <p:cNvPr id="31" name="5">
            <a:extLst>
              <a:ext uri="{FF2B5EF4-FFF2-40B4-BE49-F238E27FC236}">
                <a16:creationId xmlns:a16="http://schemas.microsoft.com/office/drawing/2014/main" id="{5A479313-1931-40E5-9F35-DEEBE22A39B1}"/>
              </a:ext>
            </a:extLst>
          </p:cNvPr>
          <p:cNvSpPr/>
          <p:nvPr/>
        </p:nvSpPr>
        <p:spPr>
          <a:xfrm>
            <a:off x="8043805" y="2437786"/>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4</a:t>
            </a:r>
          </a:p>
        </p:txBody>
      </p:sp>
      <p:sp>
        <p:nvSpPr>
          <p:cNvPr id="32" name="5">
            <a:extLst>
              <a:ext uri="{FF2B5EF4-FFF2-40B4-BE49-F238E27FC236}">
                <a16:creationId xmlns:a16="http://schemas.microsoft.com/office/drawing/2014/main" id="{E53BA6C9-61C7-4849-9FC2-F80A14B770C5}"/>
              </a:ext>
            </a:extLst>
          </p:cNvPr>
          <p:cNvSpPr/>
          <p:nvPr/>
        </p:nvSpPr>
        <p:spPr>
          <a:xfrm>
            <a:off x="8071399" y="2447486"/>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5</a:t>
            </a:r>
          </a:p>
        </p:txBody>
      </p:sp>
      <p:sp>
        <p:nvSpPr>
          <p:cNvPr id="33" name="start">
            <a:extLst>
              <a:ext uri="{FF2B5EF4-FFF2-40B4-BE49-F238E27FC236}">
                <a16:creationId xmlns:a16="http://schemas.microsoft.com/office/drawing/2014/main" id="{A784318B-497A-4EC8-97C7-FD55EA3CF2C7}"/>
              </a:ext>
            </a:extLst>
          </p:cNvPr>
          <p:cNvSpPr/>
          <p:nvPr/>
        </p:nvSpPr>
        <p:spPr>
          <a:xfrm>
            <a:off x="8050069" y="3425552"/>
            <a:ext cx="877901" cy="400964"/>
          </a:xfrm>
          <a:prstGeom prst="roundRect">
            <a:avLst>
              <a:gd name="adj" fmla="val 50000"/>
            </a:avLst>
          </a:prstGeom>
          <a:solidFill>
            <a:srgbClr val="ED6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1800" kern="1200" dirty="0">
                <a:solidFill>
                  <a:prstClr val="white"/>
                </a:solidFill>
                <a:latin typeface="Times New Roman" panose="02020603050405020304" pitchFamily="18" charset="0"/>
                <a:cs typeface="Times New Roman" panose="02020603050405020304" pitchFamily="18" charset="0"/>
              </a:rPr>
              <a:t>Start</a:t>
            </a:r>
          </a:p>
        </p:txBody>
      </p:sp>
      <p:sp>
        <p:nvSpPr>
          <p:cNvPr id="34" name="Rectangle 33">
            <a:extLst>
              <a:ext uri="{FF2B5EF4-FFF2-40B4-BE49-F238E27FC236}">
                <a16:creationId xmlns:a16="http://schemas.microsoft.com/office/drawing/2014/main" id="{A4821A41-D938-4063-B11F-C2DE00667AB6}"/>
              </a:ext>
            </a:extLst>
          </p:cNvPr>
          <p:cNvSpPr/>
          <p:nvPr/>
        </p:nvSpPr>
        <p:spPr>
          <a:xfrm>
            <a:off x="459688" y="465516"/>
            <a:ext cx="7052547" cy="807913"/>
          </a:xfrm>
          <a:prstGeom prst="rect">
            <a:avLst/>
          </a:prstGeom>
          <a:noFill/>
        </p:spPr>
        <p:txBody>
          <a:bodyPr wrap="square" lIns="68580" tIns="34290" rIns="68580" bIns="34290">
            <a:spAutoFit/>
          </a:bodyPr>
          <a:lstStyle/>
          <a:p>
            <a:pPr algn="ctr" defTabSz="685800">
              <a:buClrTx/>
              <a:defRPr/>
            </a:pPr>
            <a:r>
              <a:rPr lang="en-US" sz="2400" b="1" kern="1200" dirty="0" err="1">
                <a:ln w="0"/>
                <a:solidFill>
                  <a:srgbClr val="002060"/>
                </a:solidFill>
                <a:latin typeface="Times New Roman" panose="02020603050405020304" pitchFamily="18" charset="0"/>
                <a:ea typeface="+mn-ea"/>
                <a:cs typeface="Times New Roman" panose="02020603050405020304" pitchFamily="18" charset="0"/>
              </a:rPr>
              <a:t>Câu</a:t>
            </a:r>
            <a:r>
              <a:rPr lang="en-US" sz="2400" b="1" kern="1200" dirty="0">
                <a:ln w="0"/>
                <a:solidFill>
                  <a:srgbClr val="002060"/>
                </a:solidFill>
                <a:latin typeface="Times New Roman" panose="02020603050405020304" pitchFamily="18" charset="0"/>
                <a:ea typeface="+mn-ea"/>
                <a:cs typeface="Times New Roman" panose="02020603050405020304" pitchFamily="18" charset="0"/>
              </a:rPr>
              <a:t> 4:</a:t>
            </a:r>
            <a:r>
              <a:rPr lang="en-US" sz="2400" b="1" kern="1200" dirty="0">
                <a:ln w="0"/>
                <a:solidFill>
                  <a:srgbClr val="002060"/>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 </a:t>
            </a:r>
            <a:r>
              <a:rPr lang="vi-VN" sz="2400" b="1" kern="1200" dirty="0">
                <a:solidFill>
                  <a:srgbClr val="C00000"/>
                </a:solidFill>
                <a:latin typeface="Times New Roman" panose="02020603050405020304" pitchFamily="18" charset="0"/>
                <a:ea typeface="Cambria" panose="02040503050406030204" pitchFamily="18" charset="0"/>
                <a:cs typeface="Times New Roman" panose="02020603050405020304" pitchFamily="18" charset="0"/>
              </a:rPr>
              <a:t>Vì sao nói Công xã Pa-ri là một nhà nước kiểu mới?</a:t>
            </a:r>
            <a:endParaRPr lang="en-US" sz="2400" b="1" kern="1200" dirty="0">
              <a:solidFill>
                <a:srgbClr val="C00000"/>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35" name="Rectangle 34">
            <a:extLst>
              <a:ext uri="{FF2B5EF4-FFF2-40B4-BE49-F238E27FC236}">
                <a16:creationId xmlns:a16="http://schemas.microsoft.com/office/drawing/2014/main" id="{0D95B254-BC5C-4401-8928-6C89B54597EF}"/>
              </a:ext>
            </a:extLst>
          </p:cNvPr>
          <p:cNvSpPr/>
          <p:nvPr/>
        </p:nvSpPr>
        <p:spPr>
          <a:xfrm>
            <a:off x="533065" y="1437334"/>
            <a:ext cx="6859498" cy="867545"/>
          </a:xfrm>
          <a:prstGeom prst="rect">
            <a:avLst/>
          </a:prstGeom>
          <a:noFill/>
        </p:spPr>
        <p:txBody>
          <a:bodyPr wrap="square" lIns="68580" tIns="34290" rIns="68580" bIns="34290">
            <a:spAutoFit/>
          </a:bodyPr>
          <a:lstStyle/>
          <a:p>
            <a:pPr algn="just" defTabSz="685800">
              <a:lnSpc>
                <a:spcPct val="130000"/>
              </a:lnSpc>
              <a:buClrTx/>
              <a:defRPr/>
            </a:pPr>
            <a:r>
              <a:rPr lang="en-US"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A. </a:t>
            </a:r>
            <a:r>
              <a:rPr lang="vi-VN"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rPr>
              <a:t>Công xã do nhân dân bầu ra theo nguyên tắc phổ thông đầu phiếu.</a:t>
            </a:r>
            <a:endParaRPr lang="en-US"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36" name="Rectangle 35">
            <a:extLst>
              <a:ext uri="{FF2B5EF4-FFF2-40B4-BE49-F238E27FC236}">
                <a16:creationId xmlns:a16="http://schemas.microsoft.com/office/drawing/2014/main" id="{0D95B254-BC5C-4401-8928-6C89B54597EF}"/>
              </a:ext>
            </a:extLst>
          </p:cNvPr>
          <p:cNvSpPr/>
          <p:nvPr/>
        </p:nvSpPr>
        <p:spPr>
          <a:xfrm>
            <a:off x="493802" y="2342949"/>
            <a:ext cx="6919522" cy="715581"/>
          </a:xfrm>
          <a:prstGeom prst="rect">
            <a:avLst/>
          </a:prstGeom>
          <a:noFill/>
        </p:spPr>
        <p:txBody>
          <a:bodyPr wrap="square" lIns="68580" tIns="34290" rIns="68580" bIns="34290">
            <a:spAutoFit/>
          </a:bodyPr>
          <a:lstStyle/>
          <a:p>
            <a:pPr algn="just" defTabSz="685800">
              <a:buClrTx/>
              <a:defRPr/>
            </a:pPr>
            <a:r>
              <a:rPr lang="en-US"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B. </a:t>
            </a:r>
            <a:r>
              <a:rPr lang="vi-VN"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rPr>
              <a:t>Công xã giải phóng quân đội và bộ máy cảnh sát của chế độ cũ.</a:t>
            </a:r>
            <a:endParaRPr lang="en-US"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37" name="Rectangle 36">
            <a:extLst>
              <a:ext uri="{FF2B5EF4-FFF2-40B4-BE49-F238E27FC236}">
                <a16:creationId xmlns:a16="http://schemas.microsoft.com/office/drawing/2014/main" id="{0D95B254-BC5C-4401-8928-6C89B54597EF}"/>
              </a:ext>
            </a:extLst>
          </p:cNvPr>
          <p:cNvSpPr/>
          <p:nvPr/>
        </p:nvSpPr>
        <p:spPr>
          <a:xfrm>
            <a:off x="525988" y="3157594"/>
            <a:ext cx="7057016" cy="392415"/>
          </a:xfrm>
          <a:prstGeom prst="rect">
            <a:avLst/>
          </a:prstGeom>
          <a:noFill/>
        </p:spPr>
        <p:txBody>
          <a:bodyPr wrap="square" lIns="68580" tIns="34290" rIns="68580" bIns="34290">
            <a:spAutoFit/>
          </a:bodyPr>
          <a:lstStyle/>
          <a:p>
            <a:pPr algn="just" defTabSz="685800">
              <a:buClrTx/>
              <a:defRPr/>
            </a:pPr>
            <a:r>
              <a:rPr lang="en-US"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C. </a:t>
            </a:r>
            <a:r>
              <a:rPr lang="vi-VN"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rPr>
              <a:t>Công xã vừa ban bố pháp lệnh, vừa thi hành pháp lệnh.</a:t>
            </a:r>
            <a:endParaRPr lang="en-US"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59351572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p14:dur="10" advClick="0">
        <p15:prstTrans prst="pageCurlDouble"/>
      </p:transition>
    </mc:Choice>
    <mc:Fallback>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00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64" presetClass="path" presetSubtype="0" accel="50000" decel="50000" fill="hold" nodeType="withEffect">
                                  <p:stCondLst>
                                    <p:cond delay="2500"/>
                                  </p:stCondLst>
                                  <p:childTnLst>
                                    <p:animMotion origin="layout" path="M -3.75E-6 0 L -3.75E-6 -0.25 " pathEditMode="relative" rAng="0" ptsTypes="AA">
                                      <p:cBhvr>
                                        <p:cTn id="9" dur="1250" fill="hold"/>
                                        <p:tgtEl>
                                          <p:spTgt spid="13"/>
                                        </p:tgtEl>
                                        <p:attrNameLst>
                                          <p:attrName>ppt_x</p:attrName>
                                          <p:attrName>ppt_y</p:attrName>
                                        </p:attrNameLst>
                                      </p:cBhvr>
                                      <p:rCtr x="0" y="-12500"/>
                                    </p:animMotion>
                                  </p:childTnLst>
                                </p:cTn>
                              </p:par>
                              <p:par>
                                <p:cTn id="10" presetID="64" presetClass="path" presetSubtype="0" accel="50000" decel="50000" fill="hold" nodeType="withEffect">
                                  <p:stCondLst>
                                    <p:cond delay="2750"/>
                                  </p:stCondLst>
                                  <p:childTnLst>
                                    <p:animMotion origin="layout" path="M 1.25E-6 0 L 1.25E-6 -0.25 " pathEditMode="relative" rAng="0" ptsTypes="AA">
                                      <p:cBhvr>
                                        <p:cTn id="11" dur="1250" fill="hold"/>
                                        <p:tgtEl>
                                          <p:spTgt spid="11"/>
                                        </p:tgtEl>
                                        <p:attrNameLst>
                                          <p:attrName>ppt_x</p:attrName>
                                          <p:attrName>ppt_y</p:attrName>
                                        </p:attrNameLst>
                                      </p:cBhvr>
                                      <p:rCtr x="0" y="-12500"/>
                                    </p:animMotion>
                                  </p:childTnLst>
                                </p:cTn>
                              </p:par>
                              <p:par>
                                <p:cTn id="12" presetID="64" presetClass="path" presetSubtype="0" accel="50000" decel="50000" fill="hold" nodeType="withEffect">
                                  <p:stCondLst>
                                    <p:cond delay="3200"/>
                                  </p:stCondLst>
                                  <p:childTnLst>
                                    <p:animMotion origin="layout" path="M 6.25E-7 2.96296E-6 L 6.25E-7 -0.25 " pathEditMode="relative" rAng="0" ptsTypes="AA">
                                      <p:cBhvr>
                                        <p:cTn id="13" dur="1250" fill="hold"/>
                                        <p:tgtEl>
                                          <p:spTgt spid="12"/>
                                        </p:tgtEl>
                                        <p:attrNameLst>
                                          <p:attrName>ppt_x</p:attrName>
                                          <p:attrName>ppt_y</p:attrName>
                                        </p:attrNameLst>
                                      </p:cBhvr>
                                      <p:rCtr x="0" y="-12500"/>
                                    </p:animMotion>
                                  </p:childTnLst>
                                </p:cTn>
                              </p:par>
                              <p:par>
                                <p:cTn id="14" presetID="64" presetClass="path" presetSubtype="0" accel="50000" decel="50000" fill="hold" nodeType="withEffect">
                                  <p:stCondLst>
                                    <p:cond delay="3500"/>
                                  </p:stCondLst>
                                  <p:childTnLst>
                                    <p:animMotion origin="layout" path="M -2.08333E-7 -4.07407E-6 L -2.08333E-7 -0.25 " pathEditMode="relative" rAng="0" ptsTypes="AA">
                                      <p:cBhvr>
                                        <p:cTn id="15" dur="1250" fill="hold"/>
                                        <p:tgtEl>
                                          <p:spTgt spid="14"/>
                                        </p:tgtEl>
                                        <p:attrNameLst>
                                          <p:attrName>ppt_x</p:attrName>
                                          <p:attrName>ppt_y</p:attrName>
                                        </p:attrNameLst>
                                      </p:cBhvr>
                                      <p:rCtr x="0" y="-12500"/>
                                    </p:animMotion>
                                  </p:childTnLst>
                                </p:cTn>
                              </p:par>
                              <p:par>
                                <p:cTn id="16" presetID="2" presetClass="entr" presetSubtype="8" fill="hold" grpId="0" nodeType="withEffect">
                                  <p:stCondLst>
                                    <p:cond delay="100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1000" fill="hold"/>
                                        <p:tgtEl>
                                          <p:spTgt spid="34"/>
                                        </p:tgtEl>
                                        <p:attrNameLst>
                                          <p:attrName>ppt_x</p:attrName>
                                        </p:attrNameLst>
                                      </p:cBhvr>
                                      <p:tavLst>
                                        <p:tav tm="0">
                                          <p:val>
                                            <p:strVal val="0-#ppt_w/2"/>
                                          </p:val>
                                        </p:tav>
                                        <p:tav tm="100000">
                                          <p:val>
                                            <p:strVal val="#ppt_x"/>
                                          </p:val>
                                        </p:tav>
                                      </p:tavLst>
                                    </p:anim>
                                    <p:anim calcmode="lin" valueType="num">
                                      <p:cBhvr additive="base">
                                        <p:cTn id="19" dur="1000" fill="hold"/>
                                        <p:tgtEl>
                                          <p:spTgt spid="34"/>
                                        </p:tgtEl>
                                        <p:attrNameLst>
                                          <p:attrName>ppt_y</p:attrName>
                                        </p:attrNameLst>
                                      </p:cBhvr>
                                      <p:tavLst>
                                        <p:tav tm="0">
                                          <p:val>
                                            <p:strVal val="#ppt_y"/>
                                          </p:val>
                                        </p:tav>
                                        <p:tav tm="100000">
                                          <p:val>
                                            <p:strVal val="#ppt_y"/>
                                          </p:val>
                                        </p:tav>
                                      </p:tavLst>
                                    </p:anim>
                                  </p:childTnLst>
                                  <p:subTnLst>
                                    <p:audio>
                                      <p:cMediaNode vol="10000">
                                        <p:cTn display="0" masterRel="sameClick">
                                          <p:stCondLst>
                                            <p:cond evt="begin" delay="0">
                                              <p:tn val="16"/>
                                            </p:cond>
                                          </p:stCondLst>
                                          <p:endCondLst>
                                            <p:cond evt="onStopAudio" delay="0">
                                              <p:tgtEl>
                                                <p:sldTgt/>
                                              </p:tgtEl>
                                            </p:cond>
                                          </p:endCondLst>
                                        </p:cTn>
                                        <p:tgtEl>
                                          <p:sndTgt r:embed="rId3" name="5c755235ab958.wav"/>
                                        </p:tgtEl>
                                      </p:cMediaNode>
                                    </p:audio>
                                  </p:subTnLst>
                                </p:cTn>
                              </p:par>
                              <p:par>
                                <p:cTn id="20" presetID="22" presetClass="entr" presetSubtype="4" fill="hold" grpId="0" nodeType="withEffect">
                                  <p:stCondLst>
                                    <p:cond delay="1500"/>
                                  </p:stCondLst>
                                  <p:childTnLst>
                                    <p:set>
                                      <p:cBhvr>
                                        <p:cTn id="21" dur="1" fill="hold">
                                          <p:stCondLst>
                                            <p:cond delay="0"/>
                                          </p:stCondLst>
                                        </p:cTn>
                                        <p:tgtEl>
                                          <p:spTgt spid="35"/>
                                        </p:tgtEl>
                                        <p:attrNameLst>
                                          <p:attrName>style.visibility</p:attrName>
                                        </p:attrNameLst>
                                      </p:cBhvr>
                                      <p:to>
                                        <p:strVal val="visible"/>
                                      </p:to>
                                    </p:set>
                                    <p:animEffect transition="in" filter="wipe(down)">
                                      <p:cBhvr>
                                        <p:cTn id="22" dur="500"/>
                                        <p:tgtEl>
                                          <p:spTgt spid="35"/>
                                        </p:tgtEl>
                                      </p:cBhvr>
                                    </p:animEffect>
                                  </p:childTnLst>
                                </p:cTn>
                              </p:par>
                              <p:par>
                                <p:cTn id="23" presetID="22" presetClass="entr" presetSubtype="4" fill="hold" grpId="0" nodeType="withEffect">
                                  <p:stCondLst>
                                    <p:cond delay="1500"/>
                                  </p:stCondLst>
                                  <p:childTnLst>
                                    <p:set>
                                      <p:cBhvr>
                                        <p:cTn id="24" dur="1" fill="hold">
                                          <p:stCondLst>
                                            <p:cond delay="0"/>
                                          </p:stCondLst>
                                        </p:cTn>
                                        <p:tgtEl>
                                          <p:spTgt spid="36"/>
                                        </p:tgtEl>
                                        <p:attrNameLst>
                                          <p:attrName>style.visibility</p:attrName>
                                        </p:attrNameLst>
                                      </p:cBhvr>
                                      <p:to>
                                        <p:strVal val="visible"/>
                                      </p:to>
                                    </p:set>
                                    <p:animEffect transition="in" filter="wipe(down)">
                                      <p:cBhvr>
                                        <p:cTn id="25" dur="500"/>
                                        <p:tgtEl>
                                          <p:spTgt spid="36"/>
                                        </p:tgtEl>
                                      </p:cBhvr>
                                    </p:animEffect>
                                  </p:childTnLst>
                                </p:cTn>
                              </p:par>
                              <p:par>
                                <p:cTn id="26" presetID="22" presetClass="entr" presetSubtype="4" fill="hold" grpId="0" nodeType="withEffect">
                                  <p:stCondLst>
                                    <p:cond delay="1500"/>
                                  </p:stCondLst>
                                  <p:childTnLst>
                                    <p:set>
                                      <p:cBhvr>
                                        <p:cTn id="27" dur="1" fill="hold">
                                          <p:stCondLst>
                                            <p:cond delay="0"/>
                                          </p:stCondLst>
                                        </p:cTn>
                                        <p:tgtEl>
                                          <p:spTgt spid="37"/>
                                        </p:tgtEl>
                                        <p:attrNameLst>
                                          <p:attrName>style.visibility</p:attrName>
                                        </p:attrNameLst>
                                      </p:cBhvr>
                                      <p:to>
                                        <p:strVal val="visible"/>
                                      </p:to>
                                    </p:set>
                                    <p:animEffect transition="in" filter="wipe(down)">
                                      <p:cBhvr>
                                        <p:cTn id="2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14"/>
                    </p:tgtEl>
                  </p:cond>
                </p:stCondLst>
                <p:endSync evt="end" delay="0">
                  <p:rtn val="all"/>
                </p:endSync>
                <p:childTnLst>
                  <p:par>
                    <p:cTn id="30" fill="hold">
                      <p:stCondLst>
                        <p:cond delay="0"/>
                      </p:stCondLst>
                      <p:childTnLst>
                        <p:par>
                          <p:cTn id="31" fill="hold">
                            <p:stCondLst>
                              <p:cond delay="0"/>
                            </p:stCondLst>
                            <p:childTnLst>
                              <p:par>
                                <p:cTn id="32" presetID="23" presetClass="exit" presetSubtype="32" fill="hold" nodeType="clickEffect">
                                  <p:stCondLst>
                                    <p:cond delay="0"/>
                                  </p:stCondLst>
                                  <p:childTnLst>
                                    <p:anim calcmode="lin" valueType="num">
                                      <p:cBhvr>
                                        <p:cTn id="33" dur="500"/>
                                        <p:tgtEl>
                                          <p:spTgt spid="14"/>
                                        </p:tgtEl>
                                        <p:attrNameLst>
                                          <p:attrName>ppt_w</p:attrName>
                                        </p:attrNameLst>
                                      </p:cBhvr>
                                      <p:tavLst>
                                        <p:tav tm="0">
                                          <p:val>
                                            <p:strVal val="ppt_w"/>
                                          </p:val>
                                        </p:tav>
                                        <p:tav tm="100000">
                                          <p:val>
                                            <p:fltVal val="0"/>
                                          </p:val>
                                        </p:tav>
                                      </p:tavLst>
                                    </p:anim>
                                    <p:anim calcmode="lin" valueType="num">
                                      <p:cBhvr>
                                        <p:cTn id="34" dur="500"/>
                                        <p:tgtEl>
                                          <p:spTgt spid="14"/>
                                        </p:tgtEl>
                                        <p:attrNameLst>
                                          <p:attrName>ppt_h</p:attrName>
                                        </p:attrNameLst>
                                      </p:cBhvr>
                                      <p:tavLst>
                                        <p:tav tm="0">
                                          <p:val>
                                            <p:strVal val="ppt_h"/>
                                          </p:val>
                                        </p:tav>
                                        <p:tav tm="100000">
                                          <p:val>
                                            <p:fltVal val="0"/>
                                          </p:val>
                                        </p:tav>
                                      </p:tavLst>
                                    </p:anim>
                                    <p:set>
                                      <p:cBhvr>
                                        <p:cTn id="35" dur="1" fill="hold">
                                          <p:stCondLst>
                                            <p:cond delay="499"/>
                                          </p:stCondLst>
                                        </p:cTn>
                                        <p:tgtEl>
                                          <p:spTgt spid="14"/>
                                        </p:tgtEl>
                                        <p:attrNameLst>
                                          <p:attrName>style.visibility</p:attrName>
                                        </p:attrNameLst>
                                      </p:cBhvr>
                                      <p:to>
                                        <p:strVal val="hidden"/>
                                      </p:to>
                                    </p:set>
                                  </p:childTnLst>
                                  <p:subTnLst>
                                    <p:audio>
                                      <p:cMediaNode>
                                        <p:cTn display="0" masterRel="sameClick">
                                          <p:stCondLst>
                                            <p:cond evt="begin" delay="0">
                                              <p:tn val="32"/>
                                            </p:cond>
                                          </p:stCondLst>
                                          <p:endCondLst>
                                            <p:cond evt="onStopAudio" delay="0">
                                              <p:tgtEl>
                                                <p:sldTgt/>
                                              </p:tgtEl>
                                            </p:cond>
                                          </p:endCondLst>
                                        </p:cTn>
                                        <p:tgtEl>
                                          <p:sndTgt r:embed="rId4" name="5a31405ccd2aa.wav"/>
                                        </p:tgtEl>
                                      </p:cMediaNode>
                                    </p:audio>
                                  </p:subTnLst>
                                </p:cTn>
                              </p:par>
                            </p:childTnLst>
                          </p:cTn>
                        </p:par>
                      </p:childTnLst>
                    </p:cTn>
                  </p:par>
                </p:childTnLst>
              </p:cTn>
              <p:nextCondLst>
                <p:cond evt="onClick" delay="0">
                  <p:tgtEl>
                    <p:spTgt spid="14"/>
                  </p:tgtEl>
                </p:cond>
              </p:nextCondLst>
            </p:seq>
            <p:seq concurrent="1" nextAc="seek">
              <p:cTn id="36" restart="whenNotActive" fill="hold" evtFilter="cancelBubble" nodeType="interactiveSeq">
                <p:stCondLst>
                  <p:cond evt="onClick" delay="0">
                    <p:tgtEl>
                      <p:spTgt spid="13"/>
                    </p:tgtEl>
                  </p:cond>
                </p:stCondLst>
                <p:endSync evt="end" delay="0">
                  <p:rtn val="all"/>
                </p:endSync>
                <p:childTnLst>
                  <p:par>
                    <p:cTn id="37" fill="hold">
                      <p:stCondLst>
                        <p:cond delay="0"/>
                      </p:stCondLst>
                      <p:childTnLst>
                        <p:par>
                          <p:cTn id="38" fill="hold">
                            <p:stCondLst>
                              <p:cond delay="0"/>
                            </p:stCondLst>
                            <p:childTnLst>
                              <p:par>
                                <p:cTn id="39" presetID="23" presetClass="exit" presetSubtype="32" fill="hold" nodeType="clickEffect">
                                  <p:stCondLst>
                                    <p:cond delay="0"/>
                                  </p:stCondLst>
                                  <p:childTnLst>
                                    <p:anim calcmode="lin" valueType="num">
                                      <p:cBhvr>
                                        <p:cTn id="40" dur="500"/>
                                        <p:tgtEl>
                                          <p:spTgt spid="13"/>
                                        </p:tgtEl>
                                        <p:attrNameLst>
                                          <p:attrName>ppt_w</p:attrName>
                                        </p:attrNameLst>
                                      </p:cBhvr>
                                      <p:tavLst>
                                        <p:tav tm="0">
                                          <p:val>
                                            <p:strVal val="ppt_w"/>
                                          </p:val>
                                        </p:tav>
                                        <p:tav tm="100000">
                                          <p:val>
                                            <p:fltVal val="0"/>
                                          </p:val>
                                        </p:tav>
                                      </p:tavLst>
                                    </p:anim>
                                    <p:anim calcmode="lin" valueType="num">
                                      <p:cBhvr>
                                        <p:cTn id="41" dur="500"/>
                                        <p:tgtEl>
                                          <p:spTgt spid="13"/>
                                        </p:tgtEl>
                                        <p:attrNameLst>
                                          <p:attrName>ppt_h</p:attrName>
                                        </p:attrNameLst>
                                      </p:cBhvr>
                                      <p:tavLst>
                                        <p:tav tm="0">
                                          <p:val>
                                            <p:strVal val="ppt_h"/>
                                          </p:val>
                                        </p:tav>
                                        <p:tav tm="100000">
                                          <p:val>
                                            <p:fltVal val="0"/>
                                          </p:val>
                                        </p:tav>
                                      </p:tavLst>
                                    </p:anim>
                                    <p:set>
                                      <p:cBhvr>
                                        <p:cTn id="42" dur="1" fill="hold">
                                          <p:stCondLst>
                                            <p:cond delay="499"/>
                                          </p:stCondLst>
                                        </p:cTn>
                                        <p:tgtEl>
                                          <p:spTgt spid="13"/>
                                        </p:tgtEl>
                                        <p:attrNameLst>
                                          <p:attrName>style.visibility</p:attrName>
                                        </p:attrNameLst>
                                      </p:cBhvr>
                                      <p:to>
                                        <p:strVal val="hidden"/>
                                      </p:to>
                                    </p:set>
                                  </p:childTnLst>
                                  <p:subTnLst>
                                    <p:audio>
                                      <p:cMediaNode>
                                        <p:cTn display="0" masterRel="sameClick">
                                          <p:stCondLst>
                                            <p:cond evt="begin" delay="0">
                                              <p:tn val="39"/>
                                            </p:cond>
                                          </p:stCondLst>
                                          <p:endCondLst>
                                            <p:cond evt="onStopAudio" delay="0">
                                              <p:tgtEl>
                                                <p:sldTgt/>
                                              </p:tgtEl>
                                            </p:cond>
                                          </p:endCondLst>
                                        </p:cTn>
                                        <p:tgtEl>
                                          <p:sndTgt r:embed="rId4" name="5a31405ccd2aa.wav"/>
                                        </p:tgtEl>
                                      </p:cMediaNode>
                                    </p:audio>
                                  </p:subTnLst>
                                </p:cTn>
                              </p:par>
                            </p:childTnLst>
                          </p:cTn>
                        </p:par>
                      </p:childTnLst>
                    </p:cTn>
                  </p:par>
                </p:childTnLst>
              </p:cTn>
              <p:nextCondLst>
                <p:cond evt="onClick" delay="0">
                  <p:tgtEl>
                    <p:spTgt spid="13"/>
                  </p:tgtEl>
                </p:cond>
              </p:nextCondLst>
            </p:seq>
            <p:seq concurrent="1" nextAc="seek">
              <p:cTn id="43" restart="whenNotActive" fill="hold" evtFilter="cancelBubble" nodeType="interactiveSeq">
                <p:stCondLst>
                  <p:cond evt="onClick" delay="0">
                    <p:tgtEl>
                      <p:spTgt spid="11"/>
                    </p:tgtEl>
                  </p:cond>
                </p:stCondLst>
                <p:endSync evt="end" delay="0">
                  <p:rtn val="all"/>
                </p:endSync>
                <p:childTnLst>
                  <p:par>
                    <p:cTn id="44" fill="hold">
                      <p:stCondLst>
                        <p:cond delay="0"/>
                      </p:stCondLst>
                      <p:childTnLst>
                        <p:par>
                          <p:cTn id="45" fill="hold">
                            <p:stCondLst>
                              <p:cond delay="0"/>
                            </p:stCondLst>
                            <p:childTnLst>
                              <p:par>
                                <p:cTn id="46" presetID="23" presetClass="exit" presetSubtype="32" fill="hold" nodeType="clickEffect">
                                  <p:stCondLst>
                                    <p:cond delay="0"/>
                                  </p:stCondLst>
                                  <p:childTnLst>
                                    <p:anim calcmode="lin" valueType="num">
                                      <p:cBhvr>
                                        <p:cTn id="47" dur="500"/>
                                        <p:tgtEl>
                                          <p:spTgt spid="11"/>
                                        </p:tgtEl>
                                        <p:attrNameLst>
                                          <p:attrName>ppt_w</p:attrName>
                                        </p:attrNameLst>
                                      </p:cBhvr>
                                      <p:tavLst>
                                        <p:tav tm="0">
                                          <p:val>
                                            <p:strVal val="ppt_w"/>
                                          </p:val>
                                        </p:tav>
                                        <p:tav tm="100000">
                                          <p:val>
                                            <p:fltVal val="0"/>
                                          </p:val>
                                        </p:tav>
                                      </p:tavLst>
                                    </p:anim>
                                    <p:anim calcmode="lin" valueType="num">
                                      <p:cBhvr>
                                        <p:cTn id="48" dur="500"/>
                                        <p:tgtEl>
                                          <p:spTgt spid="11"/>
                                        </p:tgtEl>
                                        <p:attrNameLst>
                                          <p:attrName>ppt_h</p:attrName>
                                        </p:attrNameLst>
                                      </p:cBhvr>
                                      <p:tavLst>
                                        <p:tav tm="0">
                                          <p:val>
                                            <p:strVal val="ppt_h"/>
                                          </p:val>
                                        </p:tav>
                                        <p:tav tm="100000">
                                          <p:val>
                                            <p:fltVal val="0"/>
                                          </p:val>
                                        </p:tav>
                                      </p:tavLst>
                                    </p:anim>
                                    <p:set>
                                      <p:cBhvr>
                                        <p:cTn id="49" dur="1" fill="hold">
                                          <p:stCondLst>
                                            <p:cond delay="499"/>
                                          </p:stCondLst>
                                        </p:cTn>
                                        <p:tgtEl>
                                          <p:spTgt spid="11"/>
                                        </p:tgtEl>
                                        <p:attrNameLst>
                                          <p:attrName>style.visibility</p:attrName>
                                        </p:attrNameLst>
                                      </p:cBhvr>
                                      <p:to>
                                        <p:strVal val="hidden"/>
                                      </p:to>
                                    </p:set>
                                  </p:childTnLst>
                                  <p:subTnLst>
                                    <p:audio>
                                      <p:cMediaNode>
                                        <p:cTn display="0" masterRel="sameClick">
                                          <p:stCondLst>
                                            <p:cond evt="begin" delay="0">
                                              <p:tn val="46"/>
                                            </p:cond>
                                          </p:stCondLst>
                                          <p:endCondLst>
                                            <p:cond evt="onStopAudio" delay="0">
                                              <p:tgtEl>
                                                <p:sldTgt/>
                                              </p:tgtEl>
                                            </p:cond>
                                          </p:endCondLst>
                                        </p:cTn>
                                        <p:tgtEl>
                                          <p:sndTgt r:embed="rId4" name="5a31405ccd2aa.wav"/>
                                        </p:tgtEl>
                                      </p:cMediaNode>
                                    </p:audio>
                                  </p:subTnLst>
                                </p:cTn>
                              </p:par>
                            </p:childTnLst>
                          </p:cTn>
                        </p:par>
                      </p:childTnLst>
                    </p:cTn>
                  </p:par>
                </p:childTnLst>
              </p:cTn>
              <p:nextCondLst>
                <p:cond evt="onClick" delay="0">
                  <p:tgtEl>
                    <p:spTgt spid="11"/>
                  </p:tgtEl>
                </p:cond>
              </p:nextCondLst>
            </p:seq>
            <p:seq concurrent="1" nextAc="seek">
              <p:cTn id="50" restart="whenNotActive" fill="hold" evtFilter="cancelBubble" nodeType="interactiveSeq">
                <p:stCondLst>
                  <p:cond evt="onClick" delay="0">
                    <p:tgtEl>
                      <p:spTgt spid="12"/>
                    </p:tgtEl>
                  </p:cond>
                </p:stCondLst>
                <p:endSync evt="end" delay="0">
                  <p:rtn val="all"/>
                </p:endSync>
                <p:childTnLst>
                  <p:par>
                    <p:cTn id="51" fill="hold">
                      <p:stCondLst>
                        <p:cond delay="0"/>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0.00039 -0.23287 L 0.00039 -0.23287 C -0.00208 -0.24167 -0.00781 -0.26412 -0.01211 -0.27176 L -0.01836 -0.28287 C -0.02266 -0.30579 -0.01576 -0.26968 -0.02461 -0.31065 C -0.02591 -0.31621 -0.02669 -0.32199 -0.02773 -0.32732 C -0.0293 -0.33496 -0.03086 -0.34213 -0.03242 -0.34954 C -0.0319 -0.37639 -0.03229 -0.40348 -0.03086 -0.4301 C -0.03034 -0.44144 -0.02461 -0.45209 -0.01992 -0.45787 C -0.01719 -0.46158 -0.01367 -0.4632 -0.01055 -0.46621 C -0.00742 -0.46968 -0.00456 -0.47408 -0.00117 -0.47732 C 0.00026 -0.47894 0.00195 -0.47894 0.00352 -0.4801 C 0.00872 -0.48449 0.0138 -0.48982 0.01914 -0.49398 C 0.02174 -0.4963 0.02747 -0.49861 0.03008 -0.49954 C 0.03372 -0.50324 0.03737 -0.50672 0.04102 -0.51065 C 0.04323 -0.5132 0.04505 -0.51644 0.04727 -0.51898 C 0.05677 -0.53125 0.05286 -0.52223 0.06602 -0.54954 C 0.06745 -0.55278 0.06797 -0.55718 0.06914 -0.56065 C 0.07565 -0.58102 0.0694 -0.55348 0.07852 -0.59121 C 0.07982 -0.59676 0.08164 -0.60787 0.08164 -0.60787 C 0.08398 -0.64537 0.08763 -0.68611 0.08008 -0.72176 C 0.07904 -0.72662 0.07825 -0.73148 0.07695 -0.73565 C 0.07565 -0.73982 0.07344 -0.74283 0.07227 -0.74676 C 0.07083 -0.75116 0.07057 -0.75648 0.06914 -0.76065 C 0.06588 -0.76968 0.0582 -0.78565 0.0582 -0.78565 C 0.05638 -0.79514 0.05469 -0.8051 0.05195 -0.81343 C 0.04661 -0.82963 0.03477 -0.86065 0.03477 -0.86065 C 0.03151 -0.8838 0.03398 -0.87037 0.02227 -0.9051 C 0.02122 -0.9081 0.01979 -0.91042 0.01914 -0.91343 C 0.01797 -0.91806 0.01497 -0.93496 0.01445 -0.94121 C 0.01081 -0.98033 0.01484 -0.94954 0.01133 -0.97454 C 0.01185 -0.99398 0.01159 -1.01366 0.01289 -1.03287 C 0.01328 -1.04051 0.0194 -1.06343 0.0207 -1.06898 C 0.02305 -1.07963 0.02122 -1.07662 0.02539 -1.0882 C 0.02825 -1.09676 0.03164 -1.1051 0.03477 -1.1132 C 0.03581 -1.11598 0.03711 -1.11852 0.03789 -1.12153 C 0.03893 -1.12639 0.03984 -1.13102 0.04102 -1.13542 C 0.04193 -1.13935 0.04323 -1.14283 0.04414 -1.14676 C 0.04583 -1.15394 0.04713 -1.16158 0.04883 -1.16875 C 0.04974 -1.17269 0.05117 -1.17616 0.05195 -1.1801 C 0.05924 -1.21945 0.05117 -1.1882 0.0582 -1.2132 C 0.05872 -1.21898 0.05898 -1.22454 0.05977 -1.22986 C 0.06003 -1.23287 0.06107 -1.23542 0.06133 -1.23843 C 0.06211 -1.24746 0.06224 -1.25695 0.06289 -1.26621 C 0.06328 -1.27361 0.06393 -1.28102 0.06445 -1.28843 C 0.06393 -1.30232 0.06354 -1.31621 0.06289 -1.3301 C 0.06081 -1.37107 0.06133 -1.3338 0.06133 -1.37176 " pathEditMode="relative" ptsTypes="AAAAAAAAAAAAAAAAAAAAAAAAAAAAAAAAAAAAAAAAAAAAAAA">
                                      <p:cBhvr>
                                        <p:cTn id="54" dur="1000" fill="hold"/>
                                        <p:tgtEl>
                                          <p:spTgt spid="12"/>
                                        </p:tgtEl>
                                        <p:attrNameLst>
                                          <p:attrName>ppt_x</p:attrName>
                                          <p:attrName>ppt_y</p:attrName>
                                        </p:attrNameLst>
                                      </p:cBhvr>
                                    </p:animMotion>
                                  </p:childTnLst>
                                </p:cTn>
                              </p:par>
                            </p:childTnLst>
                          </p:cTn>
                        </p:par>
                        <p:par>
                          <p:cTn id="55" fill="hold">
                            <p:stCondLst>
                              <p:cond delay="1000"/>
                            </p:stCondLst>
                            <p:childTnLst>
                              <p:par>
                                <p:cTn id="56" presetID="1" presetClass="emph" presetSubtype="2" fill="hold" nodeType="afterEffect">
                                  <p:stCondLst>
                                    <p:cond delay="0"/>
                                  </p:stCondLst>
                                  <p:childTnLst>
                                    <p:animClr clrSpc="rgb" dir="cw">
                                      <p:cBhvr>
                                        <p:cTn id="57" dur="2000" fill="hold"/>
                                        <p:tgtEl>
                                          <p:spTgt spid="57"/>
                                        </p:tgtEl>
                                        <p:attrNameLst>
                                          <p:attrName>fillcolor</p:attrName>
                                        </p:attrNameLst>
                                      </p:cBhvr>
                                      <p:to>
                                        <a:schemeClr val="accent2"/>
                                      </p:to>
                                    </p:animClr>
                                    <p:set>
                                      <p:cBhvr>
                                        <p:cTn id="58" dur="2000" fill="hold"/>
                                        <p:tgtEl>
                                          <p:spTgt spid="57"/>
                                        </p:tgtEl>
                                        <p:attrNameLst>
                                          <p:attrName>fill.type</p:attrName>
                                        </p:attrNameLst>
                                      </p:cBhvr>
                                      <p:to>
                                        <p:strVal val="solid"/>
                                      </p:to>
                                    </p:set>
                                    <p:set>
                                      <p:cBhvr>
                                        <p:cTn id="59" dur="2000" fill="hold"/>
                                        <p:tgtEl>
                                          <p:spTgt spid="57"/>
                                        </p:tgtEl>
                                        <p:attrNameLst>
                                          <p:attrName>fill.on</p:attrName>
                                        </p:attrNameLst>
                                      </p:cBhvr>
                                      <p:to>
                                        <p:strVal val="true"/>
                                      </p:to>
                                    </p:set>
                                  </p:childTnLst>
                                  <p:subTnLst>
                                    <p:audio>
                                      <p:cMediaNode>
                                        <p:cTn display="0" masterRel="sameClick">
                                          <p:stCondLst>
                                            <p:cond evt="begin" delay="0">
                                              <p:tn val="56"/>
                                            </p:cond>
                                          </p:stCondLst>
                                          <p:endCondLst>
                                            <p:cond evt="onStopAudio" delay="0">
                                              <p:tgtEl>
                                                <p:sldTgt/>
                                              </p:tgtEl>
                                            </p:cond>
                                          </p:endCondLst>
                                        </p:cTn>
                                        <p:tgtEl>
                                          <p:sndTgt r:embed="rId5" name="Am-thanh-tra-loi-dung-www_yeualo_com.wav"/>
                                        </p:tgtEl>
                                      </p:cMediaNode>
                                    </p:audio>
                                  </p:subTnLst>
                                </p:cTn>
                              </p:par>
                            </p:childTnLst>
                          </p:cTn>
                        </p:par>
                      </p:childTnLst>
                    </p:cTn>
                  </p:par>
                </p:childTnLst>
              </p:cTn>
              <p:nextCondLst>
                <p:cond evt="onClick" delay="0">
                  <p:tgtEl>
                    <p:spTgt spid="12"/>
                  </p:tgtEl>
                </p:cond>
              </p:nextCondLst>
            </p:seq>
            <p:seq concurrent="1" nextAc="seek">
              <p:cTn id="60" restart="whenNotActive" fill="hold" evtFilter="cancelBubble" nodeType="interactiveSeq">
                <p:stCondLst>
                  <p:cond evt="onClick" delay="0">
                    <p:tgtEl>
                      <p:spTgt spid="33"/>
                    </p:tgtEl>
                  </p:cond>
                </p:stCondLst>
                <p:endSync evt="end" delay="0">
                  <p:rtn val="all"/>
                </p:endSync>
                <p:childTnLst>
                  <p:par>
                    <p:cTn id="61" fill="hold">
                      <p:stCondLst>
                        <p:cond delay="0"/>
                      </p:stCondLst>
                      <p:childTnLst>
                        <p:par>
                          <p:cTn id="62" fill="hold">
                            <p:stCondLst>
                              <p:cond delay="0"/>
                            </p:stCondLst>
                            <p:childTnLst>
                              <p:par>
                                <p:cTn id="63" presetID="23" presetClass="entr" presetSubtype="16" fill="hold" grpId="0" nodeType="click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p:cTn id="65" dur="500" fill="hold"/>
                                        <p:tgtEl>
                                          <p:spTgt spid="32"/>
                                        </p:tgtEl>
                                        <p:attrNameLst>
                                          <p:attrName>ppt_w</p:attrName>
                                        </p:attrNameLst>
                                      </p:cBhvr>
                                      <p:tavLst>
                                        <p:tav tm="0">
                                          <p:val>
                                            <p:fltVal val="0"/>
                                          </p:val>
                                        </p:tav>
                                        <p:tav tm="100000">
                                          <p:val>
                                            <p:strVal val="#ppt_w"/>
                                          </p:val>
                                        </p:tav>
                                      </p:tavLst>
                                    </p:anim>
                                    <p:anim calcmode="lin" valueType="num">
                                      <p:cBhvr>
                                        <p:cTn id="66" dur="500" fill="hold"/>
                                        <p:tgtEl>
                                          <p:spTgt spid="3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63"/>
                                            </p:cond>
                                          </p:stCondLst>
                                          <p:endCondLst>
                                            <p:cond evt="onStopAudio" delay="0">
                                              <p:tgtEl>
                                                <p:sldTgt/>
                                              </p:tgtEl>
                                            </p:cond>
                                          </p:endCondLst>
                                        </p:cTn>
                                        <p:tgtEl>
                                          <p:sndTgt r:embed="rId6" name="Đồng hồ đếm ngược 5 giây (online-audio-converter.com).wav"/>
                                        </p:tgtEl>
                                      </p:cMediaNode>
                                    </p:audio>
                                  </p:subTnLst>
                                </p:cTn>
                              </p:par>
                            </p:childTnLst>
                          </p:cTn>
                        </p:par>
                        <p:par>
                          <p:cTn id="67" fill="hold">
                            <p:stCondLst>
                              <p:cond delay="500"/>
                            </p:stCondLst>
                            <p:childTnLst>
                              <p:par>
                                <p:cTn id="68" presetID="53" presetClass="exit" presetSubtype="32" fill="hold" grpId="1" nodeType="afterEffect">
                                  <p:stCondLst>
                                    <p:cond delay="0"/>
                                  </p:stCondLst>
                                  <p:childTnLst>
                                    <p:anim calcmode="lin" valueType="num">
                                      <p:cBhvr>
                                        <p:cTn id="69" dur="500"/>
                                        <p:tgtEl>
                                          <p:spTgt spid="32"/>
                                        </p:tgtEl>
                                        <p:attrNameLst>
                                          <p:attrName>ppt_w</p:attrName>
                                        </p:attrNameLst>
                                      </p:cBhvr>
                                      <p:tavLst>
                                        <p:tav tm="0">
                                          <p:val>
                                            <p:strVal val="ppt_w"/>
                                          </p:val>
                                        </p:tav>
                                        <p:tav tm="100000">
                                          <p:val>
                                            <p:fltVal val="0"/>
                                          </p:val>
                                        </p:tav>
                                      </p:tavLst>
                                    </p:anim>
                                    <p:anim calcmode="lin" valueType="num">
                                      <p:cBhvr>
                                        <p:cTn id="70" dur="500"/>
                                        <p:tgtEl>
                                          <p:spTgt spid="32"/>
                                        </p:tgtEl>
                                        <p:attrNameLst>
                                          <p:attrName>ppt_h</p:attrName>
                                        </p:attrNameLst>
                                      </p:cBhvr>
                                      <p:tavLst>
                                        <p:tav tm="0">
                                          <p:val>
                                            <p:strVal val="ppt_h"/>
                                          </p:val>
                                        </p:tav>
                                        <p:tav tm="100000">
                                          <p:val>
                                            <p:fltVal val="0"/>
                                          </p:val>
                                        </p:tav>
                                      </p:tavLst>
                                    </p:anim>
                                    <p:animEffect transition="out" filter="fade">
                                      <p:cBhvr>
                                        <p:cTn id="71" dur="500"/>
                                        <p:tgtEl>
                                          <p:spTgt spid="32"/>
                                        </p:tgtEl>
                                      </p:cBhvr>
                                    </p:animEffect>
                                    <p:set>
                                      <p:cBhvr>
                                        <p:cTn id="72" dur="1" fill="hold">
                                          <p:stCondLst>
                                            <p:cond delay="499"/>
                                          </p:stCondLst>
                                        </p:cTn>
                                        <p:tgtEl>
                                          <p:spTgt spid="32"/>
                                        </p:tgtEl>
                                        <p:attrNameLst>
                                          <p:attrName>style.visibility</p:attrName>
                                        </p:attrNameLst>
                                      </p:cBhvr>
                                      <p:to>
                                        <p:strVal val="hidden"/>
                                      </p:to>
                                    </p:set>
                                  </p:childTnLst>
                                </p:cTn>
                              </p:par>
                            </p:childTnLst>
                          </p:cTn>
                        </p:par>
                        <p:par>
                          <p:cTn id="73" fill="hold">
                            <p:stCondLst>
                              <p:cond delay="1000"/>
                            </p:stCondLst>
                            <p:childTnLst>
                              <p:par>
                                <p:cTn id="74" presetID="23" presetClass="entr" presetSubtype="16" fill="hold" grpId="0" nodeType="afterEffect">
                                  <p:stCondLst>
                                    <p:cond delay="0"/>
                                  </p:stCondLst>
                                  <p:childTnLst>
                                    <p:set>
                                      <p:cBhvr>
                                        <p:cTn id="75" dur="1" fill="hold">
                                          <p:stCondLst>
                                            <p:cond delay="0"/>
                                          </p:stCondLst>
                                        </p:cTn>
                                        <p:tgtEl>
                                          <p:spTgt spid="31"/>
                                        </p:tgtEl>
                                        <p:attrNameLst>
                                          <p:attrName>style.visibility</p:attrName>
                                        </p:attrNameLst>
                                      </p:cBhvr>
                                      <p:to>
                                        <p:strVal val="visible"/>
                                      </p:to>
                                    </p:set>
                                    <p:anim calcmode="lin" valueType="num">
                                      <p:cBhvr>
                                        <p:cTn id="76" dur="500" fill="hold"/>
                                        <p:tgtEl>
                                          <p:spTgt spid="31"/>
                                        </p:tgtEl>
                                        <p:attrNameLst>
                                          <p:attrName>ppt_w</p:attrName>
                                        </p:attrNameLst>
                                      </p:cBhvr>
                                      <p:tavLst>
                                        <p:tav tm="0">
                                          <p:val>
                                            <p:fltVal val="0"/>
                                          </p:val>
                                        </p:tav>
                                        <p:tav tm="100000">
                                          <p:val>
                                            <p:strVal val="#ppt_w"/>
                                          </p:val>
                                        </p:tav>
                                      </p:tavLst>
                                    </p:anim>
                                    <p:anim calcmode="lin" valueType="num">
                                      <p:cBhvr>
                                        <p:cTn id="77" dur="500" fill="hold"/>
                                        <p:tgtEl>
                                          <p:spTgt spid="31"/>
                                        </p:tgtEl>
                                        <p:attrNameLst>
                                          <p:attrName>ppt_h</p:attrName>
                                        </p:attrNameLst>
                                      </p:cBhvr>
                                      <p:tavLst>
                                        <p:tav tm="0">
                                          <p:val>
                                            <p:fltVal val="0"/>
                                          </p:val>
                                        </p:tav>
                                        <p:tav tm="100000">
                                          <p:val>
                                            <p:strVal val="#ppt_h"/>
                                          </p:val>
                                        </p:tav>
                                      </p:tavLst>
                                    </p:anim>
                                  </p:childTnLst>
                                </p:cTn>
                              </p:par>
                            </p:childTnLst>
                          </p:cTn>
                        </p:par>
                        <p:par>
                          <p:cTn id="78" fill="hold">
                            <p:stCondLst>
                              <p:cond delay="1500"/>
                            </p:stCondLst>
                            <p:childTnLst>
                              <p:par>
                                <p:cTn id="79" presetID="53" presetClass="exit" presetSubtype="32" fill="hold" grpId="1" nodeType="afterEffect">
                                  <p:stCondLst>
                                    <p:cond delay="0"/>
                                  </p:stCondLst>
                                  <p:childTnLst>
                                    <p:anim calcmode="lin" valueType="num">
                                      <p:cBhvr>
                                        <p:cTn id="80" dur="500"/>
                                        <p:tgtEl>
                                          <p:spTgt spid="31"/>
                                        </p:tgtEl>
                                        <p:attrNameLst>
                                          <p:attrName>ppt_w</p:attrName>
                                        </p:attrNameLst>
                                      </p:cBhvr>
                                      <p:tavLst>
                                        <p:tav tm="0">
                                          <p:val>
                                            <p:strVal val="ppt_w"/>
                                          </p:val>
                                        </p:tav>
                                        <p:tav tm="100000">
                                          <p:val>
                                            <p:fltVal val="0"/>
                                          </p:val>
                                        </p:tav>
                                      </p:tavLst>
                                    </p:anim>
                                    <p:anim calcmode="lin" valueType="num">
                                      <p:cBhvr>
                                        <p:cTn id="81" dur="500"/>
                                        <p:tgtEl>
                                          <p:spTgt spid="31"/>
                                        </p:tgtEl>
                                        <p:attrNameLst>
                                          <p:attrName>ppt_h</p:attrName>
                                        </p:attrNameLst>
                                      </p:cBhvr>
                                      <p:tavLst>
                                        <p:tav tm="0">
                                          <p:val>
                                            <p:strVal val="ppt_h"/>
                                          </p:val>
                                        </p:tav>
                                        <p:tav tm="100000">
                                          <p:val>
                                            <p:fltVal val="0"/>
                                          </p:val>
                                        </p:tav>
                                      </p:tavLst>
                                    </p:anim>
                                    <p:animEffect transition="out" filter="fade">
                                      <p:cBhvr>
                                        <p:cTn id="82" dur="500"/>
                                        <p:tgtEl>
                                          <p:spTgt spid="31"/>
                                        </p:tgtEl>
                                      </p:cBhvr>
                                    </p:animEffect>
                                    <p:set>
                                      <p:cBhvr>
                                        <p:cTn id="83" dur="1" fill="hold">
                                          <p:stCondLst>
                                            <p:cond delay="499"/>
                                          </p:stCondLst>
                                        </p:cTn>
                                        <p:tgtEl>
                                          <p:spTgt spid="31"/>
                                        </p:tgtEl>
                                        <p:attrNameLst>
                                          <p:attrName>style.visibility</p:attrName>
                                        </p:attrNameLst>
                                      </p:cBhvr>
                                      <p:to>
                                        <p:strVal val="hidden"/>
                                      </p:to>
                                    </p:set>
                                  </p:childTnLst>
                                </p:cTn>
                              </p:par>
                            </p:childTnLst>
                          </p:cTn>
                        </p:par>
                        <p:par>
                          <p:cTn id="84" fill="hold">
                            <p:stCondLst>
                              <p:cond delay="2000"/>
                            </p:stCondLst>
                            <p:childTnLst>
                              <p:par>
                                <p:cTn id="85" presetID="2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childTnLst>
                                </p:cTn>
                              </p:par>
                            </p:childTnLst>
                          </p:cTn>
                        </p:par>
                        <p:par>
                          <p:cTn id="89" fill="hold">
                            <p:stCondLst>
                              <p:cond delay="2500"/>
                            </p:stCondLst>
                            <p:childTnLst>
                              <p:par>
                                <p:cTn id="90" presetID="53" presetClass="exit" presetSubtype="32" fill="hold" grpId="1" nodeType="afterEffect">
                                  <p:stCondLst>
                                    <p:cond delay="0"/>
                                  </p:stCondLst>
                                  <p:childTnLst>
                                    <p:anim calcmode="lin" valueType="num">
                                      <p:cBhvr>
                                        <p:cTn id="91" dur="500"/>
                                        <p:tgtEl>
                                          <p:spTgt spid="30"/>
                                        </p:tgtEl>
                                        <p:attrNameLst>
                                          <p:attrName>ppt_w</p:attrName>
                                        </p:attrNameLst>
                                      </p:cBhvr>
                                      <p:tavLst>
                                        <p:tav tm="0">
                                          <p:val>
                                            <p:strVal val="ppt_w"/>
                                          </p:val>
                                        </p:tav>
                                        <p:tav tm="100000">
                                          <p:val>
                                            <p:fltVal val="0"/>
                                          </p:val>
                                        </p:tav>
                                      </p:tavLst>
                                    </p:anim>
                                    <p:anim calcmode="lin" valueType="num">
                                      <p:cBhvr>
                                        <p:cTn id="92" dur="500"/>
                                        <p:tgtEl>
                                          <p:spTgt spid="30"/>
                                        </p:tgtEl>
                                        <p:attrNameLst>
                                          <p:attrName>ppt_h</p:attrName>
                                        </p:attrNameLst>
                                      </p:cBhvr>
                                      <p:tavLst>
                                        <p:tav tm="0">
                                          <p:val>
                                            <p:strVal val="ppt_h"/>
                                          </p:val>
                                        </p:tav>
                                        <p:tav tm="100000">
                                          <p:val>
                                            <p:fltVal val="0"/>
                                          </p:val>
                                        </p:tav>
                                      </p:tavLst>
                                    </p:anim>
                                    <p:animEffect transition="out" filter="fade">
                                      <p:cBhvr>
                                        <p:cTn id="93" dur="500"/>
                                        <p:tgtEl>
                                          <p:spTgt spid="30"/>
                                        </p:tgtEl>
                                      </p:cBhvr>
                                    </p:animEffect>
                                    <p:set>
                                      <p:cBhvr>
                                        <p:cTn id="94" dur="1" fill="hold">
                                          <p:stCondLst>
                                            <p:cond delay="499"/>
                                          </p:stCondLst>
                                        </p:cTn>
                                        <p:tgtEl>
                                          <p:spTgt spid="30"/>
                                        </p:tgtEl>
                                        <p:attrNameLst>
                                          <p:attrName>style.visibility</p:attrName>
                                        </p:attrNameLst>
                                      </p:cBhvr>
                                      <p:to>
                                        <p:strVal val="hidden"/>
                                      </p:to>
                                    </p:set>
                                  </p:childTnLst>
                                </p:cTn>
                              </p:par>
                            </p:childTnLst>
                          </p:cTn>
                        </p:par>
                        <p:par>
                          <p:cTn id="95" fill="hold">
                            <p:stCondLst>
                              <p:cond delay="3000"/>
                            </p:stCondLst>
                            <p:childTnLst>
                              <p:par>
                                <p:cTn id="96" presetID="23" presetClass="entr" presetSubtype="16"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 calcmode="lin" valueType="num">
                                      <p:cBhvr>
                                        <p:cTn id="98" dur="500" fill="hold"/>
                                        <p:tgtEl>
                                          <p:spTgt spid="29"/>
                                        </p:tgtEl>
                                        <p:attrNameLst>
                                          <p:attrName>ppt_w</p:attrName>
                                        </p:attrNameLst>
                                      </p:cBhvr>
                                      <p:tavLst>
                                        <p:tav tm="0">
                                          <p:val>
                                            <p:fltVal val="0"/>
                                          </p:val>
                                        </p:tav>
                                        <p:tav tm="100000">
                                          <p:val>
                                            <p:strVal val="#ppt_w"/>
                                          </p:val>
                                        </p:tav>
                                      </p:tavLst>
                                    </p:anim>
                                    <p:anim calcmode="lin" valueType="num">
                                      <p:cBhvr>
                                        <p:cTn id="99" dur="500" fill="hold"/>
                                        <p:tgtEl>
                                          <p:spTgt spid="29"/>
                                        </p:tgtEl>
                                        <p:attrNameLst>
                                          <p:attrName>ppt_h</p:attrName>
                                        </p:attrNameLst>
                                      </p:cBhvr>
                                      <p:tavLst>
                                        <p:tav tm="0">
                                          <p:val>
                                            <p:fltVal val="0"/>
                                          </p:val>
                                        </p:tav>
                                        <p:tav tm="100000">
                                          <p:val>
                                            <p:strVal val="#ppt_h"/>
                                          </p:val>
                                        </p:tav>
                                      </p:tavLst>
                                    </p:anim>
                                  </p:childTnLst>
                                </p:cTn>
                              </p:par>
                            </p:childTnLst>
                          </p:cTn>
                        </p:par>
                        <p:par>
                          <p:cTn id="100" fill="hold">
                            <p:stCondLst>
                              <p:cond delay="3500"/>
                            </p:stCondLst>
                            <p:childTnLst>
                              <p:par>
                                <p:cTn id="101" presetID="53" presetClass="exit" presetSubtype="32" fill="hold" grpId="1" nodeType="afterEffect">
                                  <p:stCondLst>
                                    <p:cond delay="0"/>
                                  </p:stCondLst>
                                  <p:childTnLst>
                                    <p:anim calcmode="lin" valueType="num">
                                      <p:cBhvr>
                                        <p:cTn id="102" dur="500"/>
                                        <p:tgtEl>
                                          <p:spTgt spid="29"/>
                                        </p:tgtEl>
                                        <p:attrNameLst>
                                          <p:attrName>ppt_w</p:attrName>
                                        </p:attrNameLst>
                                      </p:cBhvr>
                                      <p:tavLst>
                                        <p:tav tm="0">
                                          <p:val>
                                            <p:strVal val="ppt_w"/>
                                          </p:val>
                                        </p:tav>
                                        <p:tav tm="100000">
                                          <p:val>
                                            <p:fltVal val="0"/>
                                          </p:val>
                                        </p:tav>
                                      </p:tavLst>
                                    </p:anim>
                                    <p:anim calcmode="lin" valueType="num">
                                      <p:cBhvr>
                                        <p:cTn id="103" dur="500"/>
                                        <p:tgtEl>
                                          <p:spTgt spid="29"/>
                                        </p:tgtEl>
                                        <p:attrNameLst>
                                          <p:attrName>ppt_h</p:attrName>
                                        </p:attrNameLst>
                                      </p:cBhvr>
                                      <p:tavLst>
                                        <p:tav tm="0">
                                          <p:val>
                                            <p:strVal val="ppt_h"/>
                                          </p:val>
                                        </p:tav>
                                        <p:tav tm="100000">
                                          <p:val>
                                            <p:fltVal val="0"/>
                                          </p:val>
                                        </p:tav>
                                      </p:tavLst>
                                    </p:anim>
                                    <p:animEffect transition="out" filter="fade">
                                      <p:cBhvr>
                                        <p:cTn id="104" dur="500"/>
                                        <p:tgtEl>
                                          <p:spTgt spid="29"/>
                                        </p:tgtEl>
                                      </p:cBhvr>
                                    </p:animEffect>
                                    <p:set>
                                      <p:cBhvr>
                                        <p:cTn id="105" dur="1" fill="hold">
                                          <p:stCondLst>
                                            <p:cond delay="499"/>
                                          </p:stCondLst>
                                        </p:cTn>
                                        <p:tgtEl>
                                          <p:spTgt spid="29"/>
                                        </p:tgtEl>
                                        <p:attrNameLst>
                                          <p:attrName>style.visibility</p:attrName>
                                        </p:attrNameLst>
                                      </p:cBhvr>
                                      <p:to>
                                        <p:strVal val="hidden"/>
                                      </p:to>
                                    </p:set>
                                  </p:childTnLst>
                                </p:cTn>
                              </p:par>
                            </p:childTnLst>
                          </p:cTn>
                        </p:par>
                        <p:par>
                          <p:cTn id="106" fill="hold">
                            <p:stCondLst>
                              <p:cond delay="4000"/>
                            </p:stCondLst>
                            <p:childTnLst>
                              <p:par>
                                <p:cTn id="107" presetID="23" presetClass="entr" presetSubtype="16" fill="hold" grpId="0" nodeType="afterEffect">
                                  <p:stCondLst>
                                    <p:cond delay="0"/>
                                  </p:stCondLst>
                                  <p:childTnLst>
                                    <p:set>
                                      <p:cBhvr>
                                        <p:cTn id="108" dur="1" fill="hold">
                                          <p:stCondLst>
                                            <p:cond delay="0"/>
                                          </p:stCondLst>
                                        </p:cTn>
                                        <p:tgtEl>
                                          <p:spTgt spid="28"/>
                                        </p:tgtEl>
                                        <p:attrNameLst>
                                          <p:attrName>style.visibility</p:attrName>
                                        </p:attrNameLst>
                                      </p:cBhvr>
                                      <p:to>
                                        <p:strVal val="visible"/>
                                      </p:to>
                                    </p:set>
                                    <p:anim calcmode="lin" valueType="num">
                                      <p:cBhvr>
                                        <p:cTn id="109" dur="500" fill="hold"/>
                                        <p:tgtEl>
                                          <p:spTgt spid="28"/>
                                        </p:tgtEl>
                                        <p:attrNameLst>
                                          <p:attrName>ppt_w</p:attrName>
                                        </p:attrNameLst>
                                      </p:cBhvr>
                                      <p:tavLst>
                                        <p:tav tm="0">
                                          <p:val>
                                            <p:fltVal val="0"/>
                                          </p:val>
                                        </p:tav>
                                        <p:tav tm="100000">
                                          <p:val>
                                            <p:strVal val="#ppt_w"/>
                                          </p:val>
                                        </p:tav>
                                      </p:tavLst>
                                    </p:anim>
                                    <p:anim calcmode="lin" valueType="num">
                                      <p:cBhvr>
                                        <p:cTn id="110" dur="500" fill="hold"/>
                                        <p:tgtEl>
                                          <p:spTgt spid="28"/>
                                        </p:tgtEl>
                                        <p:attrNameLst>
                                          <p:attrName>ppt_h</p:attrName>
                                        </p:attrNameLst>
                                      </p:cBhvr>
                                      <p:tavLst>
                                        <p:tav tm="0">
                                          <p:val>
                                            <p:fltVal val="0"/>
                                          </p:val>
                                        </p:tav>
                                        <p:tav tm="100000">
                                          <p:val>
                                            <p:strVal val="#ppt_h"/>
                                          </p:val>
                                        </p:tav>
                                      </p:tavLst>
                                    </p:anim>
                                  </p:childTnLst>
                                </p:cTn>
                              </p:par>
                            </p:childTnLst>
                          </p:cTn>
                        </p:par>
                        <p:par>
                          <p:cTn id="111" fill="hold">
                            <p:stCondLst>
                              <p:cond delay="4500"/>
                            </p:stCondLst>
                            <p:childTnLst>
                              <p:par>
                                <p:cTn id="112" presetID="53" presetClass="exit" presetSubtype="32" fill="hold" grpId="1" nodeType="afterEffect">
                                  <p:stCondLst>
                                    <p:cond delay="0"/>
                                  </p:stCondLst>
                                  <p:childTnLst>
                                    <p:anim calcmode="lin" valueType="num">
                                      <p:cBhvr>
                                        <p:cTn id="113" dur="500"/>
                                        <p:tgtEl>
                                          <p:spTgt spid="28"/>
                                        </p:tgtEl>
                                        <p:attrNameLst>
                                          <p:attrName>ppt_w</p:attrName>
                                        </p:attrNameLst>
                                      </p:cBhvr>
                                      <p:tavLst>
                                        <p:tav tm="0">
                                          <p:val>
                                            <p:strVal val="ppt_w"/>
                                          </p:val>
                                        </p:tav>
                                        <p:tav tm="100000">
                                          <p:val>
                                            <p:fltVal val="0"/>
                                          </p:val>
                                        </p:tav>
                                      </p:tavLst>
                                    </p:anim>
                                    <p:anim calcmode="lin" valueType="num">
                                      <p:cBhvr>
                                        <p:cTn id="114" dur="500"/>
                                        <p:tgtEl>
                                          <p:spTgt spid="28"/>
                                        </p:tgtEl>
                                        <p:attrNameLst>
                                          <p:attrName>ppt_h</p:attrName>
                                        </p:attrNameLst>
                                      </p:cBhvr>
                                      <p:tavLst>
                                        <p:tav tm="0">
                                          <p:val>
                                            <p:strVal val="ppt_h"/>
                                          </p:val>
                                        </p:tav>
                                        <p:tav tm="100000">
                                          <p:val>
                                            <p:fltVal val="0"/>
                                          </p:val>
                                        </p:tav>
                                      </p:tavLst>
                                    </p:anim>
                                    <p:animEffect transition="out" filter="fade">
                                      <p:cBhvr>
                                        <p:cTn id="115" dur="500"/>
                                        <p:tgtEl>
                                          <p:spTgt spid="28"/>
                                        </p:tgtEl>
                                      </p:cBhvr>
                                    </p:animEffect>
                                    <p:set>
                                      <p:cBhvr>
                                        <p:cTn id="116" dur="1" fill="hold">
                                          <p:stCondLst>
                                            <p:cond delay="499"/>
                                          </p:stCondLst>
                                        </p:cTn>
                                        <p:tgtEl>
                                          <p:spTgt spid="28"/>
                                        </p:tgtEl>
                                        <p:attrNameLst>
                                          <p:attrName>style.visibility</p:attrName>
                                        </p:attrNameLst>
                                      </p:cBhvr>
                                      <p:to>
                                        <p:strVal val="hidden"/>
                                      </p:to>
                                    </p:set>
                                  </p:childTnLst>
                                </p:cTn>
                              </p:par>
                            </p:childTnLst>
                          </p:cTn>
                        </p:par>
                        <p:par>
                          <p:cTn id="117" fill="hold">
                            <p:stCondLst>
                              <p:cond delay="5000"/>
                            </p:stCondLst>
                            <p:childTnLst>
                              <p:par>
                                <p:cTn id="118" presetID="23" presetClass="entr" presetSubtype="16"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 calcmode="lin" valueType="num">
                                      <p:cBhvr>
                                        <p:cTn id="120" dur="500" fill="hold"/>
                                        <p:tgtEl>
                                          <p:spTgt spid="27"/>
                                        </p:tgtEl>
                                        <p:attrNameLst>
                                          <p:attrName>ppt_w</p:attrName>
                                        </p:attrNameLst>
                                      </p:cBhvr>
                                      <p:tavLst>
                                        <p:tav tm="0">
                                          <p:val>
                                            <p:fltVal val="0"/>
                                          </p:val>
                                        </p:tav>
                                        <p:tav tm="100000">
                                          <p:val>
                                            <p:strVal val="#ppt_w"/>
                                          </p:val>
                                        </p:tav>
                                      </p:tavLst>
                                    </p:anim>
                                    <p:anim calcmode="lin" valueType="num">
                                      <p:cBhvr>
                                        <p:cTn id="121" dur="500" fill="hold"/>
                                        <p:tgtEl>
                                          <p:spTgt spid="27"/>
                                        </p:tgtEl>
                                        <p:attrNameLst>
                                          <p:attrName>ppt_h</p:attrName>
                                        </p:attrNameLst>
                                      </p:cBhvr>
                                      <p:tavLst>
                                        <p:tav tm="0">
                                          <p:val>
                                            <p:fltVal val="0"/>
                                          </p:val>
                                        </p:tav>
                                        <p:tav tm="100000">
                                          <p:val>
                                            <p:strVal val="#ppt_h"/>
                                          </p:val>
                                        </p:tav>
                                      </p:tavLst>
                                    </p:anim>
                                  </p:childTnLst>
                                </p:cTn>
                              </p:par>
                            </p:childTnLst>
                          </p:cTn>
                        </p:par>
                        <p:par>
                          <p:cTn id="122" fill="hold">
                            <p:stCondLst>
                              <p:cond delay="5500"/>
                            </p:stCondLst>
                            <p:childTnLst>
                              <p:par>
                                <p:cTn id="123" presetID="53" presetClass="exit" presetSubtype="32" fill="hold" grpId="1" nodeType="afterEffect">
                                  <p:stCondLst>
                                    <p:cond delay="0"/>
                                  </p:stCondLst>
                                  <p:childTnLst>
                                    <p:anim calcmode="lin" valueType="num">
                                      <p:cBhvr>
                                        <p:cTn id="124" dur="500"/>
                                        <p:tgtEl>
                                          <p:spTgt spid="27"/>
                                        </p:tgtEl>
                                        <p:attrNameLst>
                                          <p:attrName>ppt_w</p:attrName>
                                        </p:attrNameLst>
                                      </p:cBhvr>
                                      <p:tavLst>
                                        <p:tav tm="0">
                                          <p:val>
                                            <p:strVal val="ppt_w"/>
                                          </p:val>
                                        </p:tav>
                                        <p:tav tm="100000">
                                          <p:val>
                                            <p:fltVal val="0"/>
                                          </p:val>
                                        </p:tav>
                                      </p:tavLst>
                                    </p:anim>
                                    <p:anim calcmode="lin" valueType="num">
                                      <p:cBhvr>
                                        <p:cTn id="125" dur="500"/>
                                        <p:tgtEl>
                                          <p:spTgt spid="27"/>
                                        </p:tgtEl>
                                        <p:attrNameLst>
                                          <p:attrName>ppt_h</p:attrName>
                                        </p:attrNameLst>
                                      </p:cBhvr>
                                      <p:tavLst>
                                        <p:tav tm="0">
                                          <p:val>
                                            <p:strVal val="ppt_h"/>
                                          </p:val>
                                        </p:tav>
                                        <p:tav tm="100000">
                                          <p:val>
                                            <p:fltVal val="0"/>
                                          </p:val>
                                        </p:tav>
                                      </p:tavLst>
                                    </p:anim>
                                    <p:animEffect transition="out" filter="fade">
                                      <p:cBhvr>
                                        <p:cTn id="126" dur="500"/>
                                        <p:tgtEl>
                                          <p:spTgt spid="27"/>
                                        </p:tgtEl>
                                      </p:cBhvr>
                                    </p:animEffect>
                                    <p:set>
                                      <p:cBhvr>
                                        <p:cTn id="127"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33"/>
                  </p:tgtEl>
                </p:cond>
              </p:nextCondLst>
            </p:seq>
          </p:childTnLst>
        </p:cTn>
      </p:par>
    </p:tnLst>
    <p:bldLst>
      <p:bldP spid="57" grpId="0"/>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4" grpId="0"/>
      <p:bldP spid="35" grpId="0"/>
      <p:bldP spid="36" grpId="0"/>
      <p:bldP spid="3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图片 1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0" y="4408214"/>
            <a:ext cx="533065" cy="667910"/>
          </a:xfrm>
          <a:prstGeom prst="rect">
            <a:avLst/>
          </a:prstGeom>
        </p:spPr>
      </p:pic>
      <p:pic>
        <p:nvPicPr>
          <p:cNvPr id="6" name="Picture 5" descr="A close up of a logo&#10;&#10;Description automatically generated">
            <a:extLst>
              <a:ext uri="{FF2B5EF4-FFF2-40B4-BE49-F238E27FC236}">
                <a16:creationId xmlns:a16="http://schemas.microsoft.com/office/drawing/2014/main" id="{53DF0B9A-C370-48A8-A4A2-F0FC7F59A5D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5506" y="-1977656"/>
            <a:ext cx="8871370" cy="7776705"/>
          </a:xfrm>
          <a:prstGeom prst="rect">
            <a:avLst/>
          </a:prstGeom>
        </p:spPr>
      </p:pic>
      <p:pic>
        <p:nvPicPr>
          <p:cNvPr id="8" name="Picture 7" descr="A close up of a flower&#10;&#10;Description automatically generated">
            <a:extLst>
              <a:ext uri="{FF2B5EF4-FFF2-40B4-BE49-F238E27FC236}">
                <a16:creationId xmlns:a16="http://schemas.microsoft.com/office/drawing/2014/main" id="{088C22A4-4C57-451F-A38C-E5C7C394A98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09277" y="4408213"/>
            <a:ext cx="900024" cy="782630"/>
          </a:xfrm>
          <a:prstGeom prst="rect">
            <a:avLst/>
          </a:prstGeom>
        </p:spPr>
      </p:pic>
      <p:grpSp>
        <p:nvGrpSpPr>
          <p:cNvPr id="14" name="A">
            <a:extLst>
              <a:ext uri="{FF2B5EF4-FFF2-40B4-BE49-F238E27FC236}">
                <a16:creationId xmlns:a16="http://schemas.microsoft.com/office/drawing/2014/main" id="{A690EF85-4DA3-4427-9EE8-7AFBBAFA4204}"/>
              </a:ext>
            </a:extLst>
          </p:cNvPr>
          <p:cNvGrpSpPr/>
          <p:nvPr/>
        </p:nvGrpSpPr>
        <p:grpSpPr>
          <a:xfrm>
            <a:off x="631401" y="4597337"/>
            <a:ext cx="1987455" cy="2003081"/>
            <a:chOff x="6219191" y="6603470"/>
            <a:chExt cx="2670774" cy="2670774"/>
          </a:xfrm>
        </p:grpSpPr>
        <p:pic>
          <p:nvPicPr>
            <p:cNvPr id="46" name="Picture 45" descr="A picture containing drawing&#10;&#10;Description automatically generated">
              <a:extLst>
                <a:ext uri="{FF2B5EF4-FFF2-40B4-BE49-F238E27FC236}">
                  <a16:creationId xmlns:a16="http://schemas.microsoft.com/office/drawing/2014/main" id="{05F054BD-058F-4974-BFD6-CABB9C28BF1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300726">
              <a:off x="6219191" y="6603470"/>
              <a:ext cx="2670774" cy="2670774"/>
            </a:xfrm>
            <a:prstGeom prst="rect">
              <a:avLst/>
            </a:prstGeom>
          </p:spPr>
        </p:pic>
        <p:sp>
          <p:nvSpPr>
            <p:cNvPr id="9" name="Rectangle 8">
              <a:extLst>
                <a:ext uri="{FF2B5EF4-FFF2-40B4-BE49-F238E27FC236}">
                  <a16:creationId xmlns:a16="http://schemas.microsoft.com/office/drawing/2014/main" id="{D3835AA8-AB9D-461A-A985-5CF2B2962BA2}"/>
                </a:ext>
              </a:extLst>
            </p:cNvPr>
            <p:cNvSpPr/>
            <p:nvPr/>
          </p:nvSpPr>
          <p:spPr>
            <a:xfrm>
              <a:off x="7452489" y="7075410"/>
              <a:ext cx="690187" cy="923329"/>
            </a:xfrm>
            <a:prstGeom prst="rect">
              <a:avLst/>
            </a:prstGeom>
            <a:noFill/>
          </p:spPr>
          <p:txBody>
            <a:bodyPr wrap="none" lIns="68580" tIns="34290" rIns="68580" bIns="34290">
              <a:spAutoFit/>
            </a:bodyPr>
            <a:lstStyle/>
            <a:p>
              <a:pPr algn="ctr" defTabSz="685800">
                <a:buClrTx/>
                <a:defRPr/>
              </a:pPr>
              <a:r>
                <a:rPr lang="en-US" sz="4050" kern="1200" dirty="0">
                  <a:ln w="0"/>
                  <a:solidFill>
                    <a:prstClr val="white"/>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A</a:t>
              </a:r>
            </a:p>
          </p:txBody>
        </p:sp>
      </p:grpSp>
      <p:grpSp>
        <p:nvGrpSpPr>
          <p:cNvPr id="13" name="B">
            <a:extLst>
              <a:ext uri="{FF2B5EF4-FFF2-40B4-BE49-F238E27FC236}">
                <a16:creationId xmlns:a16="http://schemas.microsoft.com/office/drawing/2014/main" id="{9DEE69D0-6B03-420D-A555-24BFFE6535D3}"/>
              </a:ext>
            </a:extLst>
          </p:cNvPr>
          <p:cNvGrpSpPr/>
          <p:nvPr/>
        </p:nvGrpSpPr>
        <p:grpSpPr>
          <a:xfrm>
            <a:off x="2409568" y="4802987"/>
            <a:ext cx="1786841" cy="2050687"/>
            <a:chOff x="8068371" y="5639611"/>
            <a:chExt cx="2724012" cy="2724012"/>
          </a:xfrm>
        </p:grpSpPr>
        <p:pic>
          <p:nvPicPr>
            <p:cNvPr id="45" name="Picture 44" descr="A picture containing light&#10;&#10;Description automatically generated">
              <a:extLst>
                <a:ext uri="{FF2B5EF4-FFF2-40B4-BE49-F238E27FC236}">
                  <a16:creationId xmlns:a16="http://schemas.microsoft.com/office/drawing/2014/main" id="{EA1EF844-B458-48E0-8FBB-603C8C256B9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636442">
              <a:off x="8068371" y="5639611"/>
              <a:ext cx="2724012" cy="2724012"/>
            </a:xfrm>
            <a:prstGeom prst="rect">
              <a:avLst/>
            </a:prstGeom>
          </p:spPr>
        </p:pic>
        <p:sp>
          <p:nvSpPr>
            <p:cNvPr id="49" name="Rectangle 48">
              <a:extLst>
                <a:ext uri="{FF2B5EF4-FFF2-40B4-BE49-F238E27FC236}">
                  <a16:creationId xmlns:a16="http://schemas.microsoft.com/office/drawing/2014/main" id="{D832E540-0C2B-4043-AD12-CEE11E564A6F}"/>
                </a:ext>
              </a:extLst>
            </p:cNvPr>
            <p:cNvSpPr/>
            <p:nvPr/>
          </p:nvSpPr>
          <p:spPr>
            <a:xfrm>
              <a:off x="9145439" y="6045603"/>
              <a:ext cx="738991" cy="919872"/>
            </a:xfrm>
            <a:prstGeom prst="rect">
              <a:avLst/>
            </a:prstGeom>
            <a:noFill/>
          </p:spPr>
          <p:txBody>
            <a:bodyPr wrap="none" lIns="68580" tIns="34290" rIns="68580" bIns="34290">
              <a:spAutoFit/>
            </a:bodyPr>
            <a:lstStyle/>
            <a:p>
              <a:pPr algn="ctr" defTabSz="685800">
                <a:buClrTx/>
                <a:defRPr/>
              </a:pPr>
              <a:r>
                <a:rPr lang="en-US" sz="4050" kern="1200" dirty="0">
                  <a:ln w="0"/>
                  <a:solidFill>
                    <a:prstClr val="white"/>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B</a:t>
              </a:r>
            </a:p>
          </p:txBody>
        </p:sp>
      </p:grpSp>
      <p:grpSp>
        <p:nvGrpSpPr>
          <p:cNvPr id="11" name="C">
            <a:extLst>
              <a:ext uri="{FF2B5EF4-FFF2-40B4-BE49-F238E27FC236}">
                <a16:creationId xmlns:a16="http://schemas.microsoft.com/office/drawing/2014/main" id="{38C5778C-B1D1-4BB2-9990-91BE61F13F5D}"/>
              </a:ext>
            </a:extLst>
          </p:cNvPr>
          <p:cNvGrpSpPr/>
          <p:nvPr/>
        </p:nvGrpSpPr>
        <p:grpSpPr>
          <a:xfrm>
            <a:off x="3878791" y="4767770"/>
            <a:ext cx="1761876" cy="1994082"/>
            <a:chOff x="9664213" y="6394808"/>
            <a:chExt cx="2658776" cy="2658776"/>
          </a:xfrm>
        </p:grpSpPr>
        <p:pic>
          <p:nvPicPr>
            <p:cNvPr id="44" name="Picture 43" descr="A picture containing drawing, light&#10;&#10;Description automatically generated">
              <a:extLst>
                <a:ext uri="{FF2B5EF4-FFF2-40B4-BE49-F238E27FC236}">
                  <a16:creationId xmlns:a16="http://schemas.microsoft.com/office/drawing/2014/main" id="{1A920824-F728-4B4E-A2AE-785CAB50D13B}"/>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411622">
              <a:off x="9664213" y="6394808"/>
              <a:ext cx="2658776" cy="2658776"/>
            </a:xfrm>
            <a:prstGeom prst="rect">
              <a:avLst/>
            </a:prstGeom>
          </p:spPr>
        </p:pic>
        <p:sp>
          <p:nvSpPr>
            <p:cNvPr id="50" name="Rectangle 49">
              <a:extLst>
                <a:ext uri="{FF2B5EF4-FFF2-40B4-BE49-F238E27FC236}">
                  <a16:creationId xmlns:a16="http://schemas.microsoft.com/office/drawing/2014/main" id="{99137DB5-797B-4576-91B2-BAAA4DF4DD1D}"/>
                </a:ext>
              </a:extLst>
            </p:cNvPr>
            <p:cNvSpPr/>
            <p:nvPr/>
          </p:nvSpPr>
          <p:spPr>
            <a:xfrm>
              <a:off x="10620970" y="6858000"/>
              <a:ext cx="731514" cy="923329"/>
            </a:xfrm>
            <a:prstGeom prst="rect">
              <a:avLst/>
            </a:prstGeom>
            <a:noFill/>
          </p:spPr>
          <p:txBody>
            <a:bodyPr wrap="none" lIns="68580" tIns="34290" rIns="68580" bIns="34290">
              <a:spAutoFit/>
            </a:bodyPr>
            <a:lstStyle/>
            <a:p>
              <a:pPr algn="ctr" defTabSz="685800">
                <a:buClrTx/>
                <a:defRPr/>
              </a:pPr>
              <a:r>
                <a:rPr lang="en-US" sz="4050" kern="1200" dirty="0">
                  <a:ln w="0"/>
                  <a:solidFill>
                    <a:prstClr val="white"/>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C</a:t>
              </a:r>
            </a:p>
          </p:txBody>
        </p:sp>
      </p:grpSp>
      <p:grpSp>
        <p:nvGrpSpPr>
          <p:cNvPr id="12" name="D">
            <a:extLst>
              <a:ext uri="{FF2B5EF4-FFF2-40B4-BE49-F238E27FC236}">
                <a16:creationId xmlns:a16="http://schemas.microsoft.com/office/drawing/2014/main" id="{AB1397E6-11CB-4C50-B60C-0E5484F3BA5D}"/>
              </a:ext>
            </a:extLst>
          </p:cNvPr>
          <p:cNvGrpSpPr/>
          <p:nvPr/>
        </p:nvGrpSpPr>
        <p:grpSpPr>
          <a:xfrm rot="20697415">
            <a:off x="5461855" y="4485813"/>
            <a:ext cx="1690961" cy="1460609"/>
            <a:chOff x="9659337" y="4088425"/>
            <a:chExt cx="2392647" cy="1947478"/>
          </a:xfrm>
        </p:grpSpPr>
        <p:pic>
          <p:nvPicPr>
            <p:cNvPr id="43" name="Picture 42" descr="A close up of a logo&#10;&#10;Description automatically generated">
              <a:extLst>
                <a:ext uri="{FF2B5EF4-FFF2-40B4-BE49-F238E27FC236}">
                  <a16:creationId xmlns:a16="http://schemas.microsoft.com/office/drawing/2014/main" id="{0CCCF897-3452-4FDF-9542-CE2A346BBA68}"/>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r="14479" b="30391"/>
            <a:stretch/>
          </p:blipFill>
          <p:spPr>
            <a:xfrm rot="2120245">
              <a:off x="9659337" y="4088425"/>
              <a:ext cx="2392647" cy="1947478"/>
            </a:xfrm>
            <a:prstGeom prst="rect">
              <a:avLst/>
            </a:prstGeom>
          </p:spPr>
        </p:pic>
        <p:sp>
          <p:nvSpPr>
            <p:cNvPr id="51" name="Rectangle 50">
              <a:extLst>
                <a:ext uri="{FF2B5EF4-FFF2-40B4-BE49-F238E27FC236}">
                  <a16:creationId xmlns:a16="http://schemas.microsoft.com/office/drawing/2014/main" id="{7D49E611-8930-4BE1-A8C0-F5C252E9152C}"/>
                </a:ext>
              </a:extLst>
            </p:cNvPr>
            <p:cNvSpPr/>
            <p:nvPr/>
          </p:nvSpPr>
          <p:spPr>
            <a:xfrm>
              <a:off x="10599320" y="4705759"/>
              <a:ext cx="726728" cy="923329"/>
            </a:xfrm>
            <a:prstGeom prst="rect">
              <a:avLst/>
            </a:prstGeom>
            <a:noFill/>
          </p:spPr>
          <p:txBody>
            <a:bodyPr wrap="none" lIns="68580" tIns="34290" rIns="68580" bIns="34290">
              <a:spAutoFit/>
            </a:bodyPr>
            <a:lstStyle/>
            <a:p>
              <a:pPr algn="ctr" defTabSz="685800">
                <a:buClrTx/>
                <a:defRPr/>
              </a:pPr>
              <a:r>
                <a:rPr lang="en-US" sz="4050" kern="1200" dirty="0">
                  <a:ln w="0"/>
                  <a:solidFill>
                    <a:prstClr val="white"/>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D</a:t>
              </a:r>
            </a:p>
          </p:txBody>
        </p:sp>
      </p:grpSp>
      <p:sp>
        <p:nvSpPr>
          <p:cNvPr id="10" name="Rectangle 9">
            <a:extLst>
              <a:ext uri="{FF2B5EF4-FFF2-40B4-BE49-F238E27FC236}">
                <a16:creationId xmlns:a16="http://schemas.microsoft.com/office/drawing/2014/main" id="{A4821A41-D938-4063-B11F-C2DE00667AB6}"/>
              </a:ext>
            </a:extLst>
          </p:cNvPr>
          <p:cNvSpPr/>
          <p:nvPr/>
        </p:nvSpPr>
        <p:spPr>
          <a:xfrm>
            <a:off x="484499" y="358412"/>
            <a:ext cx="7233230" cy="981615"/>
          </a:xfrm>
          <a:prstGeom prst="rect">
            <a:avLst/>
          </a:prstGeom>
          <a:noFill/>
        </p:spPr>
        <p:txBody>
          <a:bodyPr wrap="square" lIns="68580" tIns="34290" rIns="68580" bIns="34290">
            <a:spAutoFit/>
          </a:bodyPr>
          <a:lstStyle/>
          <a:p>
            <a:pPr algn="just" defTabSz="685800">
              <a:lnSpc>
                <a:spcPct val="130000"/>
              </a:lnSpc>
              <a:buClrTx/>
              <a:defRPr/>
            </a:pPr>
            <a:r>
              <a:rPr lang="en-US" sz="2400" b="1" kern="1200" dirty="0" err="1">
                <a:ln w="0"/>
                <a:solidFill>
                  <a:srgbClr val="002060"/>
                </a:solidFill>
                <a:latin typeface="Times New Roman" panose="02020603050405020304" pitchFamily="18" charset="0"/>
                <a:ea typeface="+mn-ea"/>
                <a:cs typeface="Times New Roman" panose="02020603050405020304" pitchFamily="18" charset="0"/>
              </a:rPr>
              <a:t>Câu</a:t>
            </a:r>
            <a:r>
              <a:rPr lang="en-US" sz="2400" b="1" kern="1200" dirty="0">
                <a:ln w="0"/>
                <a:solidFill>
                  <a:srgbClr val="002060"/>
                </a:solidFill>
                <a:latin typeface="Times New Roman" panose="02020603050405020304" pitchFamily="18" charset="0"/>
                <a:ea typeface="+mn-ea"/>
                <a:cs typeface="Times New Roman" panose="02020603050405020304" pitchFamily="18" charset="0"/>
              </a:rPr>
              <a:t> 5:</a:t>
            </a:r>
            <a:r>
              <a:rPr lang="en-US" sz="2400" b="1" kern="1200" dirty="0">
                <a:ln w="0"/>
                <a:solidFill>
                  <a:srgbClr val="002060"/>
                </a:solidFill>
                <a:effectLst>
                  <a:outerShdw blurRad="38100" dist="19050" dir="2700000" algn="tl" rotWithShape="0">
                    <a:prstClr val="black">
                      <a:alpha val="40000"/>
                    </a:prstClr>
                  </a:outerShdw>
                </a:effectLst>
                <a:latin typeface="Times New Roman" panose="02020603050405020304" pitchFamily="18" charset="0"/>
                <a:ea typeface="+mn-ea"/>
                <a:cs typeface="Times New Roman" panose="02020603050405020304" pitchFamily="18" charset="0"/>
              </a:rPr>
              <a:t> </a:t>
            </a:r>
            <a:r>
              <a:rPr lang="vi-VN" sz="2400" b="1" kern="1200" dirty="0">
                <a:solidFill>
                  <a:srgbClr val="C00000"/>
                </a:solidFill>
                <a:latin typeface="Times New Roman" panose="02020603050405020304" pitchFamily="18" charset="0"/>
                <a:ea typeface="Cambria" panose="02040503050406030204" pitchFamily="18" charset="0"/>
                <a:cs typeface="Times New Roman" panose="02020603050405020304" pitchFamily="18" charset="0"/>
              </a:rPr>
              <a:t>Bài học lớn nhất được rút ra từ Công xã Pa-ri là gì?</a:t>
            </a:r>
          </a:p>
        </p:txBody>
      </p:sp>
      <p:sp>
        <p:nvSpPr>
          <p:cNvPr id="54" name="Rectangle 53">
            <a:extLst>
              <a:ext uri="{FF2B5EF4-FFF2-40B4-BE49-F238E27FC236}">
                <a16:creationId xmlns:a16="http://schemas.microsoft.com/office/drawing/2014/main" id="{789FA3B2-5BBB-49C9-9689-6286476CD1CB}"/>
              </a:ext>
            </a:extLst>
          </p:cNvPr>
          <p:cNvSpPr/>
          <p:nvPr/>
        </p:nvSpPr>
        <p:spPr>
          <a:xfrm>
            <a:off x="470614" y="1482723"/>
            <a:ext cx="7261001" cy="392415"/>
          </a:xfrm>
          <a:prstGeom prst="rect">
            <a:avLst/>
          </a:prstGeom>
          <a:noFill/>
        </p:spPr>
        <p:txBody>
          <a:bodyPr wrap="square" lIns="68580" tIns="34290" rIns="68580" bIns="34290">
            <a:spAutoFit/>
          </a:bodyPr>
          <a:lstStyle/>
          <a:p>
            <a:pPr algn="just" defTabSz="685800">
              <a:buClrTx/>
              <a:defRPr/>
            </a:pPr>
            <a:r>
              <a:rPr lang="en-US"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A. </a:t>
            </a:r>
            <a:r>
              <a:rPr lang="vi-VN" sz="2100" kern="1200" dirty="0">
                <a:solidFill>
                  <a:srgbClr val="7030A0"/>
                </a:solidFill>
                <a:latin typeface="Times New Roman" panose="02020603050405020304" pitchFamily="18" charset="0"/>
                <a:ea typeface="#9Slide04 Vollkorn" panose="00000500000000000000" pitchFamily="2" charset="0"/>
                <a:cs typeface="Times New Roman" panose="02020603050405020304" pitchFamily="18" charset="0"/>
              </a:rPr>
              <a:t>Phải có đảng vô sản lãnh đạo.</a:t>
            </a:r>
            <a:endParaRPr lang="en-US" sz="2100" kern="1200" dirty="0">
              <a:solidFill>
                <a:srgbClr val="7030A0"/>
              </a:solidFill>
              <a:latin typeface="Times New Roman" panose="02020603050405020304" pitchFamily="18" charset="0"/>
              <a:ea typeface="#9Slide04 Vollkorn" panose="00000500000000000000" pitchFamily="2" charset="0"/>
              <a:cs typeface="Times New Roman" panose="02020603050405020304" pitchFamily="18" charset="0"/>
            </a:endParaRPr>
          </a:p>
        </p:txBody>
      </p:sp>
      <p:sp>
        <p:nvSpPr>
          <p:cNvPr id="55" name="Rectangle 54">
            <a:extLst>
              <a:ext uri="{FF2B5EF4-FFF2-40B4-BE49-F238E27FC236}">
                <a16:creationId xmlns:a16="http://schemas.microsoft.com/office/drawing/2014/main" id="{0D95B254-BC5C-4401-8928-6C89B54597EF}"/>
              </a:ext>
            </a:extLst>
          </p:cNvPr>
          <p:cNvSpPr/>
          <p:nvPr/>
        </p:nvSpPr>
        <p:spPr>
          <a:xfrm>
            <a:off x="470614" y="1918676"/>
            <a:ext cx="7120455" cy="447430"/>
          </a:xfrm>
          <a:prstGeom prst="rect">
            <a:avLst/>
          </a:prstGeom>
          <a:noFill/>
        </p:spPr>
        <p:txBody>
          <a:bodyPr wrap="square" lIns="68580" tIns="34290" rIns="68580" bIns="34290">
            <a:spAutoFit/>
          </a:bodyPr>
          <a:lstStyle/>
          <a:p>
            <a:pPr algn="just" defTabSz="685800">
              <a:lnSpc>
                <a:spcPct val="130000"/>
              </a:lnSpc>
              <a:buClrTx/>
              <a:defRPr/>
            </a:pPr>
            <a:r>
              <a:rPr lang="en-US"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B. </a:t>
            </a:r>
            <a:r>
              <a:rPr lang="vi-VN"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rPr>
              <a:t>Phải liên minh công nông.</a:t>
            </a:r>
            <a:endParaRPr lang="en-US"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56" name="Rectangle 55">
            <a:extLst>
              <a:ext uri="{FF2B5EF4-FFF2-40B4-BE49-F238E27FC236}">
                <a16:creationId xmlns:a16="http://schemas.microsoft.com/office/drawing/2014/main" id="{C87F1C5A-1822-487A-B96F-F6E9239F4ABC}"/>
              </a:ext>
            </a:extLst>
          </p:cNvPr>
          <p:cNvSpPr/>
          <p:nvPr/>
        </p:nvSpPr>
        <p:spPr>
          <a:xfrm>
            <a:off x="470614" y="2483551"/>
            <a:ext cx="7364448" cy="392415"/>
          </a:xfrm>
          <a:prstGeom prst="rect">
            <a:avLst/>
          </a:prstGeom>
          <a:noFill/>
        </p:spPr>
        <p:txBody>
          <a:bodyPr wrap="square" lIns="68580" tIns="34290" rIns="68580" bIns="34290">
            <a:spAutoFit/>
          </a:bodyPr>
          <a:lstStyle/>
          <a:p>
            <a:pPr algn="just" defTabSz="685800">
              <a:buClrTx/>
              <a:defRPr/>
            </a:pPr>
            <a:r>
              <a:rPr lang="en-US"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C. </a:t>
            </a:r>
            <a:r>
              <a:rPr lang="vi-VN"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rPr>
              <a:t>Phải đập tan bộ máy nhà nước cũ.</a:t>
            </a:r>
            <a:endParaRPr lang="en-US"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57" name="Rectangle 56">
            <a:extLst>
              <a:ext uri="{FF2B5EF4-FFF2-40B4-BE49-F238E27FC236}">
                <a16:creationId xmlns:a16="http://schemas.microsoft.com/office/drawing/2014/main" id="{54AD7B15-2044-43FB-8C52-BDFDDEC1EE43}"/>
              </a:ext>
            </a:extLst>
          </p:cNvPr>
          <p:cNvSpPr/>
          <p:nvPr/>
        </p:nvSpPr>
        <p:spPr>
          <a:xfrm>
            <a:off x="482464" y="2910013"/>
            <a:ext cx="7235265" cy="392415"/>
          </a:xfrm>
          <a:prstGeom prst="rect">
            <a:avLst/>
          </a:prstGeom>
          <a:noFill/>
        </p:spPr>
        <p:txBody>
          <a:bodyPr wrap="square" lIns="68580" tIns="34290" rIns="68580" bIns="34290">
            <a:spAutoFit/>
          </a:bodyPr>
          <a:lstStyle/>
          <a:p>
            <a:pPr algn="just" defTabSz="685800">
              <a:buClrTx/>
              <a:defRPr/>
            </a:pPr>
            <a:r>
              <a:rPr lang="en-US" sz="2100" b="1" kern="1200" dirty="0">
                <a:ln w="0"/>
                <a:solidFill>
                  <a:srgbClr val="002060"/>
                </a:solidFill>
                <a:latin typeface="Times New Roman" panose="02020603050405020304" pitchFamily="18" charset="0"/>
                <a:ea typeface="#9Slide04 Tinos" panose="02020603050405020304" pitchFamily="18" charset="0"/>
                <a:cs typeface="Times New Roman" panose="02020603050405020304" pitchFamily="18" charset="0"/>
              </a:rPr>
              <a:t>D. </a:t>
            </a:r>
            <a:r>
              <a:rPr lang="vi-VN"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rPr>
              <a:t>Phải lôi kéo được đông đảo quần chúng ủng hộ.</a:t>
            </a:r>
            <a:endParaRPr lang="en-US" sz="2100" kern="1200" dirty="0">
              <a:solidFill>
                <a:srgbClr val="7030A0"/>
              </a:solidFill>
              <a:latin typeface="Times New Roman" panose="02020603050405020304" pitchFamily="18" charset="0"/>
              <a:ea typeface="Cambria" panose="02040503050406030204" pitchFamily="18" charset="0"/>
              <a:cs typeface="Times New Roman" panose="02020603050405020304" pitchFamily="18" charset="0"/>
            </a:endParaRPr>
          </a:p>
        </p:txBody>
      </p:sp>
      <p:pic>
        <p:nvPicPr>
          <p:cNvPr id="16" name="Picture 15" descr="A close up of a logo&#10;&#10;Description automatically generated">
            <a:extLst>
              <a:ext uri="{FF2B5EF4-FFF2-40B4-BE49-F238E27FC236}">
                <a16:creationId xmlns:a16="http://schemas.microsoft.com/office/drawing/2014/main" id="{4977162E-A4D5-4D76-9518-1B18CA1402E4}"/>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7539562" y="280941"/>
            <a:ext cx="1631766" cy="2565796"/>
          </a:xfrm>
          <a:prstGeom prst="rect">
            <a:avLst/>
          </a:prstGeom>
        </p:spPr>
      </p:pic>
      <p:pic>
        <p:nvPicPr>
          <p:cNvPr id="20" name="Picture 19" descr="A picture containing sitting, tree&#10;&#10;Description automatically generated">
            <a:hlinkClick r:id="rId15" action="ppaction://hlinksldjump"/>
            <a:extLst>
              <a:ext uri="{FF2B5EF4-FFF2-40B4-BE49-F238E27FC236}">
                <a16:creationId xmlns:a16="http://schemas.microsoft.com/office/drawing/2014/main" id="{A14C67B1-CDBE-42B0-ADFE-17ED4F2E0476}"/>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015251" y="4047052"/>
            <a:ext cx="1208336" cy="1208336"/>
          </a:xfrm>
          <a:prstGeom prst="rect">
            <a:avLst/>
          </a:prstGeom>
        </p:spPr>
      </p:pic>
      <p:sp>
        <p:nvSpPr>
          <p:cNvPr id="65" name="Rectangle: Rounded Corners 64">
            <a:extLst>
              <a:ext uri="{FF2B5EF4-FFF2-40B4-BE49-F238E27FC236}">
                <a16:creationId xmlns:a16="http://schemas.microsoft.com/office/drawing/2014/main" id="{46840751-10F9-4EC8-863C-BB206C83F902}"/>
              </a:ext>
            </a:extLst>
          </p:cNvPr>
          <p:cNvSpPr/>
          <p:nvPr/>
        </p:nvSpPr>
        <p:spPr>
          <a:xfrm>
            <a:off x="7999345" y="2685111"/>
            <a:ext cx="1118381" cy="1322657"/>
          </a:xfrm>
          <a:prstGeom prst="roundRect">
            <a:avLst>
              <a:gd name="adj" fmla="val 703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Times New Roman" panose="02020603050405020304" pitchFamily="18" charset="0"/>
              <a:cs typeface="Times New Roman" panose="02020603050405020304" pitchFamily="18" charset="0"/>
            </a:endParaRPr>
          </a:p>
        </p:txBody>
      </p:sp>
      <p:sp>
        <p:nvSpPr>
          <p:cNvPr id="66" name="5">
            <a:extLst>
              <a:ext uri="{FF2B5EF4-FFF2-40B4-BE49-F238E27FC236}">
                <a16:creationId xmlns:a16="http://schemas.microsoft.com/office/drawing/2014/main" id="{F25810DD-A7B4-4A22-9C66-D0D98AB88812}"/>
              </a:ext>
            </a:extLst>
          </p:cNvPr>
          <p:cNvSpPr/>
          <p:nvPr/>
        </p:nvSpPr>
        <p:spPr>
          <a:xfrm>
            <a:off x="8096711" y="2779721"/>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100" b="1" kern="1200" dirty="0">
                <a:solidFill>
                  <a:srgbClr val="111224"/>
                </a:solidFill>
                <a:latin typeface="Times New Roman" panose="02020603050405020304" pitchFamily="18" charset="0"/>
                <a:cs typeface="Times New Roman" panose="02020603050405020304" pitchFamily="18" charset="0"/>
              </a:rPr>
              <a:t>HẾT GIỜ</a:t>
            </a:r>
          </a:p>
        </p:txBody>
      </p:sp>
      <p:sp>
        <p:nvSpPr>
          <p:cNvPr id="67" name="5">
            <a:extLst>
              <a:ext uri="{FF2B5EF4-FFF2-40B4-BE49-F238E27FC236}">
                <a16:creationId xmlns:a16="http://schemas.microsoft.com/office/drawing/2014/main" id="{C419AA43-5A66-48DD-BF12-55DB25D89A5D}"/>
              </a:ext>
            </a:extLst>
          </p:cNvPr>
          <p:cNvSpPr/>
          <p:nvPr/>
        </p:nvSpPr>
        <p:spPr>
          <a:xfrm>
            <a:off x="8089400" y="2776251"/>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1</a:t>
            </a:r>
          </a:p>
        </p:txBody>
      </p:sp>
      <p:sp>
        <p:nvSpPr>
          <p:cNvPr id="68" name="5">
            <a:extLst>
              <a:ext uri="{FF2B5EF4-FFF2-40B4-BE49-F238E27FC236}">
                <a16:creationId xmlns:a16="http://schemas.microsoft.com/office/drawing/2014/main" id="{DC54909D-3D82-4924-AF7A-DD4FA49676A9}"/>
              </a:ext>
            </a:extLst>
          </p:cNvPr>
          <p:cNvSpPr/>
          <p:nvPr/>
        </p:nvSpPr>
        <p:spPr>
          <a:xfrm>
            <a:off x="8100102" y="2762791"/>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2</a:t>
            </a:r>
          </a:p>
        </p:txBody>
      </p:sp>
      <p:sp>
        <p:nvSpPr>
          <p:cNvPr id="70" name="5">
            <a:extLst>
              <a:ext uri="{FF2B5EF4-FFF2-40B4-BE49-F238E27FC236}">
                <a16:creationId xmlns:a16="http://schemas.microsoft.com/office/drawing/2014/main" id="{F17F3B3D-C2F4-4A3D-930A-0314AC363A9D}"/>
              </a:ext>
            </a:extLst>
          </p:cNvPr>
          <p:cNvSpPr/>
          <p:nvPr/>
        </p:nvSpPr>
        <p:spPr>
          <a:xfrm>
            <a:off x="8100739" y="2765824"/>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3</a:t>
            </a:r>
          </a:p>
        </p:txBody>
      </p:sp>
      <p:sp>
        <p:nvSpPr>
          <p:cNvPr id="71" name="5">
            <a:extLst>
              <a:ext uri="{FF2B5EF4-FFF2-40B4-BE49-F238E27FC236}">
                <a16:creationId xmlns:a16="http://schemas.microsoft.com/office/drawing/2014/main" id="{571E2F4B-8BB4-485F-8DB8-D6EFCDF4A83C}"/>
              </a:ext>
            </a:extLst>
          </p:cNvPr>
          <p:cNvSpPr/>
          <p:nvPr/>
        </p:nvSpPr>
        <p:spPr>
          <a:xfrm>
            <a:off x="8109296" y="2778304"/>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4</a:t>
            </a:r>
          </a:p>
        </p:txBody>
      </p:sp>
      <p:sp>
        <p:nvSpPr>
          <p:cNvPr id="72" name="5">
            <a:extLst>
              <a:ext uri="{FF2B5EF4-FFF2-40B4-BE49-F238E27FC236}">
                <a16:creationId xmlns:a16="http://schemas.microsoft.com/office/drawing/2014/main" id="{E0A4D88E-F29B-4CAC-93D7-705A57E0148D}"/>
              </a:ext>
            </a:extLst>
          </p:cNvPr>
          <p:cNvSpPr/>
          <p:nvPr/>
        </p:nvSpPr>
        <p:spPr>
          <a:xfrm>
            <a:off x="8112687" y="2778304"/>
            <a:ext cx="877901" cy="877901"/>
          </a:xfrm>
          <a:prstGeom prst="ellipse">
            <a:avLst/>
          </a:prstGeom>
          <a:solidFill>
            <a:srgbClr val="E9ED64"/>
          </a:solidFill>
          <a:ln w="114300">
            <a:solidFill>
              <a:srgbClr val="ED63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3300" kern="1200" dirty="0">
                <a:solidFill>
                  <a:srgbClr val="111224"/>
                </a:solidFill>
                <a:latin typeface="Times New Roman" panose="02020603050405020304" pitchFamily="18" charset="0"/>
                <a:cs typeface="Times New Roman" panose="02020603050405020304" pitchFamily="18" charset="0"/>
              </a:rPr>
              <a:t>5</a:t>
            </a:r>
          </a:p>
        </p:txBody>
      </p:sp>
      <p:sp>
        <p:nvSpPr>
          <p:cNvPr id="73" name="start">
            <a:extLst>
              <a:ext uri="{FF2B5EF4-FFF2-40B4-BE49-F238E27FC236}">
                <a16:creationId xmlns:a16="http://schemas.microsoft.com/office/drawing/2014/main" id="{63728115-27A6-431C-8D01-58193E3616E3}"/>
              </a:ext>
            </a:extLst>
          </p:cNvPr>
          <p:cNvSpPr/>
          <p:nvPr/>
        </p:nvSpPr>
        <p:spPr>
          <a:xfrm>
            <a:off x="8117983" y="3778635"/>
            <a:ext cx="877901" cy="400964"/>
          </a:xfrm>
          <a:prstGeom prst="roundRect">
            <a:avLst>
              <a:gd name="adj" fmla="val 50000"/>
            </a:avLst>
          </a:prstGeom>
          <a:solidFill>
            <a:srgbClr val="ED6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1800" kern="1200" dirty="0">
                <a:solidFill>
                  <a:prstClr val="white"/>
                </a:solidFill>
                <a:latin typeface="Times New Roman" panose="02020603050405020304" pitchFamily="18" charset="0"/>
                <a:cs typeface="Times New Roman" panose="02020603050405020304" pitchFamily="18" charset="0"/>
              </a:rPr>
              <a:t>Start</a:t>
            </a:r>
          </a:p>
        </p:txBody>
      </p:sp>
    </p:spTree>
    <p:extLst>
      <p:ext uri="{BB962C8B-B14F-4D97-AF65-F5344CB8AC3E}">
        <p14:creationId xmlns:p14="http://schemas.microsoft.com/office/powerpoint/2010/main" val="22331926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ageCurlDouble"/>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10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subTnLst>
                                    <p:audio>
                                      <p:cMediaNode vol="13000">
                                        <p:cTn display="0" masterRel="sameClick">
                                          <p:stCondLst>
                                            <p:cond evt="begin" delay="0">
                                              <p:tn val="5"/>
                                            </p:cond>
                                          </p:stCondLst>
                                          <p:endCondLst>
                                            <p:cond evt="onStopAudio" delay="0">
                                              <p:tgtEl>
                                                <p:sldTgt/>
                                              </p:tgtEl>
                                            </p:cond>
                                          </p:endCondLst>
                                        </p:cTn>
                                        <p:tgtEl>
                                          <p:sndTgt r:embed="rId3" name="5c755235ab958.wav"/>
                                        </p:tgtEl>
                                      </p:cMediaNode>
                                    </p:audio>
                                  </p:subTnLst>
                                </p:cTn>
                              </p:par>
                              <p:par>
                                <p:cTn id="9" presetID="22" presetClass="entr" presetSubtype="4" fill="hold" grpId="0" nodeType="withEffect">
                                  <p:stCondLst>
                                    <p:cond delay="1250"/>
                                  </p:stCondLst>
                                  <p:childTnLst>
                                    <p:set>
                                      <p:cBhvr>
                                        <p:cTn id="10" dur="1" fill="hold">
                                          <p:stCondLst>
                                            <p:cond delay="0"/>
                                          </p:stCondLst>
                                        </p:cTn>
                                        <p:tgtEl>
                                          <p:spTgt spid="54"/>
                                        </p:tgtEl>
                                        <p:attrNameLst>
                                          <p:attrName>style.visibility</p:attrName>
                                        </p:attrNameLst>
                                      </p:cBhvr>
                                      <p:to>
                                        <p:strVal val="visible"/>
                                      </p:to>
                                    </p:set>
                                    <p:animEffect transition="in" filter="wipe(down)">
                                      <p:cBhvr>
                                        <p:cTn id="11" dur="500"/>
                                        <p:tgtEl>
                                          <p:spTgt spid="54"/>
                                        </p:tgtEl>
                                      </p:cBhvr>
                                    </p:animEffect>
                                  </p:childTnLst>
                                </p:cTn>
                              </p:par>
                              <p:par>
                                <p:cTn id="12" presetID="22" presetClass="entr" presetSubtype="4" fill="hold" grpId="0" nodeType="withEffect">
                                  <p:stCondLst>
                                    <p:cond delay="1500"/>
                                  </p:stCondLst>
                                  <p:childTnLst>
                                    <p:set>
                                      <p:cBhvr>
                                        <p:cTn id="13" dur="1" fill="hold">
                                          <p:stCondLst>
                                            <p:cond delay="0"/>
                                          </p:stCondLst>
                                        </p:cTn>
                                        <p:tgtEl>
                                          <p:spTgt spid="55"/>
                                        </p:tgtEl>
                                        <p:attrNameLst>
                                          <p:attrName>style.visibility</p:attrName>
                                        </p:attrNameLst>
                                      </p:cBhvr>
                                      <p:to>
                                        <p:strVal val="visible"/>
                                      </p:to>
                                    </p:set>
                                    <p:animEffect transition="in" filter="wipe(down)">
                                      <p:cBhvr>
                                        <p:cTn id="14" dur="500"/>
                                        <p:tgtEl>
                                          <p:spTgt spid="55"/>
                                        </p:tgtEl>
                                      </p:cBhvr>
                                    </p:animEffect>
                                  </p:childTnLst>
                                </p:cTn>
                              </p:par>
                              <p:par>
                                <p:cTn id="15" presetID="22" presetClass="entr" presetSubtype="4" fill="hold" grpId="0" nodeType="withEffect">
                                  <p:stCondLst>
                                    <p:cond delay="1750"/>
                                  </p:stCondLst>
                                  <p:childTnLst>
                                    <p:set>
                                      <p:cBhvr>
                                        <p:cTn id="16" dur="1" fill="hold">
                                          <p:stCondLst>
                                            <p:cond delay="0"/>
                                          </p:stCondLst>
                                        </p:cTn>
                                        <p:tgtEl>
                                          <p:spTgt spid="56"/>
                                        </p:tgtEl>
                                        <p:attrNameLst>
                                          <p:attrName>style.visibility</p:attrName>
                                        </p:attrNameLst>
                                      </p:cBhvr>
                                      <p:to>
                                        <p:strVal val="visible"/>
                                      </p:to>
                                    </p:set>
                                    <p:animEffect transition="in" filter="wipe(down)">
                                      <p:cBhvr>
                                        <p:cTn id="17" dur="500"/>
                                        <p:tgtEl>
                                          <p:spTgt spid="56"/>
                                        </p:tgtEl>
                                      </p:cBhvr>
                                    </p:animEffect>
                                  </p:childTnLst>
                                </p:cTn>
                              </p:par>
                              <p:par>
                                <p:cTn id="18" presetID="22" presetClass="entr" presetSubtype="4" fill="hold" grpId="0" nodeType="withEffect">
                                  <p:stCondLst>
                                    <p:cond delay="2000"/>
                                  </p:stCondLst>
                                  <p:childTnLst>
                                    <p:set>
                                      <p:cBhvr>
                                        <p:cTn id="19" dur="1" fill="hold">
                                          <p:stCondLst>
                                            <p:cond delay="0"/>
                                          </p:stCondLst>
                                        </p:cTn>
                                        <p:tgtEl>
                                          <p:spTgt spid="57"/>
                                        </p:tgtEl>
                                        <p:attrNameLst>
                                          <p:attrName>style.visibility</p:attrName>
                                        </p:attrNameLst>
                                      </p:cBhvr>
                                      <p:to>
                                        <p:strVal val="visible"/>
                                      </p:to>
                                    </p:set>
                                    <p:animEffect transition="in" filter="wipe(down)">
                                      <p:cBhvr>
                                        <p:cTn id="20" dur="500"/>
                                        <p:tgtEl>
                                          <p:spTgt spid="57"/>
                                        </p:tgtEl>
                                      </p:cBhvr>
                                    </p:animEffect>
                                  </p:childTnLst>
                                </p:cTn>
                              </p:par>
                              <p:par>
                                <p:cTn id="21" presetID="64" presetClass="path" presetSubtype="0" accel="50000" decel="50000" fill="hold" nodeType="withEffect">
                                  <p:stCondLst>
                                    <p:cond delay="2500"/>
                                  </p:stCondLst>
                                  <p:childTnLst>
                                    <p:animMotion origin="layout" path="M -3.75E-6 0 L -3.75E-6 -0.25 " pathEditMode="relative" rAng="0" ptsTypes="AA">
                                      <p:cBhvr>
                                        <p:cTn id="22" dur="1250" fill="hold"/>
                                        <p:tgtEl>
                                          <p:spTgt spid="13"/>
                                        </p:tgtEl>
                                        <p:attrNameLst>
                                          <p:attrName>ppt_x</p:attrName>
                                          <p:attrName>ppt_y</p:attrName>
                                        </p:attrNameLst>
                                      </p:cBhvr>
                                      <p:rCtr x="0" y="-12500"/>
                                    </p:animMotion>
                                  </p:childTnLst>
                                </p:cTn>
                              </p:par>
                              <p:par>
                                <p:cTn id="23" presetID="64" presetClass="path" presetSubtype="0" accel="50000" decel="50000" fill="hold" nodeType="withEffect">
                                  <p:stCondLst>
                                    <p:cond delay="2750"/>
                                  </p:stCondLst>
                                  <p:childTnLst>
                                    <p:animMotion origin="layout" path="M 1.25E-6 0 L 1.25E-6 -0.25 " pathEditMode="relative" rAng="0" ptsTypes="AA">
                                      <p:cBhvr>
                                        <p:cTn id="24" dur="1250" fill="hold"/>
                                        <p:tgtEl>
                                          <p:spTgt spid="11"/>
                                        </p:tgtEl>
                                        <p:attrNameLst>
                                          <p:attrName>ppt_x</p:attrName>
                                          <p:attrName>ppt_y</p:attrName>
                                        </p:attrNameLst>
                                      </p:cBhvr>
                                      <p:rCtr x="0" y="-12500"/>
                                    </p:animMotion>
                                  </p:childTnLst>
                                </p:cTn>
                              </p:par>
                              <p:par>
                                <p:cTn id="25" presetID="64" presetClass="path" presetSubtype="0" accel="50000" decel="50000" fill="hold" nodeType="withEffect">
                                  <p:stCondLst>
                                    <p:cond delay="3200"/>
                                  </p:stCondLst>
                                  <p:childTnLst>
                                    <p:animMotion origin="layout" path="M 6.25E-7 2.96296E-6 L 6.25E-7 -0.25 " pathEditMode="relative" rAng="0" ptsTypes="AA">
                                      <p:cBhvr>
                                        <p:cTn id="26" dur="1250" fill="hold"/>
                                        <p:tgtEl>
                                          <p:spTgt spid="12"/>
                                        </p:tgtEl>
                                        <p:attrNameLst>
                                          <p:attrName>ppt_x</p:attrName>
                                          <p:attrName>ppt_y</p:attrName>
                                        </p:attrNameLst>
                                      </p:cBhvr>
                                      <p:rCtr x="0" y="-12500"/>
                                    </p:animMotion>
                                  </p:childTnLst>
                                </p:cTn>
                              </p:par>
                              <p:par>
                                <p:cTn id="27" presetID="64" presetClass="path" presetSubtype="0" accel="50000" decel="50000" fill="hold" nodeType="withEffect">
                                  <p:stCondLst>
                                    <p:cond delay="3500"/>
                                  </p:stCondLst>
                                  <p:childTnLst>
                                    <p:animMotion origin="layout" path="M -2.08333E-7 -4.07407E-6 L -2.08333E-7 -0.25 " pathEditMode="relative" rAng="0" ptsTypes="AA">
                                      <p:cBhvr>
                                        <p:cTn id="28" dur="1250" fill="hold"/>
                                        <p:tgtEl>
                                          <p:spTgt spid="14"/>
                                        </p:tgtEl>
                                        <p:attrNameLst>
                                          <p:attrName>ppt_x</p:attrName>
                                          <p:attrName>ppt_y</p:attrName>
                                        </p:attrNameLst>
                                      </p:cBhvr>
                                      <p:rCtr x="0" y="-12500"/>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13"/>
                    </p:tgtEl>
                  </p:cond>
                </p:stCondLst>
                <p:endSync evt="end" delay="0">
                  <p:rtn val="all"/>
                </p:endSync>
                <p:childTnLst>
                  <p:par>
                    <p:cTn id="30" fill="hold">
                      <p:stCondLst>
                        <p:cond delay="0"/>
                      </p:stCondLst>
                      <p:childTnLst>
                        <p:par>
                          <p:cTn id="31" fill="hold">
                            <p:stCondLst>
                              <p:cond delay="0"/>
                            </p:stCondLst>
                            <p:childTnLst>
                              <p:par>
                                <p:cTn id="32" presetID="23" presetClass="exit" presetSubtype="32" fill="hold" nodeType="clickEffect">
                                  <p:stCondLst>
                                    <p:cond delay="0"/>
                                  </p:stCondLst>
                                  <p:childTnLst>
                                    <p:anim calcmode="lin" valueType="num">
                                      <p:cBhvr>
                                        <p:cTn id="33" dur="500"/>
                                        <p:tgtEl>
                                          <p:spTgt spid="13"/>
                                        </p:tgtEl>
                                        <p:attrNameLst>
                                          <p:attrName>ppt_w</p:attrName>
                                        </p:attrNameLst>
                                      </p:cBhvr>
                                      <p:tavLst>
                                        <p:tav tm="0">
                                          <p:val>
                                            <p:strVal val="ppt_w"/>
                                          </p:val>
                                        </p:tav>
                                        <p:tav tm="100000">
                                          <p:val>
                                            <p:fltVal val="0"/>
                                          </p:val>
                                        </p:tav>
                                      </p:tavLst>
                                    </p:anim>
                                    <p:anim calcmode="lin" valueType="num">
                                      <p:cBhvr>
                                        <p:cTn id="34" dur="500"/>
                                        <p:tgtEl>
                                          <p:spTgt spid="13"/>
                                        </p:tgtEl>
                                        <p:attrNameLst>
                                          <p:attrName>ppt_h</p:attrName>
                                        </p:attrNameLst>
                                      </p:cBhvr>
                                      <p:tavLst>
                                        <p:tav tm="0">
                                          <p:val>
                                            <p:strVal val="ppt_h"/>
                                          </p:val>
                                        </p:tav>
                                        <p:tav tm="100000">
                                          <p:val>
                                            <p:fltVal val="0"/>
                                          </p:val>
                                        </p:tav>
                                      </p:tavLst>
                                    </p:anim>
                                    <p:set>
                                      <p:cBhvr>
                                        <p:cTn id="35" dur="1" fill="hold">
                                          <p:stCondLst>
                                            <p:cond delay="499"/>
                                          </p:stCondLst>
                                        </p:cTn>
                                        <p:tgtEl>
                                          <p:spTgt spid="13"/>
                                        </p:tgtEl>
                                        <p:attrNameLst>
                                          <p:attrName>style.visibility</p:attrName>
                                        </p:attrNameLst>
                                      </p:cBhvr>
                                      <p:to>
                                        <p:strVal val="hidden"/>
                                      </p:to>
                                    </p:set>
                                  </p:childTnLst>
                                  <p:subTnLst>
                                    <p:audio>
                                      <p:cMediaNode>
                                        <p:cTn display="0" masterRel="sameClick">
                                          <p:stCondLst>
                                            <p:cond evt="begin" delay="0">
                                              <p:tn val="32"/>
                                            </p:cond>
                                          </p:stCondLst>
                                          <p:endCondLst>
                                            <p:cond evt="onStopAudio" delay="0">
                                              <p:tgtEl>
                                                <p:sldTgt/>
                                              </p:tgtEl>
                                            </p:cond>
                                          </p:endCondLst>
                                        </p:cTn>
                                        <p:tgtEl>
                                          <p:sndTgt r:embed="rId4" name="5a31405ccd2aa.wav"/>
                                        </p:tgtEl>
                                      </p:cMediaNode>
                                    </p:audio>
                                  </p:subTnLst>
                                </p:cTn>
                              </p:par>
                            </p:childTnLst>
                          </p:cTn>
                        </p:par>
                      </p:childTnLst>
                    </p:cTn>
                  </p:par>
                </p:childTnLst>
              </p:cTn>
              <p:nextCondLst>
                <p:cond evt="onClick" delay="0">
                  <p:tgtEl>
                    <p:spTgt spid="13"/>
                  </p:tgtEl>
                </p:cond>
              </p:nextCondLst>
            </p:seq>
            <p:seq concurrent="1" nextAc="seek">
              <p:cTn id="36" restart="whenNotActive" fill="hold" evtFilter="cancelBubble" nodeType="interactiveSeq">
                <p:stCondLst>
                  <p:cond evt="onClick" delay="0">
                    <p:tgtEl>
                      <p:spTgt spid="11"/>
                    </p:tgtEl>
                  </p:cond>
                </p:stCondLst>
                <p:endSync evt="end" delay="0">
                  <p:rtn val="all"/>
                </p:endSync>
                <p:childTnLst>
                  <p:par>
                    <p:cTn id="37" fill="hold">
                      <p:stCondLst>
                        <p:cond delay="0"/>
                      </p:stCondLst>
                      <p:childTnLst>
                        <p:par>
                          <p:cTn id="38" fill="hold">
                            <p:stCondLst>
                              <p:cond delay="0"/>
                            </p:stCondLst>
                            <p:childTnLst>
                              <p:par>
                                <p:cTn id="39" presetID="23" presetClass="exit" presetSubtype="32" fill="hold" nodeType="clickEffect">
                                  <p:stCondLst>
                                    <p:cond delay="0"/>
                                  </p:stCondLst>
                                  <p:childTnLst>
                                    <p:anim calcmode="lin" valueType="num">
                                      <p:cBhvr>
                                        <p:cTn id="40" dur="500"/>
                                        <p:tgtEl>
                                          <p:spTgt spid="11"/>
                                        </p:tgtEl>
                                        <p:attrNameLst>
                                          <p:attrName>ppt_w</p:attrName>
                                        </p:attrNameLst>
                                      </p:cBhvr>
                                      <p:tavLst>
                                        <p:tav tm="0">
                                          <p:val>
                                            <p:strVal val="ppt_w"/>
                                          </p:val>
                                        </p:tav>
                                        <p:tav tm="100000">
                                          <p:val>
                                            <p:fltVal val="0"/>
                                          </p:val>
                                        </p:tav>
                                      </p:tavLst>
                                    </p:anim>
                                    <p:anim calcmode="lin" valueType="num">
                                      <p:cBhvr>
                                        <p:cTn id="41" dur="500"/>
                                        <p:tgtEl>
                                          <p:spTgt spid="11"/>
                                        </p:tgtEl>
                                        <p:attrNameLst>
                                          <p:attrName>ppt_h</p:attrName>
                                        </p:attrNameLst>
                                      </p:cBhvr>
                                      <p:tavLst>
                                        <p:tav tm="0">
                                          <p:val>
                                            <p:strVal val="ppt_h"/>
                                          </p:val>
                                        </p:tav>
                                        <p:tav tm="100000">
                                          <p:val>
                                            <p:fltVal val="0"/>
                                          </p:val>
                                        </p:tav>
                                      </p:tavLst>
                                    </p:anim>
                                    <p:set>
                                      <p:cBhvr>
                                        <p:cTn id="42" dur="1" fill="hold">
                                          <p:stCondLst>
                                            <p:cond delay="499"/>
                                          </p:stCondLst>
                                        </p:cTn>
                                        <p:tgtEl>
                                          <p:spTgt spid="11"/>
                                        </p:tgtEl>
                                        <p:attrNameLst>
                                          <p:attrName>style.visibility</p:attrName>
                                        </p:attrNameLst>
                                      </p:cBhvr>
                                      <p:to>
                                        <p:strVal val="hidden"/>
                                      </p:to>
                                    </p:set>
                                  </p:childTnLst>
                                  <p:subTnLst>
                                    <p:audio>
                                      <p:cMediaNode>
                                        <p:cTn display="0" masterRel="sameClick">
                                          <p:stCondLst>
                                            <p:cond evt="begin" delay="0">
                                              <p:tn val="39"/>
                                            </p:cond>
                                          </p:stCondLst>
                                          <p:endCondLst>
                                            <p:cond evt="onStopAudio" delay="0">
                                              <p:tgtEl>
                                                <p:sldTgt/>
                                              </p:tgtEl>
                                            </p:cond>
                                          </p:endCondLst>
                                        </p:cTn>
                                        <p:tgtEl>
                                          <p:sndTgt r:embed="rId4" name="5a31405ccd2aa.wav"/>
                                        </p:tgtEl>
                                      </p:cMediaNode>
                                    </p:audio>
                                  </p:subTnLst>
                                </p:cTn>
                              </p:par>
                            </p:childTnLst>
                          </p:cTn>
                        </p:par>
                      </p:childTnLst>
                    </p:cTn>
                  </p:par>
                </p:childTnLst>
              </p:cTn>
              <p:nextCondLst>
                <p:cond evt="onClick" delay="0">
                  <p:tgtEl>
                    <p:spTgt spid="11"/>
                  </p:tgtEl>
                </p:cond>
              </p:nextCondLst>
            </p:seq>
            <p:seq concurrent="1" nextAc="seek">
              <p:cTn id="43" restart="whenNotActive" fill="hold" evtFilter="cancelBubble" nodeType="interactiveSeq">
                <p:stCondLst>
                  <p:cond evt="onClick" delay="0">
                    <p:tgtEl>
                      <p:spTgt spid="12"/>
                    </p:tgtEl>
                  </p:cond>
                </p:stCondLst>
                <p:endSync evt="end" delay="0">
                  <p:rtn val="all"/>
                </p:endSync>
                <p:childTnLst>
                  <p:par>
                    <p:cTn id="44" fill="hold">
                      <p:stCondLst>
                        <p:cond delay="0"/>
                      </p:stCondLst>
                      <p:childTnLst>
                        <p:par>
                          <p:cTn id="45" fill="hold">
                            <p:stCondLst>
                              <p:cond delay="0"/>
                            </p:stCondLst>
                            <p:childTnLst>
                              <p:par>
                                <p:cTn id="46" presetID="23" presetClass="exit" presetSubtype="32" fill="hold" nodeType="clickEffect">
                                  <p:stCondLst>
                                    <p:cond delay="0"/>
                                  </p:stCondLst>
                                  <p:childTnLst>
                                    <p:anim calcmode="lin" valueType="num">
                                      <p:cBhvr>
                                        <p:cTn id="47" dur="500"/>
                                        <p:tgtEl>
                                          <p:spTgt spid="12"/>
                                        </p:tgtEl>
                                        <p:attrNameLst>
                                          <p:attrName>ppt_w</p:attrName>
                                        </p:attrNameLst>
                                      </p:cBhvr>
                                      <p:tavLst>
                                        <p:tav tm="0">
                                          <p:val>
                                            <p:strVal val="ppt_w"/>
                                          </p:val>
                                        </p:tav>
                                        <p:tav tm="100000">
                                          <p:val>
                                            <p:fltVal val="0"/>
                                          </p:val>
                                        </p:tav>
                                      </p:tavLst>
                                    </p:anim>
                                    <p:anim calcmode="lin" valueType="num">
                                      <p:cBhvr>
                                        <p:cTn id="48" dur="500"/>
                                        <p:tgtEl>
                                          <p:spTgt spid="12"/>
                                        </p:tgtEl>
                                        <p:attrNameLst>
                                          <p:attrName>ppt_h</p:attrName>
                                        </p:attrNameLst>
                                      </p:cBhvr>
                                      <p:tavLst>
                                        <p:tav tm="0">
                                          <p:val>
                                            <p:strVal val="ppt_h"/>
                                          </p:val>
                                        </p:tav>
                                        <p:tav tm="100000">
                                          <p:val>
                                            <p:fltVal val="0"/>
                                          </p:val>
                                        </p:tav>
                                      </p:tavLst>
                                    </p:anim>
                                    <p:set>
                                      <p:cBhvr>
                                        <p:cTn id="49" dur="1" fill="hold">
                                          <p:stCondLst>
                                            <p:cond delay="499"/>
                                          </p:stCondLst>
                                        </p:cTn>
                                        <p:tgtEl>
                                          <p:spTgt spid="12"/>
                                        </p:tgtEl>
                                        <p:attrNameLst>
                                          <p:attrName>style.visibility</p:attrName>
                                        </p:attrNameLst>
                                      </p:cBhvr>
                                      <p:to>
                                        <p:strVal val="hidden"/>
                                      </p:to>
                                    </p:set>
                                  </p:childTnLst>
                                  <p:subTnLst>
                                    <p:audio>
                                      <p:cMediaNode>
                                        <p:cTn display="0" masterRel="sameClick">
                                          <p:stCondLst>
                                            <p:cond evt="begin" delay="0">
                                              <p:tn val="46"/>
                                            </p:cond>
                                          </p:stCondLst>
                                          <p:endCondLst>
                                            <p:cond evt="onStopAudio" delay="0">
                                              <p:tgtEl>
                                                <p:sldTgt/>
                                              </p:tgtEl>
                                            </p:cond>
                                          </p:endCondLst>
                                        </p:cTn>
                                        <p:tgtEl>
                                          <p:sndTgt r:embed="rId4" name="5a31405ccd2aa.wav"/>
                                        </p:tgtEl>
                                      </p:cMediaNode>
                                    </p:audio>
                                  </p:subTnLst>
                                </p:cTn>
                              </p:par>
                            </p:childTnLst>
                          </p:cTn>
                        </p:par>
                      </p:childTnLst>
                    </p:cTn>
                  </p:par>
                </p:childTnLst>
              </p:cTn>
              <p:nextCondLst>
                <p:cond evt="onClick" delay="0">
                  <p:tgtEl>
                    <p:spTgt spid="12"/>
                  </p:tgtEl>
                </p:cond>
              </p:nextCondLst>
            </p:seq>
            <p:seq concurrent="1" nextAc="seek">
              <p:cTn id="50" restart="whenNotActive" fill="hold" evtFilter="cancelBubble" nodeType="interactiveSeq">
                <p:stCondLst>
                  <p:cond evt="onClick" delay="0">
                    <p:tgtEl>
                      <p:spTgt spid="14"/>
                    </p:tgtEl>
                  </p:cond>
                </p:stCondLst>
                <p:endSync evt="end" delay="0">
                  <p:rtn val="all"/>
                </p:endSync>
                <p:childTnLst>
                  <p:par>
                    <p:cTn id="51" fill="hold">
                      <p:stCondLst>
                        <p:cond delay="0"/>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2.08333E-7 -0.25 L -2.08333E-7 -0.24953 C 0.00365 -0.25509 0.0069 -0.2618 0.01094 -0.2662 C 0.0138 -0.26967 0.01745 -0.26944 0.02031 -0.27314 C 0.02552 -0.27963 0.03034 -0.28796 0.03594 -0.29305 C 0.03958 -0.29652 0.04336 -0.29884 0.04688 -0.30324 C 0.05065 -0.30787 0.05404 -0.31458 0.05781 -0.31967 C 0.06471 -0.32939 0.07396 -0.33564 0.07813 -0.35324 C 0.08021 -0.3618 0.08268 -0.37037 0.08438 -0.37986 C 0.08633 -0.39143 0.08776 -0.40393 0.08906 -0.41643 C 0.08984 -0.42384 0.08997 -0.43194 0.09063 -0.43981 C 0.09102 -0.44652 0.09167 -0.45301 0.09219 -0.45972 C 0.09167 -0.47199 0.0918 -0.48426 0.09063 -0.49606 C 0.0901 -0.50023 0.08828 -0.50277 0.0875 -0.50625 C 0.08672 -0.50949 0.08659 -0.51319 0.08594 -0.51643 C 0.08464 -0.52129 0.08008 -0.53657 0.07813 -0.54282 C 0.07656 -0.54745 0.07487 -0.55162 0.07344 -0.55601 C 0.07227 -0.55926 0.07148 -0.56296 0.07031 -0.5662 C 0.06654 -0.57592 0.0655 -0.57638 0.06094 -0.58287 C 0.0599 -0.58611 0.05898 -0.58981 0.05781 -0.59305 C 0.053 -0.60393 0.04831 -0.61018 0.04531 -0.62291 C 0.04401 -0.62824 0.04336 -0.63402 0.04219 -0.63935 C 0.04023 -0.64768 0.03789 -0.65486 0.03594 -0.6625 C 0.03359 -0.67176 0.03112 -0.68287 0.02969 -0.69259 C 0.02891 -0.69699 0.02865 -0.70162 0.02813 -0.70625 C 0.0276 -0.70949 0.02695 -0.7125 0.02656 -0.71597 C 0.02539 -0.72361 0.02448 -0.73171 0.02344 -0.73912 C 0.02292 -0.74814 0.02161 -0.75694 0.02188 -0.7662 C 0.02214 -0.78078 0.02474 -0.80162 0.02813 -0.81574 C 0.02943 -0.82152 0.03099 -0.82708 0.03281 -0.8324 C 0.03568 -0.84166 0.03802 -0.85277 0.04219 -0.85902 C 0.04427 -0.8625 0.04648 -0.86527 0.04844 -0.86898 C 0.05026 -0.87314 0.05117 -0.8787 0.05313 -0.8824 C 0.05846 -0.89328 0.06432 -0.90301 0.07031 -0.91273 C 0.0724 -0.91597 0.07435 -0.91967 0.07656 -0.92245 C 0.0832 -0.93171 0.08971 -0.94143 0.09688 -0.94907 C 0.1 -0.95231 0.10313 -0.95555 0.10625 -0.95926 C 0.1099 -0.96342 0.11328 -0.96898 0.11719 -0.97222 C 0.12057 -0.97569 0.12448 -0.97638 0.12813 -0.97893 C 0.13177 -0.98194 0.13529 -0.98611 0.13906 -0.98958 C 0.15495 -1.00231 0.15482 -0.99282 0.17344 -1.03217 C 0.17604 -1.03819 0.17839 -1.04398 0.18125 -1.0493 C 0.18372 -1.05393 0.18659 -1.05717 0.18906 -1.0625 C 0.19466 -1.07453 0.20104 -1.09745 0.20313 -1.11226 C 0.20417 -1.12013 0.20508 -1.12801 0.20625 -1.13541 C 0.2082 -1.14907 0.2125 -1.17523 0.2125 -1.175 C 0.21146 -1.19768 0.21107 -1.2199 0.20938 -1.24189 C 0.20872 -1.24861 0.203 -1.25763 0.20156 -1.26203 C 0.17891 -1.32407 0.21107 -1.2449 0.1875 -1.2949 C 0.17943 -1.31226 0.19063 -1.31388 0.17031 -1.32847 C 0.16875 -1.32963 0.16706 -1.33009 0.16563 -1.33194 C 0.15911 -1.33958 0.15573 -1.34629 0.15 -1.35509 C 0.14844 -1.35717 0.14688 -1.35972 0.14531 -1.3618 C 0.14271 -1.36412 0.13984 -1.36527 0.1375 -1.36828 C 0.13516 -1.37083 0.13333 -1.375 0.13125 -1.37847 C 0.12695 -1.38472 0.12513 -1.38541 0.12188 -1.39513 C 0.11888 -1.40347 0.11628 -1.41527 0.11406 -1.425 C 0.11198 -1.44583 0.1125 -1.43588 0.1125 -1.45509 " pathEditMode="relative" rAng="0" ptsTypes="AAAAAAAAAAAAAAAAAAAAAAAAAAAAAAAAAAAAAAAAAAAAAAAAAAAAAAAAAA">
                                      <p:cBhvr>
                                        <p:cTn id="54" dur="1250" fill="hold"/>
                                        <p:tgtEl>
                                          <p:spTgt spid="14"/>
                                        </p:tgtEl>
                                        <p:attrNameLst>
                                          <p:attrName>ppt_x</p:attrName>
                                          <p:attrName>ppt_y</p:attrName>
                                        </p:attrNameLst>
                                      </p:cBhvr>
                                      <p:rCtr x="10625" y="-60231"/>
                                    </p:animMotion>
                                  </p:childTnLst>
                                  <p:subTnLst>
                                    <p:audio>
                                      <p:cMediaNode>
                                        <p:cTn display="0" masterRel="sameClick">
                                          <p:stCondLst>
                                            <p:cond evt="begin" delay="0">
                                              <p:tn val="53"/>
                                            </p:cond>
                                          </p:stCondLst>
                                          <p:endCondLst>
                                            <p:cond evt="onStopAudio" delay="0">
                                              <p:tgtEl>
                                                <p:sldTgt/>
                                              </p:tgtEl>
                                            </p:cond>
                                          </p:endCondLst>
                                        </p:cTn>
                                        <p:tgtEl>
                                          <p:sndTgt r:embed="rId5" name="Am-thanh-tra-loi-dung-www_yeualo_com.wav"/>
                                        </p:tgtEl>
                                      </p:cMediaNode>
                                    </p:audio>
                                  </p:subTnLst>
                                </p:cTn>
                              </p:par>
                            </p:childTnLst>
                          </p:cTn>
                        </p:par>
                        <p:par>
                          <p:cTn id="55" fill="hold">
                            <p:stCondLst>
                              <p:cond delay="1250"/>
                            </p:stCondLst>
                            <p:childTnLst>
                              <p:par>
                                <p:cTn id="56" presetID="1" presetClass="emph" presetSubtype="2" fill="hold" nodeType="afterEffect">
                                  <p:stCondLst>
                                    <p:cond delay="0"/>
                                  </p:stCondLst>
                                  <p:childTnLst>
                                    <p:animClr clrSpc="rgb" dir="cw">
                                      <p:cBhvr>
                                        <p:cTn id="57" dur="1000" fill="hold"/>
                                        <p:tgtEl>
                                          <p:spTgt spid="54"/>
                                        </p:tgtEl>
                                        <p:attrNameLst>
                                          <p:attrName>fillcolor</p:attrName>
                                        </p:attrNameLst>
                                      </p:cBhvr>
                                      <p:to>
                                        <a:schemeClr val="accent2"/>
                                      </p:to>
                                    </p:animClr>
                                    <p:set>
                                      <p:cBhvr>
                                        <p:cTn id="58" dur="1000" fill="hold"/>
                                        <p:tgtEl>
                                          <p:spTgt spid="54"/>
                                        </p:tgtEl>
                                        <p:attrNameLst>
                                          <p:attrName>fill.type</p:attrName>
                                        </p:attrNameLst>
                                      </p:cBhvr>
                                      <p:to>
                                        <p:strVal val="solid"/>
                                      </p:to>
                                    </p:set>
                                    <p:set>
                                      <p:cBhvr>
                                        <p:cTn id="59" dur="1000" fill="hold"/>
                                        <p:tgtEl>
                                          <p:spTgt spid="5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60" restart="whenNotActive" fill="hold" evtFilter="cancelBubble" nodeType="interactiveSeq">
                <p:stCondLst>
                  <p:cond evt="onClick" delay="0">
                    <p:tgtEl>
                      <p:spTgt spid="73"/>
                    </p:tgtEl>
                  </p:cond>
                </p:stCondLst>
                <p:endSync evt="end" delay="0">
                  <p:rtn val="all"/>
                </p:endSync>
                <p:childTnLst>
                  <p:par>
                    <p:cTn id="61" fill="hold">
                      <p:stCondLst>
                        <p:cond delay="0"/>
                      </p:stCondLst>
                      <p:childTnLst>
                        <p:par>
                          <p:cTn id="62" fill="hold">
                            <p:stCondLst>
                              <p:cond delay="0"/>
                            </p:stCondLst>
                            <p:childTnLst>
                              <p:par>
                                <p:cTn id="63" presetID="23" presetClass="entr" presetSubtype="16" fill="hold" grpId="0" nodeType="clickEffect">
                                  <p:stCondLst>
                                    <p:cond delay="0"/>
                                  </p:stCondLst>
                                  <p:childTnLst>
                                    <p:set>
                                      <p:cBhvr>
                                        <p:cTn id="64" dur="1" fill="hold">
                                          <p:stCondLst>
                                            <p:cond delay="0"/>
                                          </p:stCondLst>
                                        </p:cTn>
                                        <p:tgtEl>
                                          <p:spTgt spid="72"/>
                                        </p:tgtEl>
                                        <p:attrNameLst>
                                          <p:attrName>style.visibility</p:attrName>
                                        </p:attrNameLst>
                                      </p:cBhvr>
                                      <p:to>
                                        <p:strVal val="visible"/>
                                      </p:to>
                                    </p:set>
                                    <p:anim calcmode="lin" valueType="num">
                                      <p:cBhvr>
                                        <p:cTn id="65" dur="500" fill="hold"/>
                                        <p:tgtEl>
                                          <p:spTgt spid="72"/>
                                        </p:tgtEl>
                                        <p:attrNameLst>
                                          <p:attrName>ppt_w</p:attrName>
                                        </p:attrNameLst>
                                      </p:cBhvr>
                                      <p:tavLst>
                                        <p:tav tm="0">
                                          <p:val>
                                            <p:fltVal val="0"/>
                                          </p:val>
                                        </p:tav>
                                        <p:tav tm="100000">
                                          <p:val>
                                            <p:strVal val="#ppt_w"/>
                                          </p:val>
                                        </p:tav>
                                      </p:tavLst>
                                    </p:anim>
                                    <p:anim calcmode="lin" valueType="num">
                                      <p:cBhvr>
                                        <p:cTn id="66" dur="500" fill="hold"/>
                                        <p:tgtEl>
                                          <p:spTgt spid="7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63"/>
                                            </p:cond>
                                          </p:stCondLst>
                                          <p:endCondLst>
                                            <p:cond evt="onStopAudio" delay="0">
                                              <p:tgtEl>
                                                <p:sldTgt/>
                                              </p:tgtEl>
                                            </p:cond>
                                          </p:endCondLst>
                                        </p:cTn>
                                        <p:tgtEl>
                                          <p:sndTgt r:embed="rId6" name="Đồng hồ đếm ngược 5 giây (online-audio-converter.com).wav"/>
                                        </p:tgtEl>
                                      </p:cMediaNode>
                                    </p:audio>
                                  </p:subTnLst>
                                </p:cTn>
                              </p:par>
                            </p:childTnLst>
                          </p:cTn>
                        </p:par>
                        <p:par>
                          <p:cTn id="67" fill="hold">
                            <p:stCondLst>
                              <p:cond delay="500"/>
                            </p:stCondLst>
                            <p:childTnLst>
                              <p:par>
                                <p:cTn id="68" presetID="53" presetClass="exit" presetSubtype="32" fill="hold" grpId="1" nodeType="afterEffect">
                                  <p:stCondLst>
                                    <p:cond delay="0"/>
                                  </p:stCondLst>
                                  <p:childTnLst>
                                    <p:anim calcmode="lin" valueType="num">
                                      <p:cBhvr>
                                        <p:cTn id="69" dur="500"/>
                                        <p:tgtEl>
                                          <p:spTgt spid="72"/>
                                        </p:tgtEl>
                                        <p:attrNameLst>
                                          <p:attrName>ppt_w</p:attrName>
                                        </p:attrNameLst>
                                      </p:cBhvr>
                                      <p:tavLst>
                                        <p:tav tm="0">
                                          <p:val>
                                            <p:strVal val="ppt_w"/>
                                          </p:val>
                                        </p:tav>
                                        <p:tav tm="100000">
                                          <p:val>
                                            <p:fltVal val="0"/>
                                          </p:val>
                                        </p:tav>
                                      </p:tavLst>
                                    </p:anim>
                                    <p:anim calcmode="lin" valueType="num">
                                      <p:cBhvr>
                                        <p:cTn id="70" dur="500"/>
                                        <p:tgtEl>
                                          <p:spTgt spid="72"/>
                                        </p:tgtEl>
                                        <p:attrNameLst>
                                          <p:attrName>ppt_h</p:attrName>
                                        </p:attrNameLst>
                                      </p:cBhvr>
                                      <p:tavLst>
                                        <p:tav tm="0">
                                          <p:val>
                                            <p:strVal val="ppt_h"/>
                                          </p:val>
                                        </p:tav>
                                        <p:tav tm="100000">
                                          <p:val>
                                            <p:fltVal val="0"/>
                                          </p:val>
                                        </p:tav>
                                      </p:tavLst>
                                    </p:anim>
                                    <p:animEffect transition="out" filter="fade">
                                      <p:cBhvr>
                                        <p:cTn id="71" dur="500"/>
                                        <p:tgtEl>
                                          <p:spTgt spid="72"/>
                                        </p:tgtEl>
                                      </p:cBhvr>
                                    </p:animEffect>
                                    <p:set>
                                      <p:cBhvr>
                                        <p:cTn id="72" dur="1" fill="hold">
                                          <p:stCondLst>
                                            <p:cond delay="499"/>
                                          </p:stCondLst>
                                        </p:cTn>
                                        <p:tgtEl>
                                          <p:spTgt spid="72"/>
                                        </p:tgtEl>
                                        <p:attrNameLst>
                                          <p:attrName>style.visibility</p:attrName>
                                        </p:attrNameLst>
                                      </p:cBhvr>
                                      <p:to>
                                        <p:strVal val="hidden"/>
                                      </p:to>
                                    </p:set>
                                  </p:childTnLst>
                                </p:cTn>
                              </p:par>
                            </p:childTnLst>
                          </p:cTn>
                        </p:par>
                        <p:par>
                          <p:cTn id="73" fill="hold">
                            <p:stCondLst>
                              <p:cond delay="1000"/>
                            </p:stCondLst>
                            <p:childTnLst>
                              <p:par>
                                <p:cTn id="74" presetID="23" presetClass="entr" presetSubtype="16" fill="hold" grpId="0" nodeType="afterEffect">
                                  <p:stCondLst>
                                    <p:cond delay="0"/>
                                  </p:stCondLst>
                                  <p:childTnLst>
                                    <p:set>
                                      <p:cBhvr>
                                        <p:cTn id="75" dur="1" fill="hold">
                                          <p:stCondLst>
                                            <p:cond delay="0"/>
                                          </p:stCondLst>
                                        </p:cTn>
                                        <p:tgtEl>
                                          <p:spTgt spid="71"/>
                                        </p:tgtEl>
                                        <p:attrNameLst>
                                          <p:attrName>style.visibility</p:attrName>
                                        </p:attrNameLst>
                                      </p:cBhvr>
                                      <p:to>
                                        <p:strVal val="visible"/>
                                      </p:to>
                                    </p:set>
                                    <p:anim calcmode="lin" valueType="num">
                                      <p:cBhvr>
                                        <p:cTn id="76" dur="500" fill="hold"/>
                                        <p:tgtEl>
                                          <p:spTgt spid="71"/>
                                        </p:tgtEl>
                                        <p:attrNameLst>
                                          <p:attrName>ppt_w</p:attrName>
                                        </p:attrNameLst>
                                      </p:cBhvr>
                                      <p:tavLst>
                                        <p:tav tm="0">
                                          <p:val>
                                            <p:fltVal val="0"/>
                                          </p:val>
                                        </p:tav>
                                        <p:tav tm="100000">
                                          <p:val>
                                            <p:strVal val="#ppt_w"/>
                                          </p:val>
                                        </p:tav>
                                      </p:tavLst>
                                    </p:anim>
                                    <p:anim calcmode="lin" valueType="num">
                                      <p:cBhvr>
                                        <p:cTn id="77" dur="500" fill="hold"/>
                                        <p:tgtEl>
                                          <p:spTgt spid="71"/>
                                        </p:tgtEl>
                                        <p:attrNameLst>
                                          <p:attrName>ppt_h</p:attrName>
                                        </p:attrNameLst>
                                      </p:cBhvr>
                                      <p:tavLst>
                                        <p:tav tm="0">
                                          <p:val>
                                            <p:fltVal val="0"/>
                                          </p:val>
                                        </p:tav>
                                        <p:tav tm="100000">
                                          <p:val>
                                            <p:strVal val="#ppt_h"/>
                                          </p:val>
                                        </p:tav>
                                      </p:tavLst>
                                    </p:anim>
                                  </p:childTnLst>
                                </p:cTn>
                              </p:par>
                            </p:childTnLst>
                          </p:cTn>
                        </p:par>
                        <p:par>
                          <p:cTn id="78" fill="hold">
                            <p:stCondLst>
                              <p:cond delay="1500"/>
                            </p:stCondLst>
                            <p:childTnLst>
                              <p:par>
                                <p:cTn id="79" presetID="53" presetClass="exit" presetSubtype="32" fill="hold" grpId="1" nodeType="afterEffect">
                                  <p:stCondLst>
                                    <p:cond delay="0"/>
                                  </p:stCondLst>
                                  <p:childTnLst>
                                    <p:anim calcmode="lin" valueType="num">
                                      <p:cBhvr>
                                        <p:cTn id="80" dur="500"/>
                                        <p:tgtEl>
                                          <p:spTgt spid="71"/>
                                        </p:tgtEl>
                                        <p:attrNameLst>
                                          <p:attrName>ppt_w</p:attrName>
                                        </p:attrNameLst>
                                      </p:cBhvr>
                                      <p:tavLst>
                                        <p:tav tm="0">
                                          <p:val>
                                            <p:strVal val="ppt_w"/>
                                          </p:val>
                                        </p:tav>
                                        <p:tav tm="100000">
                                          <p:val>
                                            <p:fltVal val="0"/>
                                          </p:val>
                                        </p:tav>
                                      </p:tavLst>
                                    </p:anim>
                                    <p:anim calcmode="lin" valueType="num">
                                      <p:cBhvr>
                                        <p:cTn id="81" dur="500"/>
                                        <p:tgtEl>
                                          <p:spTgt spid="71"/>
                                        </p:tgtEl>
                                        <p:attrNameLst>
                                          <p:attrName>ppt_h</p:attrName>
                                        </p:attrNameLst>
                                      </p:cBhvr>
                                      <p:tavLst>
                                        <p:tav tm="0">
                                          <p:val>
                                            <p:strVal val="ppt_h"/>
                                          </p:val>
                                        </p:tav>
                                        <p:tav tm="100000">
                                          <p:val>
                                            <p:fltVal val="0"/>
                                          </p:val>
                                        </p:tav>
                                      </p:tavLst>
                                    </p:anim>
                                    <p:animEffect transition="out" filter="fade">
                                      <p:cBhvr>
                                        <p:cTn id="82" dur="500"/>
                                        <p:tgtEl>
                                          <p:spTgt spid="71"/>
                                        </p:tgtEl>
                                      </p:cBhvr>
                                    </p:animEffect>
                                    <p:set>
                                      <p:cBhvr>
                                        <p:cTn id="83" dur="1" fill="hold">
                                          <p:stCondLst>
                                            <p:cond delay="499"/>
                                          </p:stCondLst>
                                        </p:cTn>
                                        <p:tgtEl>
                                          <p:spTgt spid="71"/>
                                        </p:tgtEl>
                                        <p:attrNameLst>
                                          <p:attrName>style.visibility</p:attrName>
                                        </p:attrNameLst>
                                      </p:cBhvr>
                                      <p:to>
                                        <p:strVal val="hidden"/>
                                      </p:to>
                                    </p:set>
                                  </p:childTnLst>
                                </p:cTn>
                              </p:par>
                            </p:childTnLst>
                          </p:cTn>
                        </p:par>
                        <p:par>
                          <p:cTn id="84" fill="hold">
                            <p:stCondLst>
                              <p:cond delay="2000"/>
                            </p:stCondLst>
                            <p:childTnLst>
                              <p:par>
                                <p:cTn id="85" presetID="23" presetClass="entr" presetSubtype="16" fill="hold" grpId="0" nodeType="afterEffect">
                                  <p:stCondLst>
                                    <p:cond delay="0"/>
                                  </p:stCondLst>
                                  <p:childTnLst>
                                    <p:set>
                                      <p:cBhvr>
                                        <p:cTn id="86" dur="1" fill="hold">
                                          <p:stCondLst>
                                            <p:cond delay="0"/>
                                          </p:stCondLst>
                                        </p:cTn>
                                        <p:tgtEl>
                                          <p:spTgt spid="70"/>
                                        </p:tgtEl>
                                        <p:attrNameLst>
                                          <p:attrName>style.visibility</p:attrName>
                                        </p:attrNameLst>
                                      </p:cBhvr>
                                      <p:to>
                                        <p:strVal val="visible"/>
                                      </p:to>
                                    </p:set>
                                    <p:anim calcmode="lin" valueType="num">
                                      <p:cBhvr>
                                        <p:cTn id="87" dur="500" fill="hold"/>
                                        <p:tgtEl>
                                          <p:spTgt spid="70"/>
                                        </p:tgtEl>
                                        <p:attrNameLst>
                                          <p:attrName>ppt_w</p:attrName>
                                        </p:attrNameLst>
                                      </p:cBhvr>
                                      <p:tavLst>
                                        <p:tav tm="0">
                                          <p:val>
                                            <p:fltVal val="0"/>
                                          </p:val>
                                        </p:tav>
                                        <p:tav tm="100000">
                                          <p:val>
                                            <p:strVal val="#ppt_w"/>
                                          </p:val>
                                        </p:tav>
                                      </p:tavLst>
                                    </p:anim>
                                    <p:anim calcmode="lin" valueType="num">
                                      <p:cBhvr>
                                        <p:cTn id="88" dur="500" fill="hold"/>
                                        <p:tgtEl>
                                          <p:spTgt spid="70"/>
                                        </p:tgtEl>
                                        <p:attrNameLst>
                                          <p:attrName>ppt_h</p:attrName>
                                        </p:attrNameLst>
                                      </p:cBhvr>
                                      <p:tavLst>
                                        <p:tav tm="0">
                                          <p:val>
                                            <p:fltVal val="0"/>
                                          </p:val>
                                        </p:tav>
                                        <p:tav tm="100000">
                                          <p:val>
                                            <p:strVal val="#ppt_h"/>
                                          </p:val>
                                        </p:tav>
                                      </p:tavLst>
                                    </p:anim>
                                  </p:childTnLst>
                                </p:cTn>
                              </p:par>
                            </p:childTnLst>
                          </p:cTn>
                        </p:par>
                        <p:par>
                          <p:cTn id="89" fill="hold">
                            <p:stCondLst>
                              <p:cond delay="2500"/>
                            </p:stCondLst>
                            <p:childTnLst>
                              <p:par>
                                <p:cTn id="90" presetID="53" presetClass="exit" presetSubtype="32" fill="hold" grpId="1" nodeType="afterEffect">
                                  <p:stCondLst>
                                    <p:cond delay="0"/>
                                  </p:stCondLst>
                                  <p:childTnLst>
                                    <p:anim calcmode="lin" valueType="num">
                                      <p:cBhvr>
                                        <p:cTn id="91" dur="500"/>
                                        <p:tgtEl>
                                          <p:spTgt spid="70"/>
                                        </p:tgtEl>
                                        <p:attrNameLst>
                                          <p:attrName>ppt_w</p:attrName>
                                        </p:attrNameLst>
                                      </p:cBhvr>
                                      <p:tavLst>
                                        <p:tav tm="0">
                                          <p:val>
                                            <p:strVal val="ppt_w"/>
                                          </p:val>
                                        </p:tav>
                                        <p:tav tm="100000">
                                          <p:val>
                                            <p:fltVal val="0"/>
                                          </p:val>
                                        </p:tav>
                                      </p:tavLst>
                                    </p:anim>
                                    <p:anim calcmode="lin" valueType="num">
                                      <p:cBhvr>
                                        <p:cTn id="92" dur="500"/>
                                        <p:tgtEl>
                                          <p:spTgt spid="70"/>
                                        </p:tgtEl>
                                        <p:attrNameLst>
                                          <p:attrName>ppt_h</p:attrName>
                                        </p:attrNameLst>
                                      </p:cBhvr>
                                      <p:tavLst>
                                        <p:tav tm="0">
                                          <p:val>
                                            <p:strVal val="ppt_h"/>
                                          </p:val>
                                        </p:tav>
                                        <p:tav tm="100000">
                                          <p:val>
                                            <p:fltVal val="0"/>
                                          </p:val>
                                        </p:tav>
                                      </p:tavLst>
                                    </p:anim>
                                    <p:animEffect transition="out" filter="fade">
                                      <p:cBhvr>
                                        <p:cTn id="93" dur="500"/>
                                        <p:tgtEl>
                                          <p:spTgt spid="70"/>
                                        </p:tgtEl>
                                      </p:cBhvr>
                                    </p:animEffect>
                                    <p:set>
                                      <p:cBhvr>
                                        <p:cTn id="94" dur="1" fill="hold">
                                          <p:stCondLst>
                                            <p:cond delay="499"/>
                                          </p:stCondLst>
                                        </p:cTn>
                                        <p:tgtEl>
                                          <p:spTgt spid="70"/>
                                        </p:tgtEl>
                                        <p:attrNameLst>
                                          <p:attrName>style.visibility</p:attrName>
                                        </p:attrNameLst>
                                      </p:cBhvr>
                                      <p:to>
                                        <p:strVal val="hidden"/>
                                      </p:to>
                                    </p:set>
                                  </p:childTnLst>
                                </p:cTn>
                              </p:par>
                            </p:childTnLst>
                          </p:cTn>
                        </p:par>
                        <p:par>
                          <p:cTn id="95" fill="hold">
                            <p:stCondLst>
                              <p:cond delay="3000"/>
                            </p:stCondLst>
                            <p:childTnLst>
                              <p:par>
                                <p:cTn id="96" presetID="23" presetClass="entr" presetSubtype="16"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 calcmode="lin" valueType="num">
                                      <p:cBhvr>
                                        <p:cTn id="98" dur="500" fill="hold"/>
                                        <p:tgtEl>
                                          <p:spTgt spid="68"/>
                                        </p:tgtEl>
                                        <p:attrNameLst>
                                          <p:attrName>ppt_w</p:attrName>
                                        </p:attrNameLst>
                                      </p:cBhvr>
                                      <p:tavLst>
                                        <p:tav tm="0">
                                          <p:val>
                                            <p:fltVal val="0"/>
                                          </p:val>
                                        </p:tav>
                                        <p:tav tm="100000">
                                          <p:val>
                                            <p:strVal val="#ppt_w"/>
                                          </p:val>
                                        </p:tav>
                                      </p:tavLst>
                                    </p:anim>
                                    <p:anim calcmode="lin" valueType="num">
                                      <p:cBhvr>
                                        <p:cTn id="99" dur="500" fill="hold"/>
                                        <p:tgtEl>
                                          <p:spTgt spid="68"/>
                                        </p:tgtEl>
                                        <p:attrNameLst>
                                          <p:attrName>ppt_h</p:attrName>
                                        </p:attrNameLst>
                                      </p:cBhvr>
                                      <p:tavLst>
                                        <p:tav tm="0">
                                          <p:val>
                                            <p:fltVal val="0"/>
                                          </p:val>
                                        </p:tav>
                                        <p:tav tm="100000">
                                          <p:val>
                                            <p:strVal val="#ppt_h"/>
                                          </p:val>
                                        </p:tav>
                                      </p:tavLst>
                                    </p:anim>
                                  </p:childTnLst>
                                </p:cTn>
                              </p:par>
                            </p:childTnLst>
                          </p:cTn>
                        </p:par>
                        <p:par>
                          <p:cTn id="100" fill="hold">
                            <p:stCondLst>
                              <p:cond delay="3500"/>
                            </p:stCondLst>
                            <p:childTnLst>
                              <p:par>
                                <p:cTn id="101" presetID="53" presetClass="exit" presetSubtype="32" fill="hold" grpId="1" nodeType="afterEffect">
                                  <p:stCondLst>
                                    <p:cond delay="0"/>
                                  </p:stCondLst>
                                  <p:childTnLst>
                                    <p:anim calcmode="lin" valueType="num">
                                      <p:cBhvr>
                                        <p:cTn id="102" dur="500"/>
                                        <p:tgtEl>
                                          <p:spTgt spid="68"/>
                                        </p:tgtEl>
                                        <p:attrNameLst>
                                          <p:attrName>ppt_w</p:attrName>
                                        </p:attrNameLst>
                                      </p:cBhvr>
                                      <p:tavLst>
                                        <p:tav tm="0">
                                          <p:val>
                                            <p:strVal val="ppt_w"/>
                                          </p:val>
                                        </p:tav>
                                        <p:tav tm="100000">
                                          <p:val>
                                            <p:fltVal val="0"/>
                                          </p:val>
                                        </p:tav>
                                      </p:tavLst>
                                    </p:anim>
                                    <p:anim calcmode="lin" valueType="num">
                                      <p:cBhvr>
                                        <p:cTn id="103" dur="500"/>
                                        <p:tgtEl>
                                          <p:spTgt spid="68"/>
                                        </p:tgtEl>
                                        <p:attrNameLst>
                                          <p:attrName>ppt_h</p:attrName>
                                        </p:attrNameLst>
                                      </p:cBhvr>
                                      <p:tavLst>
                                        <p:tav tm="0">
                                          <p:val>
                                            <p:strVal val="ppt_h"/>
                                          </p:val>
                                        </p:tav>
                                        <p:tav tm="100000">
                                          <p:val>
                                            <p:fltVal val="0"/>
                                          </p:val>
                                        </p:tav>
                                      </p:tavLst>
                                    </p:anim>
                                    <p:animEffect transition="out" filter="fade">
                                      <p:cBhvr>
                                        <p:cTn id="104" dur="500"/>
                                        <p:tgtEl>
                                          <p:spTgt spid="68"/>
                                        </p:tgtEl>
                                      </p:cBhvr>
                                    </p:animEffect>
                                    <p:set>
                                      <p:cBhvr>
                                        <p:cTn id="105" dur="1" fill="hold">
                                          <p:stCondLst>
                                            <p:cond delay="499"/>
                                          </p:stCondLst>
                                        </p:cTn>
                                        <p:tgtEl>
                                          <p:spTgt spid="68"/>
                                        </p:tgtEl>
                                        <p:attrNameLst>
                                          <p:attrName>style.visibility</p:attrName>
                                        </p:attrNameLst>
                                      </p:cBhvr>
                                      <p:to>
                                        <p:strVal val="hidden"/>
                                      </p:to>
                                    </p:set>
                                  </p:childTnLst>
                                </p:cTn>
                              </p:par>
                            </p:childTnLst>
                          </p:cTn>
                        </p:par>
                        <p:par>
                          <p:cTn id="106" fill="hold">
                            <p:stCondLst>
                              <p:cond delay="4000"/>
                            </p:stCondLst>
                            <p:childTnLst>
                              <p:par>
                                <p:cTn id="107" presetID="23" presetClass="entr" presetSubtype="16" fill="hold" grpId="0" nodeType="afterEffect">
                                  <p:stCondLst>
                                    <p:cond delay="0"/>
                                  </p:stCondLst>
                                  <p:childTnLst>
                                    <p:set>
                                      <p:cBhvr>
                                        <p:cTn id="108" dur="1" fill="hold">
                                          <p:stCondLst>
                                            <p:cond delay="0"/>
                                          </p:stCondLst>
                                        </p:cTn>
                                        <p:tgtEl>
                                          <p:spTgt spid="67"/>
                                        </p:tgtEl>
                                        <p:attrNameLst>
                                          <p:attrName>style.visibility</p:attrName>
                                        </p:attrNameLst>
                                      </p:cBhvr>
                                      <p:to>
                                        <p:strVal val="visible"/>
                                      </p:to>
                                    </p:set>
                                    <p:anim calcmode="lin" valueType="num">
                                      <p:cBhvr>
                                        <p:cTn id="109" dur="500" fill="hold"/>
                                        <p:tgtEl>
                                          <p:spTgt spid="67"/>
                                        </p:tgtEl>
                                        <p:attrNameLst>
                                          <p:attrName>ppt_w</p:attrName>
                                        </p:attrNameLst>
                                      </p:cBhvr>
                                      <p:tavLst>
                                        <p:tav tm="0">
                                          <p:val>
                                            <p:fltVal val="0"/>
                                          </p:val>
                                        </p:tav>
                                        <p:tav tm="100000">
                                          <p:val>
                                            <p:strVal val="#ppt_w"/>
                                          </p:val>
                                        </p:tav>
                                      </p:tavLst>
                                    </p:anim>
                                    <p:anim calcmode="lin" valueType="num">
                                      <p:cBhvr>
                                        <p:cTn id="110" dur="500" fill="hold"/>
                                        <p:tgtEl>
                                          <p:spTgt spid="67"/>
                                        </p:tgtEl>
                                        <p:attrNameLst>
                                          <p:attrName>ppt_h</p:attrName>
                                        </p:attrNameLst>
                                      </p:cBhvr>
                                      <p:tavLst>
                                        <p:tav tm="0">
                                          <p:val>
                                            <p:fltVal val="0"/>
                                          </p:val>
                                        </p:tav>
                                        <p:tav tm="100000">
                                          <p:val>
                                            <p:strVal val="#ppt_h"/>
                                          </p:val>
                                        </p:tav>
                                      </p:tavLst>
                                    </p:anim>
                                  </p:childTnLst>
                                </p:cTn>
                              </p:par>
                            </p:childTnLst>
                          </p:cTn>
                        </p:par>
                        <p:par>
                          <p:cTn id="111" fill="hold">
                            <p:stCondLst>
                              <p:cond delay="4500"/>
                            </p:stCondLst>
                            <p:childTnLst>
                              <p:par>
                                <p:cTn id="112" presetID="53" presetClass="exit" presetSubtype="32" fill="hold" grpId="1" nodeType="afterEffect">
                                  <p:stCondLst>
                                    <p:cond delay="0"/>
                                  </p:stCondLst>
                                  <p:childTnLst>
                                    <p:anim calcmode="lin" valueType="num">
                                      <p:cBhvr>
                                        <p:cTn id="113" dur="500"/>
                                        <p:tgtEl>
                                          <p:spTgt spid="67"/>
                                        </p:tgtEl>
                                        <p:attrNameLst>
                                          <p:attrName>ppt_w</p:attrName>
                                        </p:attrNameLst>
                                      </p:cBhvr>
                                      <p:tavLst>
                                        <p:tav tm="0">
                                          <p:val>
                                            <p:strVal val="ppt_w"/>
                                          </p:val>
                                        </p:tav>
                                        <p:tav tm="100000">
                                          <p:val>
                                            <p:fltVal val="0"/>
                                          </p:val>
                                        </p:tav>
                                      </p:tavLst>
                                    </p:anim>
                                    <p:anim calcmode="lin" valueType="num">
                                      <p:cBhvr>
                                        <p:cTn id="114" dur="500"/>
                                        <p:tgtEl>
                                          <p:spTgt spid="67"/>
                                        </p:tgtEl>
                                        <p:attrNameLst>
                                          <p:attrName>ppt_h</p:attrName>
                                        </p:attrNameLst>
                                      </p:cBhvr>
                                      <p:tavLst>
                                        <p:tav tm="0">
                                          <p:val>
                                            <p:strVal val="ppt_h"/>
                                          </p:val>
                                        </p:tav>
                                        <p:tav tm="100000">
                                          <p:val>
                                            <p:fltVal val="0"/>
                                          </p:val>
                                        </p:tav>
                                      </p:tavLst>
                                    </p:anim>
                                    <p:animEffect transition="out" filter="fade">
                                      <p:cBhvr>
                                        <p:cTn id="115" dur="500"/>
                                        <p:tgtEl>
                                          <p:spTgt spid="67"/>
                                        </p:tgtEl>
                                      </p:cBhvr>
                                    </p:animEffect>
                                    <p:set>
                                      <p:cBhvr>
                                        <p:cTn id="116" dur="1" fill="hold">
                                          <p:stCondLst>
                                            <p:cond delay="499"/>
                                          </p:stCondLst>
                                        </p:cTn>
                                        <p:tgtEl>
                                          <p:spTgt spid="67"/>
                                        </p:tgtEl>
                                        <p:attrNameLst>
                                          <p:attrName>style.visibility</p:attrName>
                                        </p:attrNameLst>
                                      </p:cBhvr>
                                      <p:to>
                                        <p:strVal val="hidden"/>
                                      </p:to>
                                    </p:set>
                                  </p:childTnLst>
                                </p:cTn>
                              </p:par>
                            </p:childTnLst>
                          </p:cTn>
                        </p:par>
                        <p:par>
                          <p:cTn id="117" fill="hold">
                            <p:stCondLst>
                              <p:cond delay="5000"/>
                            </p:stCondLst>
                            <p:childTnLst>
                              <p:par>
                                <p:cTn id="118" presetID="23" presetClass="entr" presetSubtype="16" fill="hold" grpId="0" nodeType="afterEffect">
                                  <p:stCondLst>
                                    <p:cond delay="0"/>
                                  </p:stCondLst>
                                  <p:childTnLst>
                                    <p:set>
                                      <p:cBhvr>
                                        <p:cTn id="119" dur="1" fill="hold">
                                          <p:stCondLst>
                                            <p:cond delay="0"/>
                                          </p:stCondLst>
                                        </p:cTn>
                                        <p:tgtEl>
                                          <p:spTgt spid="66"/>
                                        </p:tgtEl>
                                        <p:attrNameLst>
                                          <p:attrName>style.visibility</p:attrName>
                                        </p:attrNameLst>
                                      </p:cBhvr>
                                      <p:to>
                                        <p:strVal val="visible"/>
                                      </p:to>
                                    </p:set>
                                    <p:anim calcmode="lin" valueType="num">
                                      <p:cBhvr>
                                        <p:cTn id="120" dur="500" fill="hold"/>
                                        <p:tgtEl>
                                          <p:spTgt spid="66"/>
                                        </p:tgtEl>
                                        <p:attrNameLst>
                                          <p:attrName>ppt_w</p:attrName>
                                        </p:attrNameLst>
                                      </p:cBhvr>
                                      <p:tavLst>
                                        <p:tav tm="0">
                                          <p:val>
                                            <p:fltVal val="0"/>
                                          </p:val>
                                        </p:tav>
                                        <p:tav tm="100000">
                                          <p:val>
                                            <p:strVal val="#ppt_w"/>
                                          </p:val>
                                        </p:tav>
                                      </p:tavLst>
                                    </p:anim>
                                    <p:anim calcmode="lin" valueType="num">
                                      <p:cBhvr>
                                        <p:cTn id="121" dur="500" fill="hold"/>
                                        <p:tgtEl>
                                          <p:spTgt spid="66"/>
                                        </p:tgtEl>
                                        <p:attrNameLst>
                                          <p:attrName>ppt_h</p:attrName>
                                        </p:attrNameLst>
                                      </p:cBhvr>
                                      <p:tavLst>
                                        <p:tav tm="0">
                                          <p:val>
                                            <p:fltVal val="0"/>
                                          </p:val>
                                        </p:tav>
                                        <p:tav tm="100000">
                                          <p:val>
                                            <p:strVal val="#ppt_h"/>
                                          </p:val>
                                        </p:tav>
                                      </p:tavLst>
                                    </p:anim>
                                  </p:childTnLst>
                                </p:cTn>
                              </p:par>
                            </p:childTnLst>
                          </p:cTn>
                        </p:par>
                        <p:par>
                          <p:cTn id="122" fill="hold">
                            <p:stCondLst>
                              <p:cond delay="5500"/>
                            </p:stCondLst>
                            <p:childTnLst>
                              <p:par>
                                <p:cTn id="123" presetID="53" presetClass="exit" presetSubtype="32" fill="hold" grpId="1" nodeType="afterEffect">
                                  <p:stCondLst>
                                    <p:cond delay="0"/>
                                  </p:stCondLst>
                                  <p:childTnLst>
                                    <p:anim calcmode="lin" valueType="num">
                                      <p:cBhvr>
                                        <p:cTn id="124" dur="500"/>
                                        <p:tgtEl>
                                          <p:spTgt spid="66"/>
                                        </p:tgtEl>
                                        <p:attrNameLst>
                                          <p:attrName>ppt_w</p:attrName>
                                        </p:attrNameLst>
                                      </p:cBhvr>
                                      <p:tavLst>
                                        <p:tav tm="0">
                                          <p:val>
                                            <p:strVal val="ppt_w"/>
                                          </p:val>
                                        </p:tav>
                                        <p:tav tm="100000">
                                          <p:val>
                                            <p:fltVal val="0"/>
                                          </p:val>
                                        </p:tav>
                                      </p:tavLst>
                                    </p:anim>
                                    <p:anim calcmode="lin" valueType="num">
                                      <p:cBhvr>
                                        <p:cTn id="125" dur="500"/>
                                        <p:tgtEl>
                                          <p:spTgt spid="66"/>
                                        </p:tgtEl>
                                        <p:attrNameLst>
                                          <p:attrName>ppt_h</p:attrName>
                                        </p:attrNameLst>
                                      </p:cBhvr>
                                      <p:tavLst>
                                        <p:tav tm="0">
                                          <p:val>
                                            <p:strVal val="ppt_h"/>
                                          </p:val>
                                        </p:tav>
                                        <p:tav tm="100000">
                                          <p:val>
                                            <p:fltVal val="0"/>
                                          </p:val>
                                        </p:tav>
                                      </p:tavLst>
                                    </p:anim>
                                    <p:animEffect transition="out" filter="fade">
                                      <p:cBhvr>
                                        <p:cTn id="126" dur="500"/>
                                        <p:tgtEl>
                                          <p:spTgt spid="66"/>
                                        </p:tgtEl>
                                      </p:cBhvr>
                                    </p:animEffect>
                                    <p:set>
                                      <p:cBhvr>
                                        <p:cTn id="127" dur="1" fill="hold">
                                          <p:stCondLst>
                                            <p:cond delay="499"/>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73"/>
                  </p:tgtEl>
                </p:cond>
              </p:nextCondLst>
            </p:seq>
          </p:childTnLst>
        </p:cTn>
      </p:par>
    </p:tnLst>
    <p:bldLst>
      <p:bldP spid="10" grpId="0"/>
      <p:bldP spid="54" grpId="0"/>
      <p:bldP spid="55" grpId="0"/>
      <p:bldP spid="56" grpId="0"/>
      <p:bldP spid="57" grpId="0"/>
      <p:bldP spid="66" grpId="0" animBg="1"/>
      <p:bldP spid="66" grpId="1" animBg="1"/>
      <p:bldP spid="67" grpId="0" animBg="1"/>
      <p:bldP spid="67" grpId="1" animBg="1"/>
      <p:bldP spid="68" grpId="0" animBg="1"/>
      <p:bldP spid="68" grpId="1" animBg="1"/>
      <p:bldP spid="70" grpId="0" animBg="1"/>
      <p:bldP spid="70" grpId="1" animBg="1"/>
      <p:bldP spid="71" grpId="0" animBg="1"/>
      <p:bldP spid="71" grpId="1" animBg="1"/>
      <p:bldP spid="72" grpId="0" animBg="1"/>
      <p:bldP spid="72"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40541DCF-8785-F549-B3D5-41D9A058C8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1447800"/>
            <a:ext cx="1066800" cy="6223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744253FC-C46B-E749-8917-D7D1B68868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79850" y="3441700"/>
            <a:ext cx="13843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A1177E69-5A31-8547-9712-8C274DB4AC6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70884" y="3073401"/>
            <a:ext cx="1066800" cy="126248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8F89051D-E48D-8747-B339-4E9BE8A55C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7050" y="3859636"/>
            <a:ext cx="1384300" cy="95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9180604"/>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Shape 358"/>
        <p:cNvGrpSpPr/>
        <p:nvPr/>
      </p:nvGrpSpPr>
      <p:grpSpPr>
        <a:xfrm>
          <a:off x="0" y="0"/>
          <a:ext cx="0" cy="0"/>
          <a:chOff x="0" y="0"/>
          <a:chExt cx="0" cy="0"/>
        </a:xfrm>
      </p:grpSpPr>
      <p:sp>
        <p:nvSpPr>
          <p:cNvPr id="359" name="!!1"/>
          <p:cNvSpPr/>
          <p:nvPr/>
        </p:nvSpPr>
        <p:spPr>
          <a:xfrm>
            <a:off x="4359348" y="1520241"/>
            <a:ext cx="4247076" cy="3073756"/>
          </a:xfrm>
          <a:prstGeom prst="rect">
            <a:avLst/>
          </a:prstGeom>
          <a:solidFill>
            <a:schemeClr val="accent6">
              <a:lumMod val="60000"/>
              <a:lumOff val="40000"/>
            </a:schemeClr>
          </a:solidFill>
          <a:ln>
            <a:solidFill>
              <a:schemeClr val="accent6">
                <a:lumMod val="40000"/>
                <a:lumOff val="6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60"/>
          <p:cNvSpPr txBox="1">
            <a:spLocks noGrp="1"/>
          </p:cNvSpPr>
          <p:nvPr>
            <p:ph type="title"/>
          </p:nvPr>
        </p:nvSpPr>
        <p:spPr>
          <a:xfrm>
            <a:off x="616687" y="740672"/>
            <a:ext cx="3300776" cy="1058700"/>
          </a:xfrm>
          <a:prstGeom prst="rect">
            <a:avLst/>
          </a:prstGeom>
        </p:spPr>
        <p:txBody>
          <a:bodyPr spcFirstLastPara="1" wrap="square" lIns="91425" tIns="91425" rIns="91425" bIns="91425" anchor="t" anchorCtr="0">
            <a:noAutofit/>
          </a:bodyPr>
          <a:lstStyle/>
          <a:p>
            <a:pPr lvl="0" algn="ctr">
              <a:buClr>
                <a:schemeClr val="dk1"/>
              </a:buClr>
              <a:buSzPts val="1100"/>
            </a:pPr>
            <a:r>
              <a:rPr lang="en-US" dirty="0">
                <a:solidFill>
                  <a:srgbClr val="FFFF00"/>
                </a:solidFill>
                <a:latin typeface="Times New Roman" panose="02020603050405020304" pitchFamily="18" charset="0"/>
                <a:cs typeface="Times New Roman" panose="02020603050405020304" pitchFamily="18" charset="0"/>
              </a:rPr>
              <a:t>Napoléon III</a:t>
            </a:r>
            <a:br>
              <a:rPr lang="en-US" dirty="0">
                <a:solidFill>
                  <a:srgbClr val="FFFF00"/>
                </a:solidFill>
                <a:latin typeface="Times New Roman" panose="02020603050405020304" pitchFamily="18" charset="0"/>
                <a:cs typeface="Times New Roman" panose="02020603050405020304" pitchFamily="18" charset="0"/>
              </a:rPr>
            </a:br>
            <a:r>
              <a:rPr lang="en-US" sz="2000" dirty="0">
                <a:solidFill>
                  <a:schemeClr val="bg1"/>
                </a:solidFill>
                <a:latin typeface="Times New Roman" panose="02020603050405020304" pitchFamily="18" charset="0"/>
                <a:cs typeface="Times New Roman" panose="02020603050405020304" pitchFamily="18" charset="0"/>
              </a:rPr>
              <a:t>(1808 –1873)</a:t>
            </a:r>
            <a:endParaRPr dirty="0">
              <a:solidFill>
                <a:schemeClr val="bg1"/>
              </a:solidFill>
              <a:latin typeface="Times New Roman" panose="02020603050405020304" pitchFamily="18" charset="0"/>
              <a:cs typeface="Times New Roman" panose="02020603050405020304" pitchFamily="18" charset="0"/>
              <a:sym typeface="Roboto Slab"/>
            </a:endParaRPr>
          </a:p>
        </p:txBody>
      </p:sp>
      <p:pic>
        <p:nvPicPr>
          <p:cNvPr id="3" name="Picture 2">
            <a:extLst>
              <a:ext uri="{FF2B5EF4-FFF2-40B4-BE49-F238E27FC236}">
                <a16:creationId xmlns:a16="http://schemas.microsoft.com/office/drawing/2014/main" id="{1C244548-AC7B-7142-AB1F-3AD598A96C63}"/>
              </a:ext>
            </a:extLst>
          </p:cNvPr>
          <p:cNvPicPr>
            <a:picLocks noChangeAspect="1"/>
          </p:cNvPicPr>
          <p:nvPr/>
        </p:nvPicPr>
        <p:blipFill rotWithShape="1">
          <a:blip r:embed="rId3"/>
          <a:srcRect t="11262" b="14625"/>
          <a:stretch/>
        </p:blipFill>
        <p:spPr>
          <a:xfrm>
            <a:off x="616687" y="1589461"/>
            <a:ext cx="3221665" cy="30045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0" name="Picture 2" descr="Napoleon III Coin Icons PNG - Free PNG and Icons Downloads">
            <a:extLst>
              <a:ext uri="{FF2B5EF4-FFF2-40B4-BE49-F238E27FC236}">
                <a16:creationId xmlns:a16="http://schemas.microsoft.com/office/drawing/2014/main" id="{F6BB9B7D-A4D1-0C4C-B320-333ED20107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5696" y="332074"/>
            <a:ext cx="1467298" cy="1467298"/>
          </a:xfrm>
          <a:prstGeom prst="ellipse">
            <a:avLst/>
          </a:prstGeom>
          <a:noFill/>
          <a:extLst>
            <a:ext uri="{909E8E84-426E-40DD-AFC4-6F175D3DCCD1}">
              <a14:hiddenFill xmlns:a14="http://schemas.microsoft.com/office/drawing/2010/main">
                <a:solidFill>
                  <a:srgbClr val="FFFFFF"/>
                </a:solidFill>
              </a14:hiddenFill>
            </a:ext>
          </a:extLst>
        </p:spPr>
      </p:pic>
      <p:sp>
        <p:nvSpPr>
          <p:cNvPr id="7" name="!!a">
            <a:extLst>
              <a:ext uri="{FF2B5EF4-FFF2-40B4-BE49-F238E27FC236}">
                <a16:creationId xmlns:a16="http://schemas.microsoft.com/office/drawing/2014/main" id="{DF6119A7-AF0D-8242-BEF9-6CAD61862421}"/>
              </a:ext>
            </a:extLst>
          </p:cNvPr>
          <p:cNvSpPr/>
          <p:nvPr/>
        </p:nvSpPr>
        <p:spPr>
          <a:xfrm>
            <a:off x="520995" y="515910"/>
            <a:ext cx="808075" cy="67185"/>
          </a:xfrm>
          <a:prstGeom prst="rect">
            <a:avLst/>
          </a:prstGeom>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5" name="Picture 4">
            <a:extLst>
              <a:ext uri="{FF2B5EF4-FFF2-40B4-BE49-F238E27FC236}">
                <a16:creationId xmlns:a16="http://schemas.microsoft.com/office/drawing/2014/main" id="{2EC0D94D-1CB5-3F4C-ABCA-B1341D69A250}"/>
              </a:ext>
            </a:extLst>
          </p:cNvPr>
          <p:cNvPicPr>
            <a:picLocks noChangeAspect="1"/>
          </p:cNvPicPr>
          <p:nvPr/>
        </p:nvPicPr>
        <p:blipFill>
          <a:blip r:embed="rId5"/>
          <a:stretch>
            <a:fillRect/>
          </a:stretch>
        </p:blipFill>
        <p:spPr>
          <a:xfrm>
            <a:off x="4438460" y="1564061"/>
            <a:ext cx="4088853" cy="3004536"/>
          </a:xfrm>
          <a:prstGeom prst="rect">
            <a:avLst/>
          </a:prstGeom>
        </p:spPr>
      </p:pic>
      <p:grpSp>
        <p:nvGrpSpPr>
          <p:cNvPr id="11" name="Google Shape;402;p39">
            <a:extLst>
              <a:ext uri="{FF2B5EF4-FFF2-40B4-BE49-F238E27FC236}">
                <a16:creationId xmlns:a16="http://schemas.microsoft.com/office/drawing/2014/main" id="{656A0107-EEDD-1046-B135-65C04F80B193}"/>
              </a:ext>
            </a:extLst>
          </p:cNvPr>
          <p:cNvGrpSpPr/>
          <p:nvPr/>
        </p:nvGrpSpPr>
        <p:grpSpPr>
          <a:xfrm>
            <a:off x="7844228" y="97890"/>
            <a:ext cx="1158369" cy="970410"/>
            <a:chOff x="5302225" y="968375"/>
            <a:chExt cx="417650" cy="418250"/>
          </a:xfrm>
        </p:grpSpPr>
        <p:sp>
          <p:nvSpPr>
            <p:cNvPr id="12" name="Google Shape;403;p39">
              <a:extLst>
                <a:ext uri="{FF2B5EF4-FFF2-40B4-BE49-F238E27FC236}">
                  <a16:creationId xmlns:a16="http://schemas.microsoft.com/office/drawing/2014/main" id="{A791E230-E3F4-4841-877D-791C136158C7}"/>
                </a:ext>
              </a:extLst>
            </p:cNvPr>
            <p:cNvSpPr/>
            <p:nvPr/>
          </p:nvSpPr>
          <p:spPr>
            <a:xfrm>
              <a:off x="5333350" y="991575"/>
              <a:ext cx="152075" cy="155100"/>
            </a:xfrm>
            <a:custGeom>
              <a:avLst/>
              <a:gdLst/>
              <a:ahLst/>
              <a:cxnLst/>
              <a:rect l="l" t="t" r="r" b="b"/>
              <a:pathLst>
                <a:path w="6083" h="6204" extrusionOk="0">
                  <a:moveTo>
                    <a:pt x="2541" y="0"/>
                  </a:moveTo>
                  <a:lnTo>
                    <a:pt x="2468" y="25"/>
                  </a:lnTo>
                  <a:lnTo>
                    <a:pt x="2443" y="147"/>
                  </a:lnTo>
                  <a:lnTo>
                    <a:pt x="2101" y="1807"/>
                  </a:lnTo>
                  <a:lnTo>
                    <a:pt x="2052" y="1930"/>
                  </a:lnTo>
                  <a:lnTo>
                    <a:pt x="1979" y="2052"/>
                  </a:lnTo>
                  <a:lnTo>
                    <a:pt x="1857" y="2174"/>
                  </a:lnTo>
                  <a:lnTo>
                    <a:pt x="1735" y="2223"/>
                  </a:lnTo>
                  <a:lnTo>
                    <a:pt x="123" y="2760"/>
                  </a:lnTo>
                  <a:lnTo>
                    <a:pt x="25" y="2833"/>
                  </a:lnTo>
                  <a:lnTo>
                    <a:pt x="1" y="2882"/>
                  </a:lnTo>
                  <a:lnTo>
                    <a:pt x="25" y="2955"/>
                  </a:lnTo>
                  <a:lnTo>
                    <a:pt x="99" y="3029"/>
                  </a:lnTo>
                  <a:lnTo>
                    <a:pt x="1588" y="3859"/>
                  </a:lnTo>
                  <a:lnTo>
                    <a:pt x="1711" y="3932"/>
                  </a:lnTo>
                  <a:lnTo>
                    <a:pt x="1808" y="4054"/>
                  </a:lnTo>
                  <a:lnTo>
                    <a:pt x="1857" y="4201"/>
                  </a:lnTo>
                  <a:lnTo>
                    <a:pt x="1882" y="4323"/>
                  </a:lnTo>
                  <a:lnTo>
                    <a:pt x="1906" y="6033"/>
                  </a:lnTo>
                  <a:lnTo>
                    <a:pt x="1930" y="6130"/>
                  </a:lnTo>
                  <a:lnTo>
                    <a:pt x="1979" y="6204"/>
                  </a:lnTo>
                  <a:lnTo>
                    <a:pt x="2052" y="6204"/>
                  </a:lnTo>
                  <a:lnTo>
                    <a:pt x="2126" y="6130"/>
                  </a:lnTo>
                  <a:lnTo>
                    <a:pt x="3371" y="4982"/>
                  </a:lnTo>
                  <a:lnTo>
                    <a:pt x="3493" y="4885"/>
                  </a:lnTo>
                  <a:lnTo>
                    <a:pt x="3640" y="4836"/>
                  </a:lnTo>
                  <a:lnTo>
                    <a:pt x="3787" y="4836"/>
                  </a:lnTo>
                  <a:lnTo>
                    <a:pt x="3933" y="4860"/>
                  </a:lnTo>
                  <a:lnTo>
                    <a:pt x="5545" y="5349"/>
                  </a:lnTo>
                  <a:lnTo>
                    <a:pt x="5667" y="5373"/>
                  </a:lnTo>
                  <a:lnTo>
                    <a:pt x="5716" y="5349"/>
                  </a:lnTo>
                  <a:lnTo>
                    <a:pt x="5740" y="5275"/>
                  </a:lnTo>
                  <a:lnTo>
                    <a:pt x="5716" y="5178"/>
                  </a:lnTo>
                  <a:lnTo>
                    <a:pt x="5008" y="3615"/>
                  </a:lnTo>
                  <a:lnTo>
                    <a:pt x="4959" y="3493"/>
                  </a:lnTo>
                  <a:lnTo>
                    <a:pt x="4959" y="3346"/>
                  </a:lnTo>
                  <a:lnTo>
                    <a:pt x="4983" y="3200"/>
                  </a:lnTo>
                  <a:lnTo>
                    <a:pt x="5057" y="3077"/>
                  </a:lnTo>
                  <a:lnTo>
                    <a:pt x="6033" y="1685"/>
                  </a:lnTo>
                  <a:lnTo>
                    <a:pt x="6082" y="1588"/>
                  </a:lnTo>
                  <a:lnTo>
                    <a:pt x="6082" y="1514"/>
                  </a:lnTo>
                  <a:lnTo>
                    <a:pt x="6009" y="1465"/>
                  </a:lnTo>
                  <a:lnTo>
                    <a:pt x="5911" y="1465"/>
                  </a:lnTo>
                  <a:lnTo>
                    <a:pt x="4202" y="1661"/>
                  </a:lnTo>
                  <a:lnTo>
                    <a:pt x="4080" y="1661"/>
                  </a:lnTo>
                  <a:lnTo>
                    <a:pt x="3933" y="1612"/>
                  </a:lnTo>
                  <a:lnTo>
                    <a:pt x="3811" y="1539"/>
                  </a:lnTo>
                  <a:lnTo>
                    <a:pt x="3713" y="1441"/>
                  </a:lnTo>
                  <a:lnTo>
                    <a:pt x="2687" y="73"/>
                  </a:lnTo>
                  <a:lnTo>
                    <a:pt x="261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404;p39">
              <a:extLst>
                <a:ext uri="{FF2B5EF4-FFF2-40B4-BE49-F238E27FC236}">
                  <a16:creationId xmlns:a16="http://schemas.microsoft.com/office/drawing/2014/main" id="{48D77501-8127-7546-89CB-3D1FF6219AB5}"/>
                </a:ext>
              </a:extLst>
            </p:cNvPr>
            <p:cNvSpPr/>
            <p:nvPr/>
          </p:nvSpPr>
          <p:spPr>
            <a:xfrm>
              <a:off x="5302225" y="968375"/>
              <a:ext cx="417650" cy="418250"/>
            </a:xfrm>
            <a:custGeom>
              <a:avLst/>
              <a:gdLst/>
              <a:ahLst/>
              <a:cxnLst/>
              <a:rect l="l" t="t" r="r" b="b"/>
              <a:pathLst>
                <a:path w="16706" h="16730" extrusionOk="0">
                  <a:moveTo>
                    <a:pt x="10331" y="0"/>
                  </a:moveTo>
                  <a:lnTo>
                    <a:pt x="10747" y="513"/>
                  </a:lnTo>
                  <a:lnTo>
                    <a:pt x="10942" y="782"/>
                  </a:lnTo>
                  <a:lnTo>
                    <a:pt x="11137" y="1050"/>
                  </a:lnTo>
                  <a:lnTo>
                    <a:pt x="11284" y="1343"/>
                  </a:lnTo>
                  <a:lnTo>
                    <a:pt x="11455" y="1636"/>
                  </a:lnTo>
                  <a:lnTo>
                    <a:pt x="11577" y="1929"/>
                  </a:lnTo>
                  <a:lnTo>
                    <a:pt x="11723" y="2223"/>
                  </a:lnTo>
                  <a:lnTo>
                    <a:pt x="11821" y="2540"/>
                  </a:lnTo>
                  <a:lnTo>
                    <a:pt x="11919" y="2858"/>
                  </a:lnTo>
                  <a:lnTo>
                    <a:pt x="12017" y="3199"/>
                  </a:lnTo>
                  <a:lnTo>
                    <a:pt x="12090" y="3517"/>
                  </a:lnTo>
                  <a:lnTo>
                    <a:pt x="12139" y="3859"/>
                  </a:lnTo>
                  <a:lnTo>
                    <a:pt x="12187" y="4201"/>
                  </a:lnTo>
                  <a:lnTo>
                    <a:pt x="12212" y="4543"/>
                  </a:lnTo>
                  <a:lnTo>
                    <a:pt x="12212" y="4909"/>
                  </a:lnTo>
                  <a:lnTo>
                    <a:pt x="12212" y="5275"/>
                  </a:lnTo>
                  <a:lnTo>
                    <a:pt x="12187" y="5642"/>
                  </a:lnTo>
                  <a:lnTo>
                    <a:pt x="12139" y="6008"/>
                  </a:lnTo>
                  <a:lnTo>
                    <a:pt x="12065" y="6374"/>
                  </a:lnTo>
                  <a:lnTo>
                    <a:pt x="11992" y="6741"/>
                  </a:lnTo>
                  <a:lnTo>
                    <a:pt x="11894" y="7083"/>
                  </a:lnTo>
                  <a:lnTo>
                    <a:pt x="11772" y="7425"/>
                  </a:lnTo>
                  <a:lnTo>
                    <a:pt x="11650" y="7742"/>
                  </a:lnTo>
                  <a:lnTo>
                    <a:pt x="11504" y="8084"/>
                  </a:lnTo>
                  <a:lnTo>
                    <a:pt x="11333" y="8402"/>
                  </a:lnTo>
                  <a:lnTo>
                    <a:pt x="11162" y="8695"/>
                  </a:lnTo>
                  <a:lnTo>
                    <a:pt x="10966" y="8988"/>
                  </a:lnTo>
                  <a:lnTo>
                    <a:pt x="10771" y="9281"/>
                  </a:lnTo>
                  <a:lnTo>
                    <a:pt x="10551" y="9549"/>
                  </a:lnTo>
                  <a:lnTo>
                    <a:pt x="10307" y="9818"/>
                  </a:lnTo>
                  <a:lnTo>
                    <a:pt x="10063" y="10087"/>
                  </a:lnTo>
                  <a:lnTo>
                    <a:pt x="9818" y="10331"/>
                  </a:lnTo>
                  <a:lnTo>
                    <a:pt x="9550" y="10551"/>
                  </a:lnTo>
                  <a:lnTo>
                    <a:pt x="9281" y="10771"/>
                  </a:lnTo>
                  <a:lnTo>
                    <a:pt x="8988" y="10966"/>
                  </a:lnTo>
                  <a:lnTo>
                    <a:pt x="8695" y="11161"/>
                  </a:lnTo>
                  <a:lnTo>
                    <a:pt x="8377" y="11332"/>
                  </a:lnTo>
                  <a:lnTo>
                    <a:pt x="8060" y="11503"/>
                  </a:lnTo>
                  <a:lnTo>
                    <a:pt x="7742" y="11650"/>
                  </a:lnTo>
                  <a:lnTo>
                    <a:pt x="7401" y="11772"/>
                  </a:lnTo>
                  <a:lnTo>
                    <a:pt x="7059" y="11894"/>
                  </a:lnTo>
                  <a:lnTo>
                    <a:pt x="6717" y="11992"/>
                  </a:lnTo>
                  <a:lnTo>
                    <a:pt x="6375" y="12065"/>
                  </a:lnTo>
                  <a:lnTo>
                    <a:pt x="6008" y="12138"/>
                  </a:lnTo>
                  <a:lnTo>
                    <a:pt x="5642" y="12187"/>
                  </a:lnTo>
                  <a:lnTo>
                    <a:pt x="5276" y="12212"/>
                  </a:lnTo>
                  <a:lnTo>
                    <a:pt x="4885" y="12236"/>
                  </a:lnTo>
                  <a:lnTo>
                    <a:pt x="4543" y="12212"/>
                  </a:lnTo>
                  <a:lnTo>
                    <a:pt x="4201" y="12187"/>
                  </a:lnTo>
                  <a:lnTo>
                    <a:pt x="3859" y="12163"/>
                  </a:lnTo>
                  <a:lnTo>
                    <a:pt x="3517" y="12089"/>
                  </a:lnTo>
                  <a:lnTo>
                    <a:pt x="3175" y="12016"/>
                  </a:lnTo>
                  <a:lnTo>
                    <a:pt x="2858" y="11943"/>
                  </a:lnTo>
                  <a:lnTo>
                    <a:pt x="2540" y="11845"/>
                  </a:lnTo>
                  <a:lnTo>
                    <a:pt x="2223" y="11723"/>
                  </a:lnTo>
                  <a:lnTo>
                    <a:pt x="1905" y="11601"/>
                  </a:lnTo>
                  <a:lnTo>
                    <a:pt x="1612" y="11454"/>
                  </a:lnTo>
                  <a:lnTo>
                    <a:pt x="1319" y="11308"/>
                  </a:lnTo>
                  <a:lnTo>
                    <a:pt x="1051" y="11137"/>
                  </a:lnTo>
                  <a:lnTo>
                    <a:pt x="757" y="10966"/>
                  </a:lnTo>
                  <a:lnTo>
                    <a:pt x="489" y="10771"/>
                  </a:lnTo>
                  <a:lnTo>
                    <a:pt x="0" y="10355"/>
                  </a:lnTo>
                  <a:lnTo>
                    <a:pt x="98" y="10697"/>
                  </a:lnTo>
                  <a:lnTo>
                    <a:pt x="196" y="11015"/>
                  </a:lnTo>
                  <a:lnTo>
                    <a:pt x="464" y="11674"/>
                  </a:lnTo>
                  <a:lnTo>
                    <a:pt x="757" y="12309"/>
                  </a:lnTo>
                  <a:lnTo>
                    <a:pt x="1124" y="12895"/>
                  </a:lnTo>
                  <a:lnTo>
                    <a:pt x="1515" y="13457"/>
                  </a:lnTo>
                  <a:lnTo>
                    <a:pt x="1979" y="13970"/>
                  </a:lnTo>
                  <a:lnTo>
                    <a:pt x="2443" y="14458"/>
                  </a:lnTo>
                  <a:lnTo>
                    <a:pt x="2980" y="14898"/>
                  </a:lnTo>
                  <a:lnTo>
                    <a:pt x="3542" y="15313"/>
                  </a:lnTo>
                  <a:lnTo>
                    <a:pt x="4128" y="15680"/>
                  </a:lnTo>
                  <a:lnTo>
                    <a:pt x="4738" y="15973"/>
                  </a:lnTo>
                  <a:lnTo>
                    <a:pt x="5398" y="16241"/>
                  </a:lnTo>
                  <a:lnTo>
                    <a:pt x="5740" y="16339"/>
                  </a:lnTo>
                  <a:lnTo>
                    <a:pt x="6082" y="16437"/>
                  </a:lnTo>
                  <a:lnTo>
                    <a:pt x="6424" y="16534"/>
                  </a:lnTo>
                  <a:lnTo>
                    <a:pt x="6766" y="16608"/>
                  </a:lnTo>
                  <a:lnTo>
                    <a:pt x="7132" y="16657"/>
                  </a:lnTo>
                  <a:lnTo>
                    <a:pt x="7474" y="16681"/>
                  </a:lnTo>
                  <a:lnTo>
                    <a:pt x="7840" y="16705"/>
                  </a:lnTo>
                  <a:lnTo>
                    <a:pt x="8231" y="16730"/>
                  </a:lnTo>
                  <a:lnTo>
                    <a:pt x="8646" y="16705"/>
                  </a:lnTo>
                  <a:lnTo>
                    <a:pt x="9086" y="16681"/>
                  </a:lnTo>
                  <a:lnTo>
                    <a:pt x="9501" y="16632"/>
                  </a:lnTo>
                  <a:lnTo>
                    <a:pt x="9941" y="16559"/>
                  </a:lnTo>
                  <a:lnTo>
                    <a:pt x="10331" y="16461"/>
                  </a:lnTo>
                  <a:lnTo>
                    <a:pt x="10747" y="16339"/>
                  </a:lnTo>
                  <a:lnTo>
                    <a:pt x="11137" y="16217"/>
                  </a:lnTo>
                  <a:lnTo>
                    <a:pt x="11528" y="16046"/>
                  </a:lnTo>
                  <a:lnTo>
                    <a:pt x="11894" y="15875"/>
                  </a:lnTo>
                  <a:lnTo>
                    <a:pt x="12261" y="15704"/>
                  </a:lnTo>
                  <a:lnTo>
                    <a:pt x="12627" y="15484"/>
                  </a:lnTo>
                  <a:lnTo>
                    <a:pt x="12969" y="15264"/>
                  </a:lnTo>
                  <a:lnTo>
                    <a:pt x="13311" y="15045"/>
                  </a:lnTo>
                  <a:lnTo>
                    <a:pt x="13628" y="14776"/>
                  </a:lnTo>
                  <a:lnTo>
                    <a:pt x="13922" y="14507"/>
                  </a:lnTo>
                  <a:lnTo>
                    <a:pt x="14215" y="14239"/>
                  </a:lnTo>
                  <a:lnTo>
                    <a:pt x="14508" y="13946"/>
                  </a:lnTo>
                  <a:lnTo>
                    <a:pt x="14776" y="13628"/>
                  </a:lnTo>
                  <a:lnTo>
                    <a:pt x="15021" y="13311"/>
                  </a:lnTo>
                  <a:lnTo>
                    <a:pt x="15265" y="12969"/>
                  </a:lnTo>
                  <a:lnTo>
                    <a:pt x="15485" y="12627"/>
                  </a:lnTo>
                  <a:lnTo>
                    <a:pt x="15680" y="12285"/>
                  </a:lnTo>
                  <a:lnTo>
                    <a:pt x="15875" y="11918"/>
                  </a:lnTo>
                  <a:lnTo>
                    <a:pt x="16046" y="11528"/>
                  </a:lnTo>
                  <a:lnTo>
                    <a:pt x="16193" y="11161"/>
                  </a:lnTo>
                  <a:lnTo>
                    <a:pt x="16339" y="10746"/>
                  </a:lnTo>
                  <a:lnTo>
                    <a:pt x="16437" y="10355"/>
                  </a:lnTo>
                  <a:lnTo>
                    <a:pt x="16535" y="9940"/>
                  </a:lnTo>
                  <a:lnTo>
                    <a:pt x="16608" y="9525"/>
                  </a:lnTo>
                  <a:lnTo>
                    <a:pt x="16657" y="9085"/>
                  </a:lnTo>
                  <a:lnTo>
                    <a:pt x="16706" y="8670"/>
                  </a:lnTo>
                  <a:lnTo>
                    <a:pt x="16706" y="8231"/>
                  </a:lnTo>
                  <a:lnTo>
                    <a:pt x="16706" y="7864"/>
                  </a:lnTo>
                  <a:lnTo>
                    <a:pt x="16681" y="7498"/>
                  </a:lnTo>
                  <a:lnTo>
                    <a:pt x="16632" y="7132"/>
                  </a:lnTo>
                  <a:lnTo>
                    <a:pt x="16584" y="6790"/>
                  </a:lnTo>
                  <a:lnTo>
                    <a:pt x="16510" y="6423"/>
                  </a:lnTo>
                  <a:lnTo>
                    <a:pt x="16437" y="6081"/>
                  </a:lnTo>
                  <a:lnTo>
                    <a:pt x="16339" y="5739"/>
                  </a:lnTo>
                  <a:lnTo>
                    <a:pt x="16242" y="5398"/>
                  </a:lnTo>
                  <a:lnTo>
                    <a:pt x="15973" y="4763"/>
                  </a:lnTo>
                  <a:lnTo>
                    <a:pt x="15656" y="4128"/>
                  </a:lnTo>
                  <a:lnTo>
                    <a:pt x="15314" y="3541"/>
                  </a:lnTo>
                  <a:lnTo>
                    <a:pt x="14898" y="2980"/>
                  </a:lnTo>
                  <a:lnTo>
                    <a:pt x="14459" y="2467"/>
                  </a:lnTo>
                  <a:lnTo>
                    <a:pt x="13970" y="1978"/>
                  </a:lnTo>
                  <a:lnTo>
                    <a:pt x="13433" y="1539"/>
                  </a:lnTo>
                  <a:lnTo>
                    <a:pt x="12871" y="1123"/>
                  </a:lnTo>
                  <a:lnTo>
                    <a:pt x="12285" y="782"/>
                  </a:lnTo>
                  <a:lnTo>
                    <a:pt x="11675" y="464"/>
                  </a:lnTo>
                  <a:lnTo>
                    <a:pt x="11015" y="220"/>
                  </a:lnTo>
                  <a:lnTo>
                    <a:pt x="10673" y="98"/>
                  </a:lnTo>
                  <a:lnTo>
                    <a:pt x="10331"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362"/>
                                            </p:tgtEl>
                                            <p:attrNameLst>
                                              <p:attrName>style.visibility</p:attrName>
                                            </p:attrNameLst>
                                          </p:cBhvr>
                                          <p:to>
                                            <p:strVal val="visible"/>
                                          </p:to>
                                        </p:set>
                                        <p:anim calcmode="lin" valueType="num" p14:bounceEnd="50000">
                                          <p:cBhvr additive="base">
                                            <p:cTn id="11" dur="500" fill="hold"/>
                                            <p:tgtEl>
                                              <p:spTgt spid="362"/>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362"/>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2050"/>
                                            </p:tgtEl>
                                            <p:attrNameLst>
                                              <p:attrName>style.visibility</p:attrName>
                                            </p:attrNameLst>
                                          </p:cBhvr>
                                          <p:to>
                                            <p:strVal val="visible"/>
                                          </p:to>
                                        </p:set>
                                        <p:anim calcmode="lin" valueType="num" p14:bounceEnd="50000">
                                          <p:cBhvr additive="base">
                                            <p:cTn id="15" dur="500" fill="hold"/>
                                            <p:tgtEl>
                                              <p:spTgt spid="2050"/>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2050"/>
                                            </p:tgtEl>
                                            <p:attrNameLst>
                                              <p:attrName>ppt_y</p:attrName>
                                            </p:attrNameLst>
                                          </p:cBhvr>
                                          <p:tavLst>
                                            <p:tav tm="0">
                                              <p:val>
                                                <p:strVal val="0-#ppt_h/2"/>
                                              </p:val>
                                            </p:tav>
                                            <p:tav tm="100000">
                                              <p:val>
                                                <p:strVal val="#ppt_y"/>
                                              </p:val>
                                            </p:tav>
                                          </p:tavLst>
                                        </p:anim>
                                      </p:childTnLst>
                                    </p:cTn>
                                  </p:par>
                                  <p:par>
                                    <p:cTn id="17" presetID="9" presetClass="entr" presetSubtype="0" fill="hold" grpId="0" nodeType="withEffect">
                                      <p:stCondLst>
                                        <p:cond delay="0"/>
                                      </p:stCondLst>
                                      <p:childTnLst>
                                        <p:set>
                                          <p:cBhvr>
                                            <p:cTn id="18" dur="1" fill="hold">
                                              <p:stCondLst>
                                                <p:cond delay="0"/>
                                              </p:stCondLst>
                                            </p:cTn>
                                            <p:tgtEl>
                                              <p:spTgt spid="359"/>
                                            </p:tgtEl>
                                            <p:attrNameLst>
                                              <p:attrName>style.visibility</p:attrName>
                                            </p:attrNameLst>
                                          </p:cBhvr>
                                          <p:to>
                                            <p:strVal val="visible"/>
                                          </p:to>
                                        </p:set>
                                        <p:animEffect transition="in" filter="dissolve">
                                          <p:cBhvr>
                                            <p:cTn id="19" dur="500"/>
                                            <p:tgtEl>
                                              <p:spTgt spid="35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9" fill="hold" nodeType="clickEffect" p14:presetBounceEnd="50000">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14:bounceEnd="50000">
                                          <p:cBhvr additive="base">
                                            <p:cTn id="24"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25"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9" grpId="0" animBg="1"/>
          <p:bldP spid="3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62"/>
                                            </p:tgtEl>
                                            <p:attrNameLst>
                                              <p:attrName>style.visibility</p:attrName>
                                            </p:attrNameLst>
                                          </p:cBhvr>
                                          <p:to>
                                            <p:strVal val="visible"/>
                                          </p:to>
                                        </p:set>
                                        <p:anim calcmode="lin" valueType="num">
                                          <p:cBhvr additive="base">
                                            <p:cTn id="11" dur="500" fill="hold"/>
                                            <p:tgtEl>
                                              <p:spTgt spid="362"/>
                                            </p:tgtEl>
                                            <p:attrNameLst>
                                              <p:attrName>ppt_x</p:attrName>
                                            </p:attrNameLst>
                                          </p:cBhvr>
                                          <p:tavLst>
                                            <p:tav tm="0">
                                              <p:val>
                                                <p:strVal val="0-#ppt_w/2"/>
                                              </p:val>
                                            </p:tav>
                                            <p:tav tm="100000">
                                              <p:val>
                                                <p:strVal val="#ppt_x"/>
                                              </p:val>
                                            </p:tav>
                                          </p:tavLst>
                                        </p:anim>
                                        <p:anim calcmode="lin" valueType="num">
                                          <p:cBhvr additive="base">
                                            <p:cTn id="12" dur="500" fill="hold"/>
                                            <p:tgtEl>
                                              <p:spTgt spid="362"/>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2050"/>
                                            </p:tgtEl>
                                            <p:attrNameLst>
                                              <p:attrName>style.visibility</p:attrName>
                                            </p:attrNameLst>
                                          </p:cBhvr>
                                          <p:to>
                                            <p:strVal val="visible"/>
                                          </p:to>
                                        </p:set>
                                        <p:anim calcmode="lin" valueType="num">
                                          <p:cBhvr additive="base">
                                            <p:cTn id="15" dur="500" fill="hold"/>
                                            <p:tgtEl>
                                              <p:spTgt spid="2050"/>
                                            </p:tgtEl>
                                            <p:attrNameLst>
                                              <p:attrName>ppt_x</p:attrName>
                                            </p:attrNameLst>
                                          </p:cBhvr>
                                          <p:tavLst>
                                            <p:tav tm="0">
                                              <p:val>
                                                <p:strVal val="0-#ppt_w/2"/>
                                              </p:val>
                                            </p:tav>
                                            <p:tav tm="100000">
                                              <p:val>
                                                <p:strVal val="#ppt_x"/>
                                              </p:val>
                                            </p:tav>
                                          </p:tavLst>
                                        </p:anim>
                                        <p:anim calcmode="lin" valueType="num">
                                          <p:cBhvr additive="base">
                                            <p:cTn id="16" dur="500" fill="hold"/>
                                            <p:tgtEl>
                                              <p:spTgt spid="2050"/>
                                            </p:tgtEl>
                                            <p:attrNameLst>
                                              <p:attrName>ppt_y</p:attrName>
                                            </p:attrNameLst>
                                          </p:cBhvr>
                                          <p:tavLst>
                                            <p:tav tm="0">
                                              <p:val>
                                                <p:strVal val="0-#ppt_h/2"/>
                                              </p:val>
                                            </p:tav>
                                            <p:tav tm="100000">
                                              <p:val>
                                                <p:strVal val="#ppt_y"/>
                                              </p:val>
                                            </p:tav>
                                          </p:tavLst>
                                        </p:anim>
                                      </p:childTnLst>
                                    </p:cTn>
                                  </p:par>
                                  <p:par>
                                    <p:cTn id="17" presetID="9" presetClass="entr" presetSubtype="0" fill="hold" grpId="0" nodeType="withEffect">
                                      <p:stCondLst>
                                        <p:cond delay="0"/>
                                      </p:stCondLst>
                                      <p:childTnLst>
                                        <p:set>
                                          <p:cBhvr>
                                            <p:cTn id="18" dur="1" fill="hold">
                                              <p:stCondLst>
                                                <p:cond delay="0"/>
                                              </p:stCondLst>
                                            </p:cTn>
                                            <p:tgtEl>
                                              <p:spTgt spid="359"/>
                                            </p:tgtEl>
                                            <p:attrNameLst>
                                              <p:attrName>style.visibility</p:attrName>
                                            </p:attrNameLst>
                                          </p:cBhvr>
                                          <p:to>
                                            <p:strVal val="visible"/>
                                          </p:to>
                                        </p:set>
                                        <p:animEffect transition="in" filter="dissolve">
                                          <p:cBhvr>
                                            <p:cTn id="19" dur="500"/>
                                            <p:tgtEl>
                                              <p:spTgt spid="35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9"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9" grpId="0" animBg="1"/>
          <p:bldP spid="362"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Shape 358"/>
        <p:cNvGrpSpPr/>
        <p:nvPr/>
      </p:nvGrpSpPr>
      <p:grpSpPr>
        <a:xfrm>
          <a:off x="0" y="0"/>
          <a:ext cx="0" cy="0"/>
          <a:chOff x="0" y="0"/>
          <a:chExt cx="0" cy="0"/>
        </a:xfrm>
      </p:grpSpPr>
      <p:sp>
        <p:nvSpPr>
          <p:cNvPr id="359" name="!!a"/>
          <p:cNvSpPr/>
          <p:nvPr/>
        </p:nvSpPr>
        <p:spPr>
          <a:xfrm>
            <a:off x="4380493" y="1567807"/>
            <a:ext cx="4247076" cy="3073756"/>
          </a:xfrm>
          <a:prstGeom prst="rect">
            <a:avLst/>
          </a:prstGeom>
          <a:solidFill>
            <a:schemeClr val="accent6">
              <a:lumMod val="60000"/>
              <a:lumOff val="40000"/>
            </a:schemeClr>
          </a:solidFill>
          <a:ln>
            <a:solidFill>
              <a:schemeClr val="accent6">
                <a:lumMod val="40000"/>
                <a:lumOff val="6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60"/>
          <p:cNvSpPr txBox="1">
            <a:spLocks noGrp="1"/>
          </p:cNvSpPr>
          <p:nvPr>
            <p:ph type="title"/>
          </p:nvPr>
        </p:nvSpPr>
        <p:spPr>
          <a:xfrm>
            <a:off x="653983" y="583095"/>
            <a:ext cx="3300776" cy="1058700"/>
          </a:xfrm>
          <a:prstGeom prst="rect">
            <a:avLst/>
          </a:prstGeom>
        </p:spPr>
        <p:txBody>
          <a:bodyPr spcFirstLastPara="1" wrap="square" lIns="91425" tIns="91425" rIns="91425" bIns="91425" anchor="t" anchorCtr="0">
            <a:noAutofit/>
          </a:bodyPr>
          <a:lstStyle/>
          <a:p>
            <a:pPr lvl="0" algn="ctr">
              <a:buClr>
                <a:schemeClr val="dk1"/>
              </a:buClr>
              <a:buSzPts val="1100"/>
            </a:pPr>
            <a:r>
              <a:rPr lang="en-US" sz="3600" dirty="0">
                <a:solidFill>
                  <a:srgbClr val="FFFF00"/>
                </a:solidFill>
                <a:latin typeface="Times New Roman" panose="02020603050405020304" pitchFamily="18" charset="0"/>
                <a:cs typeface="Times New Roman" panose="02020603050405020304" pitchFamily="18" charset="0"/>
              </a:rPr>
              <a:t>Bismarck</a:t>
            </a:r>
            <a:br>
              <a:rPr lang="en-US" sz="3200" dirty="0">
                <a:solidFill>
                  <a:srgbClr val="FFFF00"/>
                </a:solidFill>
                <a:latin typeface="Times New Roman" panose="02020603050405020304" pitchFamily="18" charset="0"/>
                <a:cs typeface="Times New Roman" panose="02020603050405020304" pitchFamily="18" charset="0"/>
              </a:rPr>
            </a:br>
            <a:r>
              <a:rPr lang="en-US" sz="2000" dirty="0">
                <a:solidFill>
                  <a:schemeClr val="bg1"/>
                </a:solidFill>
                <a:latin typeface="Times New Roman" panose="02020603050405020304" pitchFamily="18" charset="0"/>
                <a:cs typeface="Times New Roman" panose="02020603050405020304" pitchFamily="18" charset="0"/>
              </a:rPr>
              <a:t>(1815 -1898)</a:t>
            </a:r>
            <a:endParaRPr sz="3200" dirty="0">
              <a:solidFill>
                <a:schemeClr val="bg1"/>
              </a:solidFill>
              <a:latin typeface="Times New Roman" panose="02020603050405020304" pitchFamily="18" charset="0"/>
              <a:cs typeface="Times New Roman" panose="02020603050405020304" pitchFamily="18" charset="0"/>
              <a:sym typeface="Roboto Slab"/>
            </a:endParaRPr>
          </a:p>
        </p:txBody>
      </p:sp>
      <p:sp>
        <p:nvSpPr>
          <p:cNvPr id="7" name="Rectangle 6">
            <a:extLst>
              <a:ext uri="{FF2B5EF4-FFF2-40B4-BE49-F238E27FC236}">
                <a16:creationId xmlns:a16="http://schemas.microsoft.com/office/drawing/2014/main" id="{DF6119A7-AF0D-8242-BEF9-6CAD61862421}"/>
              </a:ext>
            </a:extLst>
          </p:cNvPr>
          <p:cNvSpPr/>
          <p:nvPr/>
        </p:nvSpPr>
        <p:spPr>
          <a:xfrm>
            <a:off x="520995" y="515910"/>
            <a:ext cx="808075" cy="67185"/>
          </a:xfrm>
          <a:prstGeom prst="rect">
            <a:avLst/>
          </a:prstGeom>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1026" name="!!1" descr="Otto Von Bismarck, HD Png Download - kindpng">
            <a:extLst>
              <a:ext uri="{FF2B5EF4-FFF2-40B4-BE49-F238E27FC236}">
                <a16:creationId xmlns:a16="http://schemas.microsoft.com/office/drawing/2014/main" id="{284BCAC9-ACC7-F54D-B091-1105D7ADF7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8735" y="1589136"/>
            <a:ext cx="2540000" cy="3200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Picture 3">
            <a:extLst>
              <a:ext uri="{FF2B5EF4-FFF2-40B4-BE49-F238E27FC236}">
                <a16:creationId xmlns:a16="http://schemas.microsoft.com/office/drawing/2014/main" id="{2C3FB16F-79EC-AE4A-A9A5-2038555B749B}"/>
              </a:ext>
            </a:extLst>
          </p:cNvPr>
          <p:cNvPicPr>
            <a:picLocks noChangeAspect="1"/>
          </p:cNvPicPr>
          <p:nvPr/>
        </p:nvPicPr>
        <p:blipFill>
          <a:blip r:embed="rId4"/>
          <a:stretch>
            <a:fillRect/>
          </a:stretch>
        </p:blipFill>
        <p:spPr>
          <a:xfrm>
            <a:off x="4315297" y="1673019"/>
            <a:ext cx="4566497" cy="3179014"/>
          </a:xfrm>
          <a:prstGeom prst="rect">
            <a:avLst/>
          </a:prstGeom>
        </p:spPr>
      </p:pic>
      <p:pic>
        <p:nvPicPr>
          <p:cNvPr id="1028" name="Picture 4" descr="Otto von Bismarck – Wikipedia tiếng Việt">
            <a:extLst>
              <a:ext uri="{FF2B5EF4-FFF2-40B4-BE49-F238E27FC236}">
                <a16:creationId xmlns:a16="http://schemas.microsoft.com/office/drawing/2014/main" id="{45C8BD49-5E60-D945-8BE8-1BAC8265D32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764" t="12342" r="-18139" b="16129"/>
          <a:stretch/>
        </p:blipFill>
        <p:spPr bwMode="auto">
          <a:xfrm>
            <a:off x="3917463" y="922324"/>
            <a:ext cx="1398640" cy="1376396"/>
          </a:xfrm>
          <a:prstGeom prst="ellipse">
            <a:avLst/>
          </a:prstGeom>
          <a:noFill/>
          <a:ln w="38100">
            <a:solidFill>
              <a:schemeClr val="accent6"/>
            </a:solidFill>
          </a:ln>
          <a:extLst>
            <a:ext uri="{909E8E84-426E-40DD-AFC4-6F175D3DCCD1}">
              <a14:hiddenFill xmlns:a14="http://schemas.microsoft.com/office/drawing/2010/main">
                <a:solidFill>
                  <a:srgbClr val="FFFFFF"/>
                </a:solidFill>
              </a14:hiddenFill>
            </a:ext>
          </a:extLst>
        </p:spPr>
      </p:pic>
      <p:grpSp>
        <p:nvGrpSpPr>
          <p:cNvPr id="13" name="Google Shape;422;p39">
            <a:extLst>
              <a:ext uri="{FF2B5EF4-FFF2-40B4-BE49-F238E27FC236}">
                <a16:creationId xmlns:a16="http://schemas.microsoft.com/office/drawing/2014/main" id="{4E284007-1ECF-D444-8102-EA7735D4D91E}"/>
              </a:ext>
            </a:extLst>
          </p:cNvPr>
          <p:cNvGrpSpPr/>
          <p:nvPr/>
        </p:nvGrpSpPr>
        <p:grpSpPr>
          <a:xfrm>
            <a:off x="8063121" y="226331"/>
            <a:ext cx="818673" cy="949811"/>
            <a:chOff x="2594325" y="1627175"/>
            <a:chExt cx="440850" cy="440850"/>
          </a:xfrm>
        </p:grpSpPr>
        <p:sp>
          <p:nvSpPr>
            <p:cNvPr id="14" name="Google Shape;423;p39">
              <a:extLst>
                <a:ext uri="{FF2B5EF4-FFF2-40B4-BE49-F238E27FC236}">
                  <a16:creationId xmlns:a16="http://schemas.microsoft.com/office/drawing/2014/main" id="{24FE823D-E283-C94B-BC6B-5A57BDFBB4B3}"/>
                </a:ext>
              </a:extLst>
            </p:cNvPr>
            <p:cNvSpPr/>
            <p:nvPr/>
          </p:nvSpPr>
          <p:spPr>
            <a:xfrm>
              <a:off x="2594325" y="1890950"/>
              <a:ext cx="177075" cy="177075"/>
            </a:xfrm>
            <a:custGeom>
              <a:avLst/>
              <a:gdLst/>
              <a:ahLst/>
              <a:cxnLst/>
              <a:rect l="l" t="t" r="r" b="b"/>
              <a:pathLst>
                <a:path w="7083" h="7083" extrusionOk="0">
                  <a:moveTo>
                    <a:pt x="5544" y="0"/>
                  </a:moveTo>
                  <a:lnTo>
                    <a:pt x="538" y="5984"/>
                  </a:lnTo>
                  <a:lnTo>
                    <a:pt x="0" y="7083"/>
                  </a:lnTo>
                  <a:lnTo>
                    <a:pt x="1099" y="6546"/>
                  </a:lnTo>
                  <a:lnTo>
                    <a:pt x="7083" y="1539"/>
                  </a:lnTo>
                  <a:lnTo>
                    <a:pt x="554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424;p39">
              <a:extLst>
                <a:ext uri="{FF2B5EF4-FFF2-40B4-BE49-F238E27FC236}">
                  <a16:creationId xmlns:a16="http://schemas.microsoft.com/office/drawing/2014/main" id="{9DFACC8C-C20B-734F-AD19-A10CB16DCB20}"/>
                </a:ext>
              </a:extLst>
            </p:cNvPr>
            <p:cNvSpPr/>
            <p:nvPr/>
          </p:nvSpPr>
          <p:spPr>
            <a:xfrm>
              <a:off x="2858700" y="1627175"/>
              <a:ext cx="176475" cy="176475"/>
            </a:xfrm>
            <a:custGeom>
              <a:avLst/>
              <a:gdLst/>
              <a:ahLst/>
              <a:cxnLst/>
              <a:rect l="l" t="t" r="r" b="b"/>
              <a:pathLst>
                <a:path w="7059" h="7059" extrusionOk="0">
                  <a:moveTo>
                    <a:pt x="904" y="1"/>
                  </a:moveTo>
                  <a:lnTo>
                    <a:pt x="782" y="25"/>
                  </a:lnTo>
                  <a:lnTo>
                    <a:pt x="684" y="98"/>
                  </a:lnTo>
                  <a:lnTo>
                    <a:pt x="611" y="147"/>
                  </a:lnTo>
                  <a:lnTo>
                    <a:pt x="489" y="294"/>
                  </a:lnTo>
                  <a:lnTo>
                    <a:pt x="367" y="440"/>
                  </a:lnTo>
                  <a:lnTo>
                    <a:pt x="294" y="587"/>
                  </a:lnTo>
                  <a:lnTo>
                    <a:pt x="196" y="733"/>
                  </a:lnTo>
                  <a:lnTo>
                    <a:pt x="74" y="1051"/>
                  </a:lnTo>
                  <a:lnTo>
                    <a:pt x="0" y="1393"/>
                  </a:lnTo>
                  <a:lnTo>
                    <a:pt x="0" y="1735"/>
                  </a:lnTo>
                  <a:lnTo>
                    <a:pt x="25" y="2052"/>
                  </a:lnTo>
                  <a:lnTo>
                    <a:pt x="123" y="2394"/>
                  </a:lnTo>
                  <a:lnTo>
                    <a:pt x="269" y="2711"/>
                  </a:lnTo>
                  <a:lnTo>
                    <a:pt x="4348" y="6790"/>
                  </a:lnTo>
                  <a:lnTo>
                    <a:pt x="4665" y="6937"/>
                  </a:lnTo>
                  <a:lnTo>
                    <a:pt x="5007" y="7034"/>
                  </a:lnTo>
                  <a:lnTo>
                    <a:pt x="5325" y="7059"/>
                  </a:lnTo>
                  <a:lnTo>
                    <a:pt x="5667" y="7059"/>
                  </a:lnTo>
                  <a:lnTo>
                    <a:pt x="6008" y="6986"/>
                  </a:lnTo>
                  <a:lnTo>
                    <a:pt x="6326" y="6863"/>
                  </a:lnTo>
                  <a:lnTo>
                    <a:pt x="6473" y="6766"/>
                  </a:lnTo>
                  <a:lnTo>
                    <a:pt x="6619" y="6692"/>
                  </a:lnTo>
                  <a:lnTo>
                    <a:pt x="6766" y="6570"/>
                  </a:lnTo>
                  <a:lnTo>
                    <a:pt x="6912" y="6448"/>
                  </a:lnTo>
                  <a:lnTo>
                    <a:pt x="6961" y="6375"/>
                  </a:lnTo>
                  <a:lnTo>
                    <a:pt x="7034" y="6277"/>
                  </a:lnTo>
                  <a:lnTo>
                    <a:pt x="7059" y="6155"/>
                  </a:lnTo>
                  <a:lnTo>
                    <a:pt x="7059" y="6057"/>
                  </a:lnTo>
                  <a:lnTo>
                    <a:pt x="7059" y="5960"/>
                  </a:lnTo>
                  <a:lnTo>
                    <a:pt x="7034" y="5862"/>
                  </a:lnTo>
                  <a:lnTo>
                    <a:pt x="6961" y="5764"/>
                  </a:lnTo>
                  <a:lnTo>
                    <a:pt x="6912" y="5667"/>
                  </a:lnTo>
                  <a:lnTo>
                    <a:pt x="1393" y="147"/>
                  </a:lnTo>
                  <a:lnTo>
                    <a:pt x="1295" y="98"/>
                  </a:lnTo>
                  <a:lnTo>
                    <a:pt x="1197" y="25"/>
                  </a:lnTo>
                  <a:lnTo>
                    <a:pt x="1099"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425;p39">
              <a:extLst>
                <a:ext uri="{FF2B5EF4-FFF2-40B4-BE49-F238E27FC236}">
                  <a16:creationId xmlns:a16="http://schemas.microsoft.com/office/drawing/2014/main" id="{B1E45A7C-80A3-164B-A966-4F36300A209F}"/>
                </a:ext>
              </a:extLst>
            </p:cNvPr>
            <p:cNvSpPr/>
            <p:nvPr/>
          </p:nvSpPr>
          <p:spPr>
            <a:xfrm>
              <a:off x="2663325" y="1702275"/>
              <a:ext cx="296750" cy="296775"/>
            </a:xfrm>
            <a:custGeom>
              <a:avLst/>
              <a:gdLst/>
              <a:ahLst/>
              <a:cxnLst/>
              <a:rect l="l" t="t" r="r" b="b"/>
              <a:pathLst>
                <a:path w="11870" h="11871" extrusionOk="0">
                  <a:moveTo>
                    <a:pt x="7718" y="1295"/>
                  </a:moveTo>
                  <a:lnTo>
                    <a:pt x="7815" y="1319"/>
                  </a:lnTo>
                  <a:lnTo>
                    <a:pt x="7889" y="1368"/>
                  </a:lnTo>
                  <a:lnTo>
                    <a:pt x="7938" y="1442"/>
                  </a:lnTo>
                  <a:lnTo>
                    <a:pt x="7938" y="1515"/>
                  </a:lnTo>
                  <a:lnTo>
                    <a:pt x="7938" y="1588"/>
                  </a:lnTo>
                  <a:lnTo>
                    <a:pt x="7889" y="1661"/>
                  </a:lnTo>
                  <a:lnTo>
                    <a:pt x="5862" y="3664"/>
                  </a:lnTo>
                  <a:lnTo>
                    <a:pt x="5788" y="3713"/>
                  </a:lnTo>
                  <a:lnTo>
                    <a:pt x="5715" y="3737"/>
                  </a:lnTo>
                  <a:lnTo>
                    <a:pt x="5642" y="3713"/>
                  </a:lnTo>
                  <a:lnTo>
                    <a:pt x="5569" y="3664"/>
                  </a:lnTo>
                  <a:lnTo>
                    <a:pt x="5520" y="3591"/>
                  </a:lnTo>
                  <a:lnTo>
                    <a:pt x="5495" y="3517"/>
                  </a:lnTo>
                  <a:lnTo>
                    <a:pt x="5520" y="3444"/>
                  </a:lnTo>
                  <a:lnTo>
                    <a:pt x="5569" y="3371"/>
                  </a:lnTo>
                  <a:lnTo>
                    <a:pt x="7571" y="1368"/>
                  </a:lnTo>
                  <a:lnTo>
                    <a:pt x="7644" y="1319"/>
                  </a:lnTo>
                  <a:lnTo>
                    <a:pt x="7718" y="1295"/>
                  </a:lnTo>
                  <a:close/>
                  <a:moveTo>
                    <a:pt x="7767" y="1"/>
                  </a:moveTo>
                  <a:lnTo>
                    <a:pt x="4885" y="2907"/>
                  </a:lnTo>
                  <a:lnTo>
                    <a:pt x="4640" y="2809"/>
                  </a:lnTo>
                  <a:lnTo>
                    <a:pt x="4396" y="2712"/>
                  </a:lnTo>
                  <a:lnTo>
                    <a:pt x="4103" y="2614"/>
                  </a:lnTo>
                  <a:lnTo>
                    <a:pt x="3810" y="2565"/>
                  </a:lnTo>
                  <a:lnTo>
                    <a:pt x="3493" y="2492"/>
                  </a:lnTo>
                  <a:lnTo>
                    <a:pt x="3175" y="2443"/>
                  </a:lnTo>
                  <a:lnTo>
                    <a:pt x="2858" y="2418"/>
                  </a:lnTo>
                  <a:lnTo>
                    <a:pt x="2247" y="2418"/>
                  </a:lnTo>
                  <a:lnTo>
                    <a:pt x="1954" y="2443"/>
                  </a:lnTo>
                  <a:lnTo>
                    <a:pt x="1636" y="2492"/>
                  </a:lnTo>
                  <a:lnTo>
                    <a:pt x="1319" y="2565"/>
                  </a:lnTo>
                  <a:lnTo>
                    <a:pt x="1001" y="2687"/>
                  </a:lnTo>
                  <a:lnTo>
                    <a:pt x="708" y="2809"/>
                  </a:lnTo>
                  <a:lnTo>
                    <a:pt x="415" y="3005"/>
                  </a:lnTo>
                  <a:lnTo>
                    <a:pt x="147" y="3224"/>
                  </a:lnTo>
                  <a:lnTo>
                    <a:pt x="73" y="3298"/>
                  </a:lnTo>
                  <a:lnTo>
                    <a:pt x="24" y="3395"/>
                  </a:lnTo>
                  <a:lnTo>
                    <a:pt x="0" y="3493"/>
                  </a:lnTo>
                  <a:lnTo>
                    <a:pt x="0" y="3615"/>
                  </a:lnTo>
                  <a:lnTo>
                    <a:pt x="0" y="3713"/>
                  </a:lnTo>
                  <a:lnTo>
                    <a:pt x="24" y="3811"/>
                  </a:lnTo>
                  <a:lnTo>
                    <a:pt x="73" y="3908"/>
                  </a:lnTo>
                  <a:lnTo>
                    <a:pt x="147" y="4006"/>
                  </a:lnTo>
                  <a:lnTo>
                    <a:pt x="7864" y="11724"/>
                  </a:lnTo>
                  <a:lnTo>
                    <a:pt x="7962" y="11797"/>
                  </a:lnTo>
                  <a:lnTo>
                    <a:pt x="8060" y="11846"/>
                  </a:lnTo>
                  <a:lnTo>
                    <a:pt x="8157" y="11870"/>
                  </a:lnTo>
                  <a:lnTo>
                    <a:pt x="8377" y="11870"/>
                  </a:lnTo>
                  <a:lnTo>
                    <a:pt x="8475" y="11846"/>
                  </a:lnTo>
                  <a:lnTo>
                    <a:pt x="8573" y="11797"/>
                  </a:lnTo>
                  <a:lnTo>
                    <a:pt x="8646" y="11724"/>
                  </a:lnTo>
                  <a:lnTo>
                    <a:pt x="8866" y="11455"/>
                  </a:lnTo>
                  <a:lnTo>
                    <a:pt x="9061" y="11162"/>
                  </a:lnTo>
                  <a:lnTo>
                    <a:pt x="9183" y="10869"/>
                  </a:lnTo>
                  <a:lnTo>
                    <a:pt x="9305" y="10551"/>
                  </a:lnTo>
                  <a:lnTo>
                    <a:pt x="9379" y="10234"/>
                  </a:lnTo>
                  <a:lnTo>
                    <a:pt x="9427" y="9916"/>
                  </a:lnTo>
                  <a:lnTo>
                    <a:pt x="9452" y="9623"/>
                  </a:lnTo>
                  <a:lnTo>
                    <a:pt x="9452" y="9330"/>
                  </a:lnTo>
                  <a:lnTo>
                    <a:pt x="9452" y="9013"/>
                  </a:lnTo>
                  <a:lnTo>
                    <a:pt x="9427" y="8695"/>
                  </a:lnTo>
                  <a:lnTo>
                    <a:pt x="9379" y="8378"/>
                  </a:lnTo>
                  <a:lnTo>
                    <a:pt x="9305" y="8060"/>
                  </a:lnTo>
                  <a:lnTo>
                    <a:pt x="9256" y="7767"/>
                  </a:lnTo>
                  <a:lnTo>
                    <a:pt x="9159" y="7474"/>
                  </a:lnTo>
                  <a:lnTo>
                    <a:pt x="9061" y="7230"/>
                  </a:lnTo>
                  <a:lnTo>
                    <a:pt x="8963" y="6986"/>
                  </a:lnTo>
                  <a:lnTo>
                    <a:pt x="11870" y="4104"/>
                  </a:lnTo>
                  <a:lnTo>
                    <a:pt x="7767"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8170645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14:presetBounceEnd="50000">
                                      <p:stCondLst>
                                        <p:cond delay="0"/>
                                      </p:stCondLst>
                                      <p:childTnLst>
                                        <p:set>
                                          <p:cBhvr>
                                            <p:cTn id="6" dur="1" fill="hold">
                                              <p:stCondLst>
                                                <p:cond delay="0"/>
                                              </p:stCondLst>
                                            </p:cTn>
                                            <p:tgtEl>
                                              <p:spTgt spid="362"/>
                                            </p:tgtEl>
                                            <p:attrNameLst>
                                              <p:attrName>style.visibility</p:attrName>
                                            </p:attrNameLst>
                                          </p:cBhvr>
                                          <p:to>
                                            <p:strVal val="visible"/>
                                          </p:to>
                                        </p:set>
                                        <p:anim calcmode="lin" valueType="num" p14:bounceEnd="50000">
                                          <p:cBhvr additive="base">
                                            <p:cTn id="7" dur="500" fill="hold"/>
                                            <p:tgtEl>
                                              <p:spTgt spid="362"/>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36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nodeType="afterEffect" p14:presetBounceEnd="50000">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14:bounceEnd="50000">
                                          <p:cBhvr additive="base">
                                            <p:cTn id="12" dur="500" fill="hold"/>
                                            <p:tgtEl>
                                              <p:spTgt spid="1026"/>
                                            </p:tgtEl>
                                            <p:attrNameLst>
                                              <p:attrName>ppt_x</p:attrName>
                                            </p:attrNameLst>
                                          </p:cBhvr>
                                          <p:tavLst>
                                            <p:tav tm="0">
                                              <p:val>
                                                <p:strVal val="1+#ppt_w/2"/>
                                              </p:val>
                                            </p:tav>
                                            <p:tav tm="100000">
                                              <p:val>
                                                <p:strVal val="#ppt_x"/>
                                              </p:val>
                                            </p:tav>
                                          </p:tavLst>
                                        </p:anim>
                                        <p:anim calcmode="lin" valueType="num" p14:bounceEnd="50000">
                                          <p:cBhvr additive="base">
                                            <p:cTn id="13" dur="500" fill="hold"/>
                                            <p:tgtEl>
                                              <p:spTgt spid="102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14:presetBounceEnd="50000">
                                      <p:stCondLst>
                                        <p:cond delay="0"/>
                                      </p:stCondLst>
                                      <p:childTnLst>
                                        <p:set>
                                          <p:cBhvr>
                                            <p:cTn id="16" dur="1" fill="hold">
                                              <p:stCondLst>
                                                <p:cond delay="0"/>
                                              </p:stCondLst>
                                            </p:cTn>
                                            <p:tgtEl>
                                              <p:spTgt spid="1028"/>
                                            </p:tgtEl>
                                            <p:attrNameLst>
                                              <p:attrName>style.visibility</p:attrName>
                                            </p:attrNameLst>
                                          </p:cBhvr>
                                          <p:to>
                                            <p:strVal val="visible"/>
                                          </p:to>
                                        </p:set>
                                        <p:anim calcmode="lin" valueType="num" p14:bounceEnd="50000">
                                          <p:cBhvr additive="base">
                                            <p:cTn id="17" dur="500" fill="hold"/>
                                            <p:tgtEl>
                                              <p:spTgt spid="1028"/>
                                            </p:tgtEl>
                                            <p:attrNameLst>
                                              <p:attrName>ppt_x</p:attrName>
                                            </p:attrNameLst>
                                          </p:cBhvr>
                                          <p:tavLst>
                                            <p:tav tm="0">
                                              <p:val>
                                                <p:strVal val="1+#ppt_w/2"/>
                                              </p:val>
                                            </p:tav>
                                            <p:tav tm="100000">
                                              <p:val>
                                                <p:strVal val="#ppt_x"/>
                                              </p:val>
                                            </p:tav>
                                          </p:tavLst>
                                        </p:anim>
                                        <p:anim calcmode="lin" valueType="num" p14:bounceEnd="50000">
                                          <p:cBhvr additive="base">
                                            <p:cTn id="18" dur="500" fill="hold"/>
                                            <p:tgtEl>
                                              <p:spTgt spid="1028"/>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3" fill="hold" nodeType="afterEffect" p14:presetBounceEnd="50000">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14:bounceEnd="50000">
                                          <p:cBhvr additive="base">
                                            <p:cTn id="22" dur="5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23"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362"/>
                                            </p:tgtEl>
                                            <p:attrNameLst>
                                              <p:attrName>style.visibility</p:attrName>
                                            </p:attrNameLst>
                                          </p:cBhvr>
                                          <p:to>
                                            <p:strVal val="visible"/>
                                          </p:to>
                                        </p:set>
                                        <p:anim calcmode="lin" valueType="num">
                                          <p:cBhvr additive="base">
                                            <p:cTn id="7" dur="500" fill="hold"/>
                                            <p:tgtEl>
                                              <p:spTgt spid="362"/>
                                            </p:tgtEl>
                                            <p:attrNameLst>
                                              <p:attrName>ppt_x</p:attrName>
                                            </p:attrNameLst>
                                          </p:cBhvr>
                                          <p:tavLst>
                                            <p:tav tm="0">
                                              <p:val>
                                                <p:strVal val="1+#ppt_w/2"/>
                                              </p:val>
                                            </p:tav>
                                            <p:tav tm="100000">
                                              <p:val>
                                                <p:strVal val="#ppt_x"/>
                                              </p:val>
                                            </p:tav>
                                          </p:tavLst>
                                        </p:anim>
                                        <p:anim calcmode="lin" valueType="num">
                                          <p:cBhvr additive="base">
                                            <p:cTn id="8" dur="500" fill="hold"/>
                                            <p:tgtEl>
                                              <p:spTgt spid="36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 fill="hold"/>
                                            <p:tgtEl>
                                              <p:spTgt spid="1026"/>
                                            </p:tgtEl>
                                            <p:attrNameLst>
                                              <p:attrName>ppt_x</p:attrName>
                                            </p:attrNameLst>
                                          </p:cBhvr>
                                          <p:tavLst>
                                            <p:tav tm="0">
                                              <p:val>
                                                <p:strVal val="1+#ppt_w/2"/>
                                              </p:val>
                                            </p:tav>
                                            <p:tav tm="100000">
                                              <p:val>
                                                <p:strVal val="#ppt_x"/>
                                              </p:val>
                                            </p:tav>
                                          </p:tavLst>
                                        </p:anim>
                                        <p:anim calcmode="lin" valueType="num">
                                          <p:cBhvr additive="base">
                                            <p:cTn id="13" dur="500" fill="hold"/>
                                            <p:tgtEl>
                                              <p:spTgt spid="102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028"/>
                                            </p:tgtEl>
                                            <p:attrNameLst>
                                              <p:attrName>style.visibility</p:attrName>
                                            </p:attrNameLst>
                                          </p:cBhvr>
                                          <p:to>
                                            <p:strVal val="visible"/>
                                          </p:to>
                                        </p:set>
                                        <p:anim calcmode="lin" valueType="num">
                                          <p:cBhvr additive="base">
                                            <p:cTn id="17" dur="500" fill="hold"/>
                                            <p:tgtEl>
                                              <p:spTgt spid="1028"/>
                                            </p:tgtEl>
                                            <p:attrNameLst>
                                              <p:attrName>ppt_x</p:attrName>
                                            </p:attrNameLst>
                                          </p:cBhvr>
                                          <p:tavLst>
                                            <p:tav tm="0">
                                              <p:val>
                                                <p:strVal val="1+#ppt_w/2"/>
                                              </p:val>
                                            </p:tav>
                                            <p:tav tm="100000">
                                              <p:val>
                                                <p:strVal val="#ppt_x"/>
                                              </p:val>
                                            </p:tav>
                                          </p:tavLst>
                                        </p:anim>
                                        <p:anim calcmode="lin" valueType="num">
                                          <p:cBhvr additive="base">
                                            <p:cTn id="18" dur="500" fill="hold"/>
                                            <p:tgtEl>
                                              <p:spTgt spid="1028"/>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3"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4504C7-428D-0441-BD1B-A18AFBE6583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6</a:t>
            </a:fld>
            <a:endParaRPr lang="en-GB"/>
          </a:p>
        </p:txBody>
      </p:sp>
      <p:grpSp>
        <p:nvGrpSpPr>
          <p:cNvPr id="4" name="Group 3">
            <a:extLst>
              <a:ext uri="{FF2B5EF4-FFF2-40B4-BE49-F238E27FC236}">
                <a16:creationId xmlns:a16="http://schemas.microsoft.com/office/drawing/2014/main" id="{9D27956D-5308-F94F-ACF3-D9D0810257F5}"/>
              </a:ext>
            </a:extLst>
          </p:cNvPr>
          <p:cNvGrpSpPr/>
          <p:nvPr/>
        </p:nvGrpSpPr>
        <p:grpSpPr>
          <a:xfrm>
            <a:off x="0" y="0"/>
            <a:ext cx="9144000" cy="5143500"/>
            <a:chOff x="0" y="0"/>
            <a:chExt cx="9144000" cy="5143500"/>
          </a:xfrm>
          <a:effectLst>
            <a:outerShdw dist="50800" sx="1000" sy="1000" algn="ctr" rotWithShape="0">
              <a:srgbClr val="000000"/>
            </a:outerShdw>
            <a:reflection endPos="0" dist="50800" dir="5400000" sy="-100000" algn="bl" rotWithShape="0"/>
          </a:effectLst>
        </p:grpSpPr>
        <p:pic>
          <p:nvPicPr>
            <p:cNvPr id="1026" name="Picture 2">
              <a:extLst>
                <a:ext uri="{FF2B5EF4-FFF2-40B4-BE49-F238E27FC236}">
                  <a16:creationId xmlns:a16="http://schemas.microsoft.com/office/drawing/2014/main" id="{8E2D81CA-1EF1-524B-9BF6-3777C9AFB4C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3200"/>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3398AEEF-8E9E-2947-938F-3606538BB15E}"/>
                </a:ext>
              </a:extLst>
            </p:cNvPr>
            <p:cNvSpPr/>
            <p:nvPr/>
          </p:nvSpPr>
          <p:spPr>
            <a:xfrm>
              <a:off x="4974336" y="3234813"/>
              <a:ext cx="4169664" cy="1908687"/>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grpSp>
      <p:pic>
        <p:nvPicPr>
          <p:cNvPr id="10" name="Picture 4" descr="Otto von Bismarck – Wikipedia tiếng Việt">
            <a:extLst>
              <a:ext uri="{FF2B5EF4-FFF2-40B4-BE49-F238E27FC236}">
                <a16:creationId xmlns:a16="http://schemas.microsoft.com/office/drawing/2014/main" id="{FA54207E-40A6-D74D-AFD6-A94253BCEA2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764" t="12342" r="-18139" b="16129"/>
          <a:stretch/>
        </p:blipFill>
        <p:spPr bwMode="auto">
          <a:xfrm flipH="1">
            <a:off x="4031225" y="858823"/>
            <a:ext cx="1279423" cy="1259075"/>
          </a:xfrm>
          <a:prstGeom prst="ellipse">
            <a:avLst/>
          </a:prstGeom>
          <a:noFill/>
          <a:ln w="38100">
            <a:solidFill>
              <a:schemeClr val="accent6"/>
            </a:solidFill>
          </a:ln>
          <a:extLst>
            <a:ext uri="{909E8E84-426E-40DD-AFC4-6F175D3DCCD1}">
              <a14:hiddenFill xmlns:a14="http://schemas.microsoft.com/office/drawing/2010/main">
                <a:solidFill>
                  <a:srgbClr val="FFFFFF"/>
                </a:solidFill>
              </a14:hiddenFill>
            </a:ext>
          </a:extLst>
        </p:spPr>
      </p:pic>
      <p:pic>
        <p:nvPicPr>
          <p:cNvPr id="2050" name="Picture 2" descr="1808: Napoleon III – The Emperor of the French who Spent Some Time in New  York and Brazil | History.info">
            <a:extLst>
              <a:ext uri="{FF2B5EF4-FFF2-40B4-BE49-F238E27FC236}">
                <a16:creationId xmlns:a16="http://schemas.microsoft.com/office/drawing/2014/main" id="{01FC5518-6723-6844-98A2-A0BC90F2C4A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9866" r="3491" b="6057"/>
          <a:stretch/>
        </p:blipFill>
        <p:spPr bwMode="auto">
          <a:xfrm flipH="1">
            <a:off x="1112724" y="2379405"/>
            <a:ext cx="1345340" cy="1278193"/>
          </a:xfrm>
          <a:prstGeom prst="ellipse">
            <a:avLst/>
          </a:prstGeom>
          <a:noFill/>
          <a:ln w="57150">
            <a:solidFill>
              <a:schemeClr val="accent6"/>
            </a:solidFill>
          </a:ln>
          <a:extLst>
            <a:ext uri="{909E8E84-426E-40DD-AFC4-6F175D3DCCD1}">
              <a14:hiddenFill xmlns:a14="http://schemas.microsoft.com/office/drawing/2010/main">
                <a:solidFill>
                  <a:srgbClr val="FFFFFF"/>
                </a:solidFill>
              </a14:hiddenFill>
            </a:ext>
          </a:extLst>
        </p:spPr>
      </p:pic>
      <p:grpSp>
        <p:nvGrpSpPr>
          <p:cNvPr id="22" name="Group 21">
            <a:extLst>
              <a:ext uri="{FF2B5EF4-FFF2-40B4-BE49-F238E27FC236}">
                <a16:creationId xmlns:a16="http://schemas.microsoft.com/office/drawing/2014/main" id="{3D85003F-EC4B-3947-8DC7-25D3CEB23051}"/>
              </a:ext>
            </a:extLst>
          </p:cNvPr>
          <p:cNvGrpSpPr/>
          <p:nvPr/>
        </p:nvGrpSpPr>
        <p:grpSpPr>
          <a:xfrm>
            <a:off x="1687745" y="1297858"/>
            <a:ext cx="1111045" cy="1007321"/>
            <a:chOff x="1687745" y="1297858"/>
            <a:chExt cx="1111045" cy="1007321"/>
          </a:xfrm>
        </p:grpSpPr>
        <p:sp>
          <p:nvSpPr>
            <p:cNvPr id="16" name="Oval Callout 15">
              <a:extLst>
                <a:ext uri="{FF2B5EF4-FFF2-40B4-BE49-F238E27FC236}">
                  <a16:creationId xmlns:a16="http://schemas.microsoft.com/office/drawing/2014/main" id="{2ADEF2E3-D5D1-934C-B70F-A85EF9C904E1}"/>
                </a:ext>
              </a:extLst>
            </p:cNvPr>
            <p:cNvSpPr/>
            <p:nvPr/>
          </p:nvSpPr>
          <p:spPr>
            <a:xfrm>
              <a:off x="1687745" y="1297858"/>
              <a:ext cx="1111045" cy="1007321"/>
            </a:xfrm>
            <a:prstGeom prst="wedgeEllipse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17" name="TextBox 16">
              <a:extLst>
                <a:ext uri="{FF2B5EF4-FFF2-40B4-BE49-F238E27FC236}">
                  <a16:creationId xmlns:a16="http://schemas.microsoft.com/office/drawing/2014/main" id="{8E541589-9F8C-4640-BB2F-081A4B07AC49}"/>
                </a:ext>
              </a:extLst>
            </p:cNvPr>
            <p:cNvSpPr txBox="1"/>
            <p:nvPr/>
          </p:nvSpPr>
          <p:spPr>
            <a:xfrm>
              <a:off x="1687746" y="1557462"/>
              <a:ext cx="1111044" cy="523220"/>
            </a:xfrm>
            <a:prstGeom prst="rect">
              <a:avLst/>
            </a:prstGeom>
            <a:noFill/>
          </p:spPr>
          <p:txBody>
            <a:bodyPr wrap="square" rtlCol="0">
              <a:spAutoFit/>
            </a:bodyPr>
            <a:lstStyle/>
            <a:p>
              <a:pPr algn="ctr"/>
              <a:r>
                <a:rPr lang="en-US" dirty="0"/>
                <a:t>M</a:t>
              </a:r>
              <a:r>
                <a:rPr lang="en-VN" dirty="0"/>
                <a:t>uốn đánh nhau không</a:t>
              </a:r>
            </a:p>
          </p:txBody>
        </p:sp>
      </p:grpSp>
      <p:grpSp>
        <p:nvGrpSpPr>
          <p:cNvPr id="20" name="Group 19">
            <a:extLst>
              <a:ext uri="{FF2B5EF4-FFF2-40B4-BE49-F238E27FC236}">
                <a16:creationId xmlns:a16="http://schemas.microsoft.com/office/drawing/2014/main" id="{9A5C07D7-8516-814E-B68F-7EA0E5D9BE96}"/>
              </a:ext>
            </a:extLst>
          </p:cNvPr>
          <p:cNvGrpSpPr/>
          <p:nvPr/>
        </p:nvGrpSpPr>
        <p:grpSpPr>
          <a:xfrm>
            <a:off x="2920180" y="195056"/>
            <a:ext cx="1111045" cy="1007321"/>
            <a:chOff x="2920180" y="195056"/>
            <a:chExt cx="1111045" cy="1007321"/>
          </a:xfrm>
        </p:grpSpPr>
        <p:sp>
          <p:nvSpPr>
            <p:cNvPr id="21" name="Oval Callout 20">
              <a:extLst>
                <a:ext uri="{FF2B5EF4-FFF2-40B4-BE49-F238E27FC236}">
                  <a16:creationId xmlns:a16="http://schemas.microsoft.com/office/drawing/2014/main" id="{F04898DB-2D86-3B4E-80CC-7CC10C0306C8}"/>
                </a:ext>
              </a:extLst>
            </p:cNvPr>
            <p:cNvSpPr/>
            <p:nvPr/>
          </p:nvSpPr>
          <p:spPr>
            <a:xfrm>
              <a:off x="2920180" y="195056"/>
              <a:ext cx="1111045" cy="1007321"/>
            </a:xfrm>
            <a:prstGeom prst="wedgeEllipseCallout">
              <a:avLst>
                <a:gd name="adj1" fmla="val 54388"/>
                <a:gd name="adj2" fmla="val 52739"/>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VN" dirty="0"/>
            </a:p>
          </p:txBody>
        </p:sp>
        <p:sp>
          <p:nvSpPr>
            <p:cNvPr id="19" name="TextBox 18">
              <a:extLst>
                <a:ext uri="{FF2B5EF4-FFF2-40B4-BE49-F238E27FC236}">
                  <a16:creationId xmlns:a16="http://schemas.microsoft.com/office/drawing/2014/main" id="{7BC046AD-D8E9-794F-9025-BFC22FEFD559}"/>
                </a:ext>
              </a:extLst>
            </p:cNvPr>
            <p:cNvSpPr txBox="1"/>
            <p:nvPr/>
          </p:nvSpPr>
          <p:spPr>
            <a:xfrm>
              <a:off x="3008670" y="437106"/>
              <a:ext cx="934065" cy="523220"/>
            </a:xfrm>
            <a:prstGeom prst="rect">
              <a:avLst/>
            </a:prstGeom>
            <a:noFill/>
          </p:spPr>
          <p:txBody>
            <a:bodyPr wrap="square" rtlCol="0">
              <a:spAutoFit/>
            </a:bodyPr>
            <a:lstStyle/>
            <a:p>
              <a:pPr algn="ctr"/>
              <a:r>
                <a:rPr lang="en-VN" dirty="0"/>
                <a:t>Thích thì nhích</a:t>
              </a:r>
            </a:p>
          </p:txBody>
        </p:sp>
      </p:grpSp>
      <p:sp>
        <p:nvSpPr>
          <p:cNvPr id="23" name="Rectangle 22">
            <a:extLst>
              <a:ext uri="{FF2B5EF4-FFF2-40B4-BE49-F238E27FC236}">
                <a16:creationId xmlns:a16="http://schemas.microsoft.com/office/drawing/2014/main" id="{16CFFA0A-0C87-194F-AB06-89C64D7673C3}"/>
              </a:ext>
            </a:extLst>
          </p:cNvPr>
          <p:cNvSpPr/>
          <p:nvPr/>
        </p:nvSpPr>
        <p:spPr>
          <a:xfrm>
            <a:off x="0" y="0"/>
            <a:ext cx="9133120" cy="5186025"/>
          </a:xfrm>
          <a:prstGeom prst="rect">
            <a:avLst/>
          </a:prstGeom>
          <a:solidFill>
            <a:schemeClr val="bg1">
              <a:alpha val="7148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26" name="Picture 25">
            <a:extLst>
              <a:ext uri="{FF2B5EF4-FFF2-40B4-BE49-F238E27FC236}">
                <a16:creationId xmlns:a16="http://schemas.microsoft.com/office/drawing/2014/main" id="{5EBA7075-9A4E-E34D-9645-433DA24902A1}"/>
              </a:ext>
            </a:extLst>
          </p:cNvPr>
          <p:cNvPicPr>
            <a:picLocks noChangeAspect="1"/>
          </p:cNvPicPr>
          <p:nvPr/>
        </p:nvPicPr>
        <p:blipFill rotWithShape="1">
          <a:blip r:embed="rId5"/>
          <a:srcRect l="3052" t="2956" b="6790"/>
          <a:stretch/>
        </p:blipFill>
        <p:spPr>
          <a:xfrm>
            <a:off x="526225" y="1013344"/>
            <a:ext cx="2418021" cy="3001393"/>
          </a:xfrm>
          <a:prstGeom prst="rect">
            <a:avLst/>
          </a:prstGeom>
        </p:spPr>
      </p:pic>
      <p:pic>
        <p:nvPicPr>
          <p:cNvPr id="27" name="Picture 4" descr="Erhardt Octopath Sticker - Erhardt Octopath Sword - Discover &amp;amp; Share GIFs">
            <a:extLst>
              <a:ext uri="{FF2B5EF4-FFF2-40B4-BE49-F238E27FC236}">
                <a16:creationId xmlns:a16="http://schemas.microsoft.com/office/drawing/2014/main" id="{72A703A4-4AC1-A84A-A6CA-1EBE8E27CD0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3089703" y="929580"/>
            <a:ext cx="1883043" cy="1810057"/>
          </a:xfrm>
          <a:prstGeom prst="rect">
            <a:avLst/>
          </a:prstGeom>
          <a:noFill/>
          <a:extLst>
            <a:ext uri="{909E8E84-426E-40DD-AFC4-6F175D3DCCD1}">
              <a14:hiddenFill xmlns:a14="http://schemas.microsoft.com/office/drawing/2010/main">
                <a:solidFill>
                  <a:srgbClr val="FFFFFF"/>
                </a:solidFill>
              </a14:hiddenFill>
            </a:ext>
          </a:extLst>
        </p:spPr>
      </p:pic>
      <p:sp>
        <p:nvSpPr>
          <p:cNvPr id="30" name="!!a">
            <a:extLst>
              <a:ext uri="{FF2B5EF4-FFF2-40B4-BE49-F238E27FC236}">
                <a16:creationId xmlns:a16="http://schemas.microsoft.com/office/drawing/2014/main" id="{6074302F-4268-CB44-B2DA-B6739D86B1C7}"/>
              </a:ext>
            </a:extLst>
          </p:cNvPr>
          <p:cNvSpPr/>
          <p:nvPr/>
        </p:nvSpPr>
        <p:spPr>
          <a:xfrm>
            <a:off x="4974336" y="3262560"/>
            <a:ext cx="4169664" cy="1908687"/>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5" name="Rectangle 24">
            <a:extLst>
              <a:ext uri="{FF2B5EF4-FFF2-40B4-BE49-F238E27FC236}">
                <a16:creationId xmlns:a16="http://schemas.microsoft.com/office/drawing/2014/main" id="{8B023C8F-E083-6E44-902B-F4061CB8C433}"/>
              </a:ext>
            </a:extLst>
          </p:cNvPr>
          <p:cNvSpPr/>
          <p:nvPr/>
        </p:nvSpPr>
        <p:spPr>
          <a:xfrm>
            <a:off x="5506450" y="3385619"/>
            <a:ext cx="2883502" cy="1446550"/>
          </a:xfrm>
          <a:prstGeom prst="rect">
            <a:avLst/>
          </a:prstGeom>
          <a:noFill/>
        </p:spPr>
        <p:txBody>
          <a:bodyPr wrap="square" lIns="91440" tIns="45720" rIns="91440" bIns="45720">
            <a:spAutoFit/>
          </a:bodyPr>
          <a:lstStyle/>
          <a:p>
            <a:pPr algn="ctr"/>
            <a:r>
              <a:rPr lang="en-US" sz="4400" b="0" cap="none" spc="0" dirty="0" err="1">
                <a:ln w="0"/>
                <a:solidFill>
                  <a:schemeClr val="tx1"/>
                </a:solidFill>
                <a:effectLst>
                  <a:reflection blurRad="6350" stA="53000" endA="300" endPos="35500" dir="5400000" sy="-90000" algn="bl" rotWithShape="0"/>
                </a:effectLst>
              </a:rPr>
              <a:t>Trận</a:t>
            </a:r>
            <a:r>
              <a:rPr lang="en-US" sz="4400" b="0" cap="none" spc="0" dirty="0">
                <a:ln w="0"/>
                <a:solidFill>
                  <a:schemeClr val="tx1"/>
                </a:solidFill>
                <a:effectLst>
                  <a:reflection blurRad="6350" stA="53000" endA="300" endPos="35500" dir="5400000" sy="-90000" algn="bl" rotWithShape="0"/>
                </a:effectLst>
              </a:rPr>
              <a:t> </a:t>
            </a:r>
            <a:r>
              <a:rPr lang="en-US" sz="4400" b="0" cap="none" spc="0" dirty="0" err="1">
                <a:ln w="0"/>
                <a:solidFill>
                  <a:schemeClr val="tx1"/>
                </a:solidFill>
                <a:effectLst>
                  <a:reflection blurRad="6350" stA="53000" endA="300" endPos="35500" dir="5400000" sy="-90000" algn="bl" rotWithShape="0"/>
                </a:effectLst>
              </a:rPr>
              <a:t>Pháp-Phổ</a:t>
            </a:r>
            <a:endParaRPr lang="en-US" sz="4400" b="0" cap="none" spc="0" dirty="0">
              <a:ln w="0"/>
              <a:solidFill>
                <a:schemeClr val="tx1"/>
              </a:solidFill>
              <a:effectLst>
                <a:reflection blurRad="6350" stA="53000" endA="300" endPos="35500" dir="5400000" sy="-90000" algn="bl" rotWithShape="0"/>
              </a:effectLst>
            </a:endParaRPr>
          </a:p>
        </p:txBody>
      </p:sp>
      <p:sp>
        <p:nvSpPr>
          <p:cNvPr id="15" name="Rectangle 14">
            <a:extLst>
              <a:ext uri="{FF2B5EF4-FFF2-40B4-BE49-F238E27FC236}">
                <a16:creationId xmlns:a16="http://schemas.microsoft.com/office/drawing/2014/main" id="{205AAAE7-A69C-F845-9BA0-C72295B32FD5}"/>
              </a:ext>
            </a:extLst>
          </p:cNvPr>
          <p:cNvSpPr/>
          <p:nvPr/>
        </p:nvSpPr>
        <p:spPr>
          <a:xfrm>
            <a:off x="5087407" y="3385619"/>
            <a:ext cx="3943522" cy="1815882"/>
          </a:xfrm>
          <a:prstGeom prst="rect">
            <a:avLst/>
          </a:prstGeom>
        </p:spPr>
        <p:txBody>
          <a:bodyPr wrap="square">
            <a:spAutoFit/>
          </a:bodyPr>
          <a:lstStyle/>
          <a:p>
            <a:pPr algn="just"/>
            <a:r>
              <a:rPr lang="vi-VN" sz="1600" dirty="0">
                <a:solidFill>
                  <a:srgbClr val="333333"/>
                </a:solidFill>
                <a:latin typeface="Times New Roman" panose="02020603050405020304" pitchFamily="18" charset="0"/>
                <a:cs typeface="Times New Roman" panose="02020603050405020304" pitchFamily="18" charset="0"/>
              </a:rPr>
              <a:t>Bắt đầu của Chiến tranh Pháp-Phổ vào tháng 7 năm 1870, các lực lượng của Pháp đã phải hứng chịu một loạt các cuộc đảo ngược nghiêm trọng dưới bàn tay của quân Phổ. Sau chiến thắng quyết định của họ trong </a:t>
            </a:r>
            <a:r>
              <a:rPr lang="vi-VN" sz="1600" dirty="0">
                <a:solidFill>
                  <a:srgbClr val="282828"/>
                </a:solidFill>
                <a:latin typeface="Times New Roman" panose="02020603050405020304" pitchFamily="18" charset="0"/>
                <a:cs typeface="Times New Roman" panose="02020603050405020304" pitchFamily="18" charset="0"/>
                <a:hlinkClick r:id="rId7"/>
              </a:rPr>
              <a:t>trận Sedan</a:t>
            </a:r>
            <a:r>
              <a:rPr lang="vi-VN" sz="1600" dirty="0">
                <a:solidFill>
                  <a:srgbClr val="333333"/>
                </a:solidFill>
                <a:latin typeface="Times New Roman" panose="02020603050405020304" pitchFamily="18" charset="0"/>
                <a:cs typeface="Times New Roman" panose="02020603050405020304" pitchFamily="18" charset="0"/>
              </a:rPr>
              <a:t> vào ngày 1 tháng 9, quân Phổ nhanh chóng tiến về Paris và bao vây thành phố.</a:t>
            </a:r>
            <a:endParaRPr lang="en-VN" sz="1600" dirty="0">
              <a:latin typeface="Times New Roman" panose="02020603050405020304" pitchFamily="18" charset="0"/>
              <a:cs typeface="Times New Roman" panose="02020603050405020304" pitchFamily="18" charset="0"/>
            </a:endParaRPr>
          </a:p>
        </p:txBody>
      </p:sp>
      <p:pic>
        <p:nvPicPr>
          <p:cNvPr id="31" name="Picture 30">
            <a:extLst>
              <a:ext uri="{FF2B5EF4-FFF2-40B4-BE49-F238E27FC236}">
                <a16:creationId xmlns:a16="http://schemas.microsoft.com/office/drawing/2014/main" id="{8EF48EB7-6333-7745-93B9-D43C2033207D}"/>
              </a:ext>
            </a:extLst>
          </p:cNvPr>
          <p:cNvPicPr>
            <a:picLocks noChangeAspect="1"/>
          </p:cNvPicPr>
          <p:nvPr/>
        </p:nvPicPr>
        <p:blipFill rotWithShape="1">
          <a:blip r:embed="rId8"/>
          <a:srcRect l="35258" t="12079" r="30217"/>
          <a:stretch/>
        </p:blipFill>
        <p:spPr>
          <a:xfrm>
            <a:off x="2078724" y="0"/>
            <a:ext cx="2367706" cy="3394470"/>
          </a:xfrm>
          <a:prstGeom prst="rect">
            <a:avLst/>
          </a:prstGeom>
        </p:spPr>
      </p:pic>
      <p:sp>
        <p:nvSpPr>
          <p:cNvPr id="6" name="Rectangle 5">
            <a:extLst>
              <a:ext uri="{FF2B5EF4-FFF2-40B4-BE49-F238E27FC236}">
                <a16:creationId xmlns:a16="http://schemas.microsoft.com/office/drawing/2014/main" id="{3E284270-F201-6445-892B-40727380C8A7}"/>
              </a:ext>
            </a:extLst>
          </p:cNvPr>
          <p:cNvSpPr/>
          <p:nvPr/>
        </p:nvSpPr>
        <p:spPr>
          <a:xfrm>
            <a:off x="4994508" y="3527195"/>
            <a:ext cx="4129320" cy="1323439"/>
          </a:xfrm>
          <a:prstGeom prst="rect">
            <a:avLst/>
          </a:prstGeom>
        </p:spPr>
        <p:txBody>
          <a:bodyPr wrap="square">
            <a:spAutoFit/>
          </a:bodyPr>
          <a:lstStyle/>
          <a:p>
            <a:pPr algn="just"/>
            <a:r>
              <a:rPr lang="vi-VN" sz="2000" dirty="0">
                <a:solidFill>
                  <a:srgbClr val="222222"/>
                </a:solidFill>
                <a:latin typeface="Times New Roman" panose="02020603050405020304" pitchFamily="18" charset="0"/>
                <a:cs typeface="Times New Roman" panose="02020603050405020304" pitchFamily="18" charset="0"/>
              </a:rPr>
              <a:t>Ngày 18-1-1871, vua Phổ William I đã đội vương miện tại cung điện Paris Vers ailles , lên ngôi Hoàng đế Đức, tuyên bố thành lập đế quốc Đức. </a:t>
            </a:r>
            <a:endParaRPr lang="en-VN" sz="2000" dirty="0">
              <a:latin typeface="Times New Roman" panose="02020603050405020304" pitchFamily="18" charset="0"/>
              <a:cs typeface="Times New Roman" panose="02020603050405020304" pitchFamily="18" charset="0"/>
            </a:endParaRPr>
          </a:p>
        </p:txBody>
      </p:sp>
      <p:sp>
        <p:nvSpPr>
          <p:cNvPr id="35" name="Oval Callout 34">
            <a:extLst>
              <a:ext uri="{FF2B5EF4-FFF2-40B4-BE49-F238E27FC236}">
                <a16:creationId xmlns:a16="http://schemas.microsoft.com/office/drawing/2014/main" id="{64CA865B-56CE-A54C-BED8-91BC85EF8CD5}"/>
              </a:ext>
            </a:extLst>
          </p:cNvPr>
          <p:cNvSpPr/>
          <p:nvPr/>
        </p:nvSpPr>
        <p:spPr>
          <a:xfrm>
            <a:off x="4718606" y="337454"/>
            <a:ext cx="1732548" cy="1042737"/>
          </a:xfrm>
          <a:prstGeom prst="wedgeEllipseCallout">
            <a:avLst>
              <a:gd name="adj1" fmla="val -53240"/>
              <a:gd name="adj2" fmla="val 31730"/>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2400" dirty="0">
                <a:solidFill>
                  <a:schemeClr val="tx1"/>
                </a:solidFill>
                <a:latin typeface="Times New Roman" panose="02020603050405020304" pitchFamily="18" charset="0"/>
                <a:cs typeface="Times New Roman" panose="02020603050405020304" pitchFamily="18" charset="0"/>
              </a:rPr>
              <a:t>Nhào vô</a:t>
            </a:r>
          </a:p>
        </p:txBody>
      </p:sp>
      <p:sp>
        <p:nvSpPr>
          <p:cNvPr id="36" name="Oval Callout 35">
            <a:extLst>
              <a:ext uri="{FF2B5EF4-FFF2-40B4-BE49-F238E27FC236}">
                <a16:creationId xmlns:a16="http://schemas.microsoft.com/office/drawing/2014/main" id="{81B04521-60B2-BA42-8FF0-559E557799DF}"/>
              </a:ext>
            </a:extLst>
          </p:cNvPr>
          <p:cNvSpPr/>
          <p:nvPr/>
        </p:nvSpPr>
        <p:spPr>
          <a:xfrm>
            <a:off x="1249364" y="784865"/>
            <a:ext cx="1398640" cy="1042737"/>
          </a:xfrm>
          <a:prstGeom prst="wedgeEllipseCallout">
            <a:avLst>
              <a:gd name="adj1" fmla="val -6226"/>
              <a:gd name="adj2" fmla="val 74808"/>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3600" dirty="0">
                <a:solidFill>
                  <a:schemeClr val="tx1"/>
                </a:solidFill>
                <a:latin typeface="Times New Roman" panose="02020603050405020304" pitchFamily="18" charset="0"/>
                <a:cs typeface="Times New Roman" panose="02020603050405020304" pitchFamily="18" charset="0"/>
              </a:rPr>
              <a:t>ok</a:t>
            </a:r>
          </a:p>
        </p:txBody>
      </p:sp>
    </p:spTree>
    <p:extLst>
      <p:ext uri="{BB962C8B-B14F-4D97-AF65-F5344CB8AC3E}">
        <p14:creationId xmlns:p14="http://schemas.microsoft.com/office/powerpoint/2010/main" val="24030543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par>
                                <p:cTn id="8" presetID="16" presetClass="entr" presetSubtype="37"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barn(outVertical)">
                                      <p:cBhvr>
                                        <p:cTn id="10" dur="5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dissolve">
                                      <p:cBhvr>
                                        <p:cTn id="15" dur="500"/>
                                        <p:tgtEl>
                                          <p:spTgt spid="22"/>
                                        </p:tgtEl>
                                      </p:cBhvr>
                                    </p:animEffect>
                                  </p:childTnLst>
                                </p:cTn>
                              </p:par>
                            </p:childTnLst>
                          </p:cTn>
                        </p:par>
                        <p:par>
                          <p:cTn id="16" fill="hold">
                            <p:stCondLst>
                              <p:cond delay="500"/>
                            </p:stCondLst>
                            <p:childTnLst>
                              <p:par>
                                <p:cTn id="17" presetID="9"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dissolve">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xit" presetSubtype="10" fill="hold" grpId="0" nodeType="clickEffect">
                                  <p:stCondLst>
                                    <p:cond delay="0"/>
                                  </p:stCondLst>
                                  <p:childTnLst>
                                    <p:animEffect transition="out" filter="checkerboard(across)">
                                      <p:cBhvr>
                                        <p:cTn id="23" dur="500"/>
                                        <p:tgtEl>
                                          <p:spTgt spid="25"/>
                                        </p:tgtEl>
                                      </p:cBhvr>
                                    </p:animEffect>
                                    <p:set>
                                      <p:cBhvr>
                                        <p:cTn id="24" dur="1" fill="hold">
                                          <p:stCondLst>
                                            <p:cond delay="499"/>
                                          </p:stCondLst>
                                        </p:cTn>
                                        <p:tgtEl>
                                          <p:spTgt spid="25"/>
                                        </p:tgtEl>
                                        <p:attrNameLst>
                                          <p:attrName>style.visibility</p:attrName>
                                        </p:attrNameLst>
                                      </p:cBhvr>
                                      <p:to>
                                        <p:strVal val="hidden"/>
                                      </p:to>
                                    </p:se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5"/>
                                        </p:tgtEl>
                                        <p:attrNameLst>
                                          <p:attrName>ppt_y</p:attrName>
                                        </p:attrNameLst>
                                      </p:cBhvr>
                                      <p:tavLst>
                                        <p:tav tm="0">
                                          <p:val>
                                            <p:strVal val="#ppt_y"/>
                                          </p:val>
                                        </p:tav>
                                        <p:tav tm="100000">
                                          <p:val>
                                            <p:strVal val="#ppt_y"/>
                                          </p:val>
                                        </p:tav>
                                      </p:tavLst>
                                    </p:anim>
                                    <p:anim calcmode="lin" valueType="num">
                                      <p:cBhvr>
                                        <p:cTn id="2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xit" presetSubtype="10" fill="hold" nodeType="clickEffect">
                                  <p:stCondLst>
                                    <p:cond delay="0"/>
                                  </p:stCondLst>
                                  <p:childTnLst>
                                    <p:animEffect transition="out" filter="checkerboard(across)">
                                      <p:cBhvr>
                                        <p:cTn id="35" dur="500"/>
                                        <p:tgtEl>
                                          <p:spTgt spid="2050"/>
                                        </p:tgtEl>
                                      </p:cBhvr>
                                    </p:animEffect>
                                    <p:set>
                                      <p:cBhvr>
                                        <p:cTn id="36" dur="1" fill="hold">
                                          <p:stCondLst>
                                            <p:cond delay="499"/>
                                          </p:stCondLst>
                                        </p:cTn>
                                        <p:tgtEl>
                                          <p:spTgt spid="2050"/>
                                        </p:tgtEl>
                                        <p:attrNameLst>
                                          <p:attrName>style.visibility</p:attrName>
                                        </p:attrNameLst>
                                      </p:cBhvr>
                                      <p:to>
                                        <p:strVal val="hidden"/>
                                      </p:to>
                                    </p:set>
                                  </p:childTnLst>
                                </p:cTn>
                              </p:par>
                              <p:par>
                                <p:cTn id="37" presetID="5" presetClass="exit" presetSubtype="10" fill="hold" nodeType="withEffect">
                                  <p:stCondLst>
                                    <p:cond delay="0"/>
                                  </p:stCondLst>
                                  <p:childTnLst>
                                    <p:animEffect transition="out" filter="checkerboard(across)">
                                      <p:cBhvr>
                                        <p:cTn id="38" dur="500"/>
                                        <p:tgtEl>
                                          <p:spTgt spid="22"/>
                                        </p:tgtEl>
                                      </p:cBhvr>
                                    </p:animEffect>
                                    <p:set>
                                      <p:cBhvr>
                                        <p:cTn id="39" dur="1" fill="hold">
                                          <p:stCondLst>
                                            <p:cond delay="499"/>
                                          </p:stCondLst>
                                        </p:cTn>
                                        <p:tgtEl>
                                          <p:spTgt spid="22"/>
                                        </p:tgtEl>
                                        <p:attrNameLst>
                                          <p:attrName>style.visibility</p:attrName>
                                        </p:attrNameLst>
                                      </p:cBhvr>
                                      <p:to>
                                        <p:strVal val="hidden"/>
                                      </p:to>
                                    </p:set>
                                  </p:childTnLst>
                                </p:cTn>
                              </p:par>
                              <p:par>
                                <p:cTn id="40" presetID="5" presetClass="exit" presetSubtype="10" fill="hold" nodeType="withEffect">
                                  <p:stCondLst>
                                    <p:cond delay="0"/>
                                  </p:stCondLst>
                                  <p:childTnLst>
                                    <p:animEffect transition="out" filter="checkerboard(across)">
                                      <p:cBhvr>
                                        <p:cTn id="41" dur="500"/>
                                        <p:tgtEl>
                                          <p:spTgt spid="20"/>
                                        </p:tgtEl>
                                      </p:cBhvr>
                                    </p:animEffect>
                                    <p:set>
                                      <p:cBhvr>
                                        <p:cTn id="42" dur="1" fill="hold">
                                          <p:stCondLst>
                                            <p:cond delay="499"/>
                                          </p:stCondLst>
                                        </p:cTn>
                                        <p:tgtEl>
                                          <p:spTgt spid="20"/>
                                        </p:tgtEl>
                                        <p:attrNameLst>
                                          <p:attrName>style.visibility</p:attrName>
                                        </p:attrNameLst>
                                      </p:cBhvr>
                                      <p:to>
                                        <p:strVal val="hidden"/>
                                      </p:to>
                                    </p:set>
                                  </p:childTnLst>
                                </p:cTn>
                              </p:par>
                              <p:par>
                                <p:cTn id="43" presetID="5" presetClass="exit" presetSubtype="10" fill="hold" nodeType="withEffect">
                                  <p:stCondLst>
                                    <p:cond delay="0"/>
                                  </p:stCondLst>
                                  <p:childTnLst>
                                    <p:animEffect transition="out" filter="checkerboard(across)">
                                      <p:cBhvr>
                                        <p:cTn id="44" dur="500"/>
                                        <p:tgtEl>
                                          <p:spTgt spid="10"/>
                                        </p:tgtEl>
                                      </p:cBhvr>
                                    </p:animEffect>
                                    <p:set>
                                      <p:cBhvr>
                                        <p:cTn id="45" dur="1" fill="hold">
                                          <p:stCondLst>
                                            <p:cond delay="499"/>
                                          </p:stCondLst>
                                        </p:cTn>
                                        <p:tgtEl>
                                          <p:spTgt spid="10"/>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checkerboard(across)">
                                      <p:cBhvr>
                                        <p:cTn id="50" dur="500"/>
                                        <p:tgtEl>
                                          <p:spTgt spid="23"/>
                                        </p:tgtEl>
                                      </p:cBhvr>
                                    </p:animEffect>
                                  </p:childTnLst>
                                </p:cTn>
                              </p:par>
                            </p:childTnLst>
                          </p:cTn>
                        </p:par>
                        <p:par>
                          <p:cTn id="51" fill="hold">
                            <p:stCondLst>
                              <p:cond delay="500"/>
                            </p:stCondLst>
                            <p:childTnLst>
                              <p:par>
                                <p:cTn id="52" presetID="9" presetClass="entr" presetSubtype="0"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dissolve">
                                      <p:cBhvr>
                                        <p:cTn id="54" dur="500"/>
                                        <p:tgtEl>
                                          <p:spTgt spid="26"/>
                                        </p:tgtEl>
                                      </p:cBhvr>
                                    </p:animEffect>
                                  </p:childTnLst>
                                </p:cTn>
                              </p:par>
                              <p:par>
                                <p:cTn id="55" presetID="9" presetClass="entr" presetSubtype="0"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dissolve">
                                      <p:cBhvr>
                                        <p:cTn id="57" dur="500"/>
                                        <p:tgtEl>
                                          <p:spTgt spid="27"/>
                                        </p:tgtEl>
                                      </p:cBhvr>
                                    </p:animEffect>
                                  </p:childTnLst>
                                </p:cTn>
                              </p:par>
                              <p:par>
                                <p:cTn id="58" presetID="3" presetClass="entr" presetSubtype="10" repeatCount="3000" fill="hold" grpId="0"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blinds(horizontal)">
                                      <p:cBhvr>
                                        <p:cTn id="60" dur="1000"/>
                                        <p:tgtEl>
                                          <p:spTgt spid="35"/>
                                        </p:tgtEl>
                                      </p:cBhvr>
                                    </p:animEffect>
                                  </p:childTnLst>
                                </p:cTn>
                              </p:par>
                              <p:par>
                                <p:cTn id="61" presetID="3" presetClass="entr" presetSubtype="10" repeatCount="3000"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blinds(horizontal)">
                                      <p:cBhvr>
                                        <p:cTn id="63" dur="1000"/>
                                        <p:tgtEl>
                                          <p:spTgt spid="36"/>
                                        </p:tgtEl>
                                      </p:cBhvr>
                                    </p:animEffect>
                                  </p:childTnLst>
                                </p:cTn>
                              </p:par>
                            </p:childTnLst>
                          </p:cTn>
                        </p:par>
                      </p:childTnLst>
                    </p:cTn>
                  </p:par>
                  <p:par>
                    <p:cTn id="64" fill="hold">
                      <p:stCondLst>
                        <p:cond delay="indefinite"/>
                      </p:stCondLst>
                      <p:childTnLst>
                        <p:par>
                          <p:cTn id="65" fill="hold">
                            <p:stCondLst>
                              <p:cond delay="0"/>
                            </p:stCondLst>
                            <p:childTnLst>
                              <p:par>
                                <p:cTn id="66" presetID="9" presetClass="entr" presetSubtype="0" fill="hold" nodeType="click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dissolve">
                                      <p:cBhvr>
                                        <p:cTn id="68" dur="500"/>
                                        <p:tgtEl>
                                          <p:spTgt spid="31"/>
                                        </p:tgtEl>
                                      </p:cBhvr>
                                    </p:animEffect>
                                  </p:childTnLst>
                                </p:cTn>
                              </p:par>
                              <p:par>
                                <p:cTn id="69" presetID="5" presetClass="exit" presetSubtype="10" fill="hold" grpId="1" nodeType="withEffect">
                                  <p:stCondLst>
                                    <p:cond delay="0"/>
                                  </p:stCondLst>
                                  <p:iterate type="lt">
                                    <p:tmPct val="0"/>
                                  </p:iterate>
                                  <p:childTnLst>
                                    <p:animEffect transition="out" filter="checkerboard(across)">
                                      <p:cBhvr>
                                        <p:cTn id="70" dur="500"/>
                                        <p:tgtEl>
                                          <p:spTgt spid="15"/>
                                        </p:tgtEl>
                                      </p:cBhvr>
                                    </p:animEffect>
                                    <p:set>
                                      <p:cBhvr>
                                        <p:cTn id="71" dur="1" fill="hold">
                                          <p:stCondLst>
                                            <p:cond delay="499"/>
                                          </p:stCondLst>
                                        </p:cTn>
                                        <p:tgtEl>
                                          <p:spTgt spid="15"/>
                                        </p:tgtEl>
                                        <p:attrNameLst>
                                          <p:attrName>style.visibility</p:attrName>
                                        </p:attrNameLst>
                                      </p:cBhvr>
                                      <p:to>
                                        <p:strVal val="hidden"/>
                                      </p:to>
                                    </p:set>
                                  </p:childTnLst>
                                </p:cTn>
                              </p:par>
                            </p:childTnLst>
                          </p:cTn>
                        </p:par>
                        <p:par>
                          <p:cTn id="72" fill="hold">
                            <p:stCondLst>
                              <p:cond delay="50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6"/>
                                        </p:tgtEl>
                                        <p:attrNameLst>
                                          <p:attrName>style.visibility</p:attrName>
                                        </p:attrNameLst>
                                      </p:cBhvr>
                                      <p:to>
                                        <p:strVal val="visible"/>
                                      </p:to>
                                    </p:set>
                                    <p:anim calcmode="lin" valueType="num">
                                      <p:cBhvr>
                                        <p:cTn id="7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6"/>
                                        </p:tgtEl>
                                        <p:attrNameLst>
                                          <p:attrName>ppt_y</p:attrName>
                                        </p:attrNameLst>
                                      </p:cBhvr>
                                      <p:tavLst>
                                        <p:tav tm="0">
                                          <p:val>
                                            <p:strVal val="#ppt_y"/>
                                          </p:val>
                                        </p:tav>
                                        <p:tav tm="100000">
                                          <p:val>
                                            <p:strVal val="#ppt_y"/>
                                          </p:val>
                                        </p:tav>
                                      </p:tavLst>
                                    </p:anim>
                                    <p:anim calcmode="lin" valueType="num">
                                      <p:cBhvr>
                                        <p:cTn id="7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p:bldP spid="15" grpId="0"/>
      <p:bldP spid="15" grpId="1"/>
      <p:bldP spid="6" grpId="0"/>
      <p:bldP spid="35" grpId="0" animBg="1"/>
      <p:bldP spid="3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3C13BF35-F72A-A340-B6EC-5F55546A89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437870" cy="449716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4FB58594-93BA-C64B-B212-F75389358D1A}"/>
              </a:ext>
            </a:extLst>
          </p:cNvPr>
          <p:cNvSpPr/>
          <p:nvPr/>
        </p:nvSpPr>
        <p:spPr>
          <a:xfrm>
            <a:off x="0" y="4497169"/>
            <a:ext cx="6437870" cy="646331"/>
          </a:xfrm>
          <a:prstGeom prst="rect">
            <a:avLst/>
          </a:prstGeom>
          <a:solidFill>
            <a:schemeClr val="bg1"/>
          </a:solidFill>
        </p:spPr>
        <p:txBody>
          <a:bodyPr wrap="square">
            <a:spAutoFit/>
          </a:bodyPr>
          <a:lstStyle/>
          <a:p>
            <a:r>
              <a:rPr lang="vi-VN" sz="1800" i="1" dirty="0">
                <a:solidFill>
                  <a:srgbClr val="282829"/>
                </a:solidFill>
                <a:latin typeface="Times New Roman" panose="02020603050405020304" pitchFamily="18" charset="0"/>
                <a:cs typeface="Times New Roman" panose="02020603050405020304" pitchFamily="18" charset="0"/>
              </a:rPr>
              <a:t>Thủ tướng Otto von Bismarck và Hoàng đế Pháp Napoléon III ngay sau khi ông đầu hàng sau thất bại của quân Pháp trong trận Sedan</a:t>
            </a:r>
            <a:endParaRPr lang="en-VN" sz="1800" i="1" dirty="0">
              <a:latin typeface="Times New Roman" panose="02020603050405020304" pitchFamily="18" charset="0"/>
              <a:cs typeface="Times New Roman" panose="02020603050405020304" pitchFamily="18" charset="0"/>
            </a:endParaRPr>
          </a:p>
        </p:txBody>
      </p:sp>
      <p:sp>
        <p:nvSpPr>
          <p:cNvPr id="2" name="!!a">
            <a:extLst>
              <a:ext uri="{FF2B5EF4-FFF2-40B4-BE49-F238E27FC236}">
                <a16:creationId xmlns:a16="http://schemas.microsoft.com/office/drawing/2014/main" id="{89FE10CB-DD4C-FB48-8CBC-94C5BBFF1B7A}"/>
              </a:ext>
            </a:extLst>
          </p:cNvPr>
          <p:cNvSpPr/>
          <p:nvPr/>
        </p:nvSpPr>
        <p:spPr>
          <a:xfrm>
            <a:off x="6437870" y="0"/>
            <a:ext cx="2706130" cy="51435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4" name="Rectangle 3">
            <a:extLst>
              <a:ext uri="{FF2B5EF4-FFF2-40B4-BE49-F238E27FC236}">
                <a16:creationId xmlns:a16="http://schemas.microsoft.com/office/drawing/2014/main" id="{76F82F1D-E616-484C-9786-5F6ED08B41A8}"/>
              </a:ext>
            </a:extLst>
          </p:cNvPr>
          <p:cNvSpPr/>
          <p:nvPr/>
        </p:nvSpPr>
        <p:spPr>
          <a:xfrm>
            <a:off x="6349184" y="1998925"/>
            <a:ext cx="2883502" cy="1446550"/>
          </a:xfrm>
          <a:prstGeom prst="rect">
            <a:avLst/>
          </a:prstGeom>
          <a:noFill/>
        </p:spPr>
        <p:txBody>
          <a:bodyPr wrap="square" lIns="91440" tIns="45720" rIns="91440" bIns="45720">
            <a:spAutoFit/>
          </a:bodyPr>
          <a:lstStyle/>
          <a:p>
            <a:pPr algn="ctr"/>
            <a:r>
              <a:rPr lang="en-US" sz="4400" b="0" cap="none" spc="0" dirty="0" err="1">
                <a:ln w="0"/>
                <a:solidFill>
                  <a:schemeClr val="bg1"/>
                </a:solidFill>
                <a:effectLst>
                  <a:reflection blurRad="6350" stA="53000" endA="300" endPos="35500" dir="5400000" sy="-90000" algn="bl" rotWithShape="0"/>
                </a:effectLst>
              </a:rPr>
              <a:t>Trận</a:t>
            </a:r>
            <a:r>
              <a:rPr lang="en-US" sz="4400" b="0" cap="none" spc="0" dirty="0">
                <a:ln w="0"/>
                <a:solidFill>
                  <a:schemeClr val="bg1"/>
                </a:solidFill>
                <a:effectLst>
                  <a:reflection blurRad="6350" stA="53000" endA="300" endPos="35500" dir="5400000" sy="-90000" algn="bl" rotWithShape="0"/>
                </a:effectLst>
              </a:rPr>
              <a:t> </a:t>
            </a:r>
            <a:r>
              <a:rPr lang="en-US" sz="4400" b="0" cap="none" spc="0" dirty="0" err="1">
                <a:ln w="0"/>
                <a:solidFill>
                  <a:schemeClr val="bg1"/>
                </a:solidFill>
                <a:effectLst>
                  <a:reflection blurRad="6350" stA="53000" endA="300" endPos="35500" dir="5400000" sy="-90000" algn="bl" rotWithShape="0"/>
                </a:effectLst>
              </a:rPr>
              <a:t>Pháp-Phổ</a:t>
            </a:r>
            <a:endParaRPr lang="en-US" sz="4400" b="0" cap="none" spc="0" dirty="0">
              <a:ln w="0"/>
              <a:solidFill>
                <a:schemeClr val="bg1"/>
              </a:solidFill>
              <a:effectLst>
                <a:reflection blurRad="6350" stA="53000" endA="300" endPos="35500" dir="5400000" sy="-90000" algn="bl" rotWithShape="0"/>
              </a:effectLst>
            </a:endParaRPr>
          </a:p>
        </p:txBody>
      </p:sp>
      <p:pic>
        <p:nvPicPr>
          <p:cNvPr id="8" name="Picture 7">
            <a:extLst>
              <a:ext uri="{FF2B5EF4-FFF2-40B4-BE49-F238E27FC236}">
                <a16:creationId xmlns:a16="http://schemas.microsoft.com/office/drawing/2014/main" id="{46773C67-FA1D-5C4D-8984-4C7EDF9B29B6}"/>
              </a:ext>
            </a:extLst>
          </p:cNvPr>
          <p:cNvPicPr>
            <a:picLocks noChangeAspect="1"/>
          </p:cNvPicPr>
          <p:nvPr/>
        </p:nvPicPr>
        <p:blipFill>
          <a:blip r:embed="rId4"/>
          <a:stretch>
            <a:fillRect/>
          </a:stretch>
        </p:blipFill>
        <p:spPr>
          <a:xfrm>
            <a:off x="6945183" y="3445475"/>
            <a:ext cx="1691503" cy="1691503"/>
          </a:xfrm>
          <a:prstGeom prst="rect">
            <a:avLst/>
          </a:prstGeom>
        </p:spPr>
      </p:pic>
      <p:pic>
        <p:nvPicPr>
          <p:cNvPr id="10" name="Picture 9">
            <a:extLst>
              <a:ext uri="{FF2B5EF4-FFF2-40B4-BE49-F238E27FC236}">
                <a16:creationId xmlns:a16="http://schemas.microsoft.com/office/drawing/2014/main" id="{D5ED1941-A1E6-434C-9EC3-52C166A91DED}"/>
              </a:ext>
            </a:extLst>
          </p:cNvPr>
          <p:cNvPicPr>
            <a:picLocks noChangeAspect="1"/>
          </p:cNvPicPr>
          <p:nvPr/>
        </p:nvPicPr>
        <p:blipFill>
          <a:blip r:embed="rId5"/>
          <a:stretch>
            <a:fillRect/>
          </a:stretch>
        </p:blipFill>
        <p:spPr>
          <a:xfrm flipH="1">
            <a:off x="6349184" y="561891"/>
            <a:ext cx="2540000" cy="1270000"/>
          </a:xfrm>
          <a:prstGeom prst="rect">
            <a:avLst/>
          </a:prstGeom>
        </p:spPr>
      </p:pic>
    </p:spTree>
    <p:extLst>
      <p:ext uri="{BB962C8B-B14F-4D97-AF65-F5344CB8AC3E}">
        <p14:creationId xmlns:p14="http://schemas.microsoft.com/office/powerpoint/2010/main" val="41590688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75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14:bounceEnd="50000">
                                          <p:cBhvr additive="base">
                                            <p:cTn id="7" dur="500" fill="hold"/>
                                            <p:tgtEl>
                                              <p:spTgt spid="2050"/>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05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Shape 326"/>
        <p:cNvGrpSpPr/>
        <p:nvPr/>
      </p:nvGrpSpPr>
      <p:grpSpPr>
        <a:xfrm>
          <a:off x="0" y="0"/>
          <a:ext cx="0" cy="0"/>
          <a:chOff x="0" y="0"/>
          <a:chExt cx="0" cy="0"/>
        </a:xfrm>
      </p:grpSpPr>
      <p:sp>
        <p:nvSpPr>
          <p:cNvPr id="330" name="Google Shape;330;p57"/>
          <p:cNvSpPr txBox="1">
            <a:spLocks noGrp="1"/>
          </p:cNvSpPr>
          <p:nvPr>
            <p:ph type="title"/>
          </p:nvPr>
        </p:nvSpPr>
        <p:spPr>
          <a:xfrm>
            <a:off x="790865" y="508000"/>
            <a:ext cx="3018782" cy="1058700"/>
          </a:xfrm>
          <a:prstGeom prst="rect">
            <a:avLst/>
          </a:prstGeom>
        </p:spPr>
        <p:txBody>
          <a:bodyPr spcFirstLastPara="1" wrap="square" lIns="91425" tIns="91425" rIns="91425" bIns="91425" anchor="t" anchorCtr="0">
            <a:noAutofit/>
          </a:bodyPr>
          <a:lstStyle/>
          <a:p>
            <a:pPr lvl="0">
              <a:buClr>
                <a:schemeClr val="dk1"/>
              </a:buClr>
              <a:buSzPts val="1100"/>
            </a:pPr>
            <a:r>
              <a:rPr lang="pt-BR" altLang="zh-CN"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1. </a:t>
            </a:r>
            <a:r>
              <a:rPr lang="pt-BR" altLang="zh-CN"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Hoàn</a:t>
            </a:r>
            <a:r>
              <a:rPr lang="pt-BR" altLang="zh-CN"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 </a:t>
            </a:r>
            <a:r>
              <a:rPr lang="pt-BR" altLang="zh-CN"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cảnh</a:t>
            </a:r>
            <a:r>
              <a:rPr lang="pt-BR" altLang="zh-CN"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 </a:t>
            </a:r>
            <a:r>
              <a:rPr lang="pt-BR" altLang="zh-CN"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ra</a:t>
            </a:r>
            <a:r>
              <a:rPr lang="pt-BR" altLang="zh-CN"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 </a:t>
            </a:r>
            <a:r>
              <a:rPr lang="pt-BR" altLang="zh-CN"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đời</a:t>
            </a:r>
            <a:r>
              <a:rPr lang="pt-BR" altLang="zh-CN"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 </a:t>
            </a:r>
            <a:r>
              <a:rPr lang="pt-BR" altLang="zh-CN"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của</a:t>
            </a:r>
            <a:r>
              <a:rPr lang="pt-BR" altLang="zh-CN"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 </a:t>
            </a:r>
            <a:r>
              <a:rPr lang="pt-BR" altLang="zh-CN"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Công</a:t>
            </a:r>
            <a:r>
              <a:rPr lang="pt-BR" altLang="zh-CN" kern="1200" dirty="0">
                <a:solidFill>
                  <a:schemeClr val="accent6">
                    <a:lumMod val="20000"/>
                    <a:lumOff val="80000"/>
                  </a:schemeClr>
                </a:solidFill>
                <a:latin typeface="Times New Roman" pitchFamily="18" charset="0"/>
                <a:ea typeface="宋体" panose="02010600030101010101" pitchFamily="2" charset="-122"/>
                <a:cs typeface="Times New Roman" pitchFamily="18" charset="0"/>
              </a:rPr>
              <a:t> </a:t>
            </a:r>
            <a:r>
              <a:rPr lang="pt-BR" altLang="zh-CN" kern="1200" dirty="0" err="1">
                <a:solidFill>
                  <a:schemeClr val="accent6">
                    <a:lumMod val="20000"/>
                    <a:lumOff val="80000"/>
                  </a:schemeClr>
                </a:solidFill>
                <a:latin typeface="Times New Roman" pitchFamily="18" charset="0"/>
                <a:ea typeface="宋体" panose="02010600030101010101" pitchFamily="2" charset="-122"/>
                <a:cs typeface="Times New Roman" pitchFamily="18" charset="0"/>
              </a:rPr>
              <a:t>xã</a:t>
            </a:r>
            <a:endParaRPr sz="2500" dirty="0"/>
          </a:p>
        </p:txBody>
      </p:sp>
      <p:sp>
        <p:nvSpPr>
          <p:cNvPr id="331" name="Google Shape;331;p57"/>
          <p:cNvSpPr txBox="1">
            <a:spLocks noGrp="1"/>
          </p:cNvSpPr>
          <p:nvPr>
            <p:ph type="subTitle" idx="1"/>
          </p:nvPr>
        </p:nvSpPr>
        <p:spPr>
          <a:xfrm>
            <a:off x="292402" y="1493972"/>
            <a:ext cx="4040066" cy="792600"/>
          </a:xfrm>
          <a:prstGeom prst="rect">
            <a:avLst/>
          </a:prstGeom>
        </p:spPr>
        <p:txBody>
          <a:bodyPr spcFirstLastPara="1" wrap="square" lIns="91425" tIns="91425" rIns="91425" bIns="91425" anchor="t" anchorCtr="0">
            <a:noAutofit/>
          </a:bodyPr>
          <a:lstStyle/>
          <a:p>
            <a:pPr marL="0" indent="0">
              <a:lnSpc>
                <a:spcPct val="120000"/>
              </a:lnSpc>
            </a:pPr>
            <a:r>
              <a:rPr lang="pt-BR" altLang="zh-CN" sz="2000" dirty="0">
                <a:solidFill>
                  <a:schemeClr val="bg1"/>
                </a:solidFill>
                <a:latin typeface="Times New Roman" panose="02020603050405020304" pitchFamily="18" charset="0"/>
                <a:cs typeface="Times New Roman" panose="02020603050405020304" pitchFamily="18" charset="0"/>
              </a:rPr>
              <a:t>- </a:t>
            </a:r>
            <a:r>
              <a:rPr lang="pt-BR" altLang="zh-CN" sz="2000" dirty="0" err="1">
                <a:solidFill>
                  <a:schemeClr val="bg1"/>
                </a:solidFill>
                <a:latin typeface="Times New Roman" panose="02020603050405020304" pitchFamily="18" charset="0"/>
                <a:cs typeface="Times New Roman" panose="02020603050405020304" pitchFamily="18" charset="0"/>
              </a:rPr>
              <a:t>Năm</a:t>
            </a:r>
            <a:r>
              <a:rPr lang="pt-BR" altLang="zh-CN" sz="2000" dirty="0">
                <a:solidFill>
                  <a:schemeClr val="bg1"/>
                </a:solidFill>
                <a:latin typeface="Times New Roman" panose="02020603050405020304" pitchFamily="18" charset="0"/>
                <a:cs typeface="Times New Roman" panose="02020603050405020304" pitchFamily="18" charset="0"/>
              </a:rPr>
              <a:t> 1870, </a:t>
            </a:r>
            <a:r>
              <a:rPr lang="pt-BR" altLang="zh-CN" sz="2000" dirty="0" err="1">
                <a:solidFill>
                  <a:schemeClr val="bg1"/>
                </a:solidFill>
                <a:latin typeface="Times New Roman" panose="02020603050405020304" pitchFamily="18" charset="0"/>
                <a:cs typeface="Times New Roman" panose="02020603050405020304" pitchFamily="18" charset="0"/>
              </a:rPr>
              <a:t>chiến</a:t>
            </a:r>
            <a:r>
              <a:rPr lang="pt-BR" altLang="zh-CN" sz="2000" dirty="0">
                <a:solidFill>
                  <a:schemeClr val="bg1"/>
                </a:solidFill>
                <a:latin typeface="Times New Roman" panose="02020603050405020304" pitchFamily="18" charset="0"/>
                <a:cs typeface="Times New Roman" panose="02020603050405020304" pitchFamily="18" charset="0"/>
              </a:rPr>
              <a:t> </a:t>
            </a:r>
            <a:r>
              <a:rPr lang="pt-BR" altLang="zh-CN" sz="2000" dirty="0" err="1">
                <a:solidFill>
                  <a:schemeClr val="bg1"/>
                </a:solidFill>
                <a:latin typeface="Times New Roman" panose="02020603050405020304" pitchFamily="18" charset="0"/>
                <a:cs typeface="Times New Roman" panose="02020603050405020304" pitchFamily="18" charset="0"/>
              </a:rPr>
              <a:t>tranh</a:t>
            </a:r>
            <a:r>
              <a:rPr lang="pt-BR" altLang="zh-CN" sz="2000" dirty="0">
                <a:solidFill>
                  <a:schemeClr val="bg1"/>
                </a:solidFill>
                <a:latin typeface="Times New Roman" panose="02020603050405020304" pitchFamily="18" charset="0"/>
                <a:cs typeface="Times New Roman" panose="02020603050405020304" pitchFamily="18" charset="0"/>
              </a:rPr>
              <a:t> </a:t>
            </a:r>
            <a:r>
              <a:rPr lang="pt-BR" altLang="zh-CN" sz="2000" dirty="0" err="1">
                <a:solidFill>
                  <a:schemeClr val="bg1"/>
                </a:solidFill>
                <a:latin typeface="Times New Roman" panose="02020603050405020304" pitchFamily="18" charset="0"/>
                <a:cs typeface="Times New Roman" panose="02020603050405020304" pitchFamily="18" charset="0"/>
              </a:rPr>
              <a:t>Pháp</a:t>
            </a:r>
            <a:r>
              <a:rPr lang="pt-BR" altLang="zh-CN" sz="2000" dirty="0">
                <a:solidFill>
                  <a:schemeClr val="bg1"/>
                </a:solidFill>
                <a:latin typeface="Times New Roman" panose="02020603050405020304" pitchFamily="18" charset="0"/>
                <a:cs typeface="Times New Roman" panose="02020603050405020304" pitchFamily="18" charset="0"/>
              </a:rPr>
              <a:t> – </a:t>
            </a:r>
            <a:r>
              <a:rPr lang="pt-BR" altLang="zh-CN" sz="2000" dirty="0" err="1">
                <a:solidFill>
                  <a:schemeClr val="bg1"/>
                </a:solidFill>
                <a:latin typeface="Times New Roman" panose="02020603050405020304" pitchFamily="18" charset="0"/>
                <a:cs typeface="Times New Roman" panose="02020603050405020304" pitchFamily="18" charset="0"/>
              </a:rPr>
              <a:t>Phổ</a:t>
            </a:r>
            <a:r>
              <a:rPr lang="pt-BR" altLang="zh-CN" sz="2000" dirty="0">
                <a:solidFill>
                  <a:schemeClr val="bg1"/>
                </a:solidFill>
                <a:latin typeface="Times New Roman" panose="02020603050405020304" pitchFamily="18" charset="0"/>
                <a:cs typeface="Times New Roman" panose="02020603050405020304" pitchFamily="18" charset="0"/>
              </a:rPr>
              <a:t> </a:t>
            </a:r>
            <a:r>
              <a:rPr lang="pt-BR" altLang="zh-CN" sz="2000" dirty="0" err="1">
                <a:solidFill>
                  <a:schemeClr val="bg1"/>
                </a:solidFill>
                <a:latin typeface="Times New Roman" panose="02020603050405020304" pitchFamily="18" charset="0"/>
                <a:cs typeface="Times New Roman" panose="02020603050405020304" pitchFamily="18" charset="0"/>
              </a:rPr>
              <a:t>bùng</a:t>
            </a:r>
            <a:r>
              <a:rPr lang="pt-BR" altLang="zh-CN" sz="2000" dirty="0">
                <a:solidFill>
                  <a:schemeClr val="bg1"/>
                </a:solidFill>
                <a:latin typeface="Times New Roman" panose="02020603050405020304" pitchFamily="18" charset="0"/>
                <a:cs typeface="Times New Roman" panose="02020603050405020304" pitchFamily="18" charset="0"/>
              </a:rPr>
              <a:t> </a:t>
            </a:r>
            <a:r>
              <a:rPr lang="pt-BR" altLang="zh-CN" sz="2000" dirty="0" err="1">
                <a:solidFill>
                  <a:schemeClr val="bg1"/>
                </a:solidFill>
                <a:latin typeface="Times New Roman" panose="02020603050405020304" pitchFamily="18" charset="0"/>
                <a:cs typeface="Times New Roman" panose="02020603050405020304" pitchFamily="18" charset="0"/>
              </a:rPr>
              <a:t>nổ</a:t>
            </a:r>
            <a:r>
              <a:rPr lang="pt-BR" altLang="zh-CN" sz="2000" dirty="0">
                <a:solidFill>
                  <a:schemeClr val="bg1"/>
                </a:solidFill>
                <a:latin typeface="Times New Roman" panose="02020603050405020304" pitchFamily="18" charset="0"/>
                <a:cs typeface="Times New Roman" panose="02020603050405020304" pitchFamily="18" charset="0"/>
              </a:rPr>
              <a:t> =&gt; </a:t>
            </a:r>
            <a:r>
              <a:rPr lang="pt-BR" altLang="zh-CN" sz="2000" dirty="0" err="1">
                <a:solidFill>
                  <a:schemeClr val="bg1"/>
                </a:solidFill>
                <a:latin typeface="Times New Roman" panose="02020603050405020304" pitchFamily="18" charset="0"/>
                <a:cs typeface="Times New Roman" panose="02020603050405020304" pitchFamily="18" charset="0"/>
              </a:rPr>
              <a:t>Pháp</a:t>
            </a:r>
            <a:r>
              <a:rPr lang="pt-BR" altLang="zh-CN" sz="2000" dirty="0">
                <a:solidFill>
                  <a:schemeClr val="bg1"/>
                </a:solidFill>
                <a:latin typeface="Times New Roman" panose="02020603050405020304" pitchFamily="18" charset="0"/>
                <a:cs typeface="Times New Roman" panose="02020603050405020304" pitchFamily="18" charset="0"/>
              </a:rPr>
              <a:t> </a:t>
            </a:r>
            <a:r>
              <a:rPr lang="pt-BR" altLang="zh-CN" sz="2000" dirty="0" err="1">
                <a:solidFill>
                  <a:schemeClr val="bg1"/>
                </a:solidFill>
                <a:latin typeface="Times New Roman" panose="02020603050405020304" pitchFamily="18" charset="0"/>
                <a:cs typeface="Times New Roman" panose="02020603050405020304" pitchFamily="18" charset="0"/>
              </a:rPr>
              <a:t>thất</a:t>
            </a:r>
            <a:r>
              <a:rPr lang="pt-BR" altLang="zh-CN" sz="2000" dirty="0">
                <a:solidFill>
                  <a:schemeClr val="bg1"/>
                </a:solidFill>
                <a:latin typeface="Times New Roman" panose="02020603050405020304" pitchFamily="18" charset="0"/>
                <a:cs typeface="Times New Roman" panose="02020603050405020304" pitchFamily="18" charset="0"/>
              </a:rPr>
              <a:t> </a:t>
            </a:r>
            <a:r>
              <a:rPr lang="pt-BR" altLang="zh-CN" sz="2000" dirty="0" err="1">
                <a:solidFill>
                  <a:schemeClr val="bg1"/>
                </a:solidFill>
                <a:latin typeface="Times New Roman" panose="02020603050405020304" pitchFamily="18" charset="0"/>
                <a:cs typeface="Times New Roman" panose="02020603050405020304" pitchFamily="18" charset="0"/>
              </a:rPr>
              <a:t>bại</a:t>
            </a:r>
            <a:endParaRPr lang="en-US" altLang="zh-CN" sz="2000" dirty="0">
              <a:solidFill>
                <a:schemeClr val="bg1"/>
              </a:solidFill>
              <a:latin typeface="Arial" panose="020B0604020202020204" pitchFamily="34" charset="0"/>
              <a:cs typeface="Times New Roman" panose="02020603050405020304" pitchFamily="18" charset="0"/>
            </a:endParaRPr>
          </a:p>
        </p:txBody>
      </p:sp>
      <p:sp>
        <p:nvSpPr>
          <p:cNvPr id="332" name="Google Shape;332;p57"/>
          <p:cNvSpPr txBox="1">
            <a:spLocks noGrp="1"/>
          </p:cNvSpPr>
          <p:nvPr>
            <p:ph type="subTitle" idx="2"/>
          </p:nvPr>
        </p:nvSpPr>
        <p:spPr>
          <a:xfrm>
            <a:off x="4803245" y="2983810"/>
            <a:ext cx="4110508" cy="1060123"/>
          </a:xfrm>
          <a:prstGeom prst="rect">
            <a:avLst/>
          </a:prstGeom>
        </p:spPr>
        <p:txBody>
          <a:bodyPr spcFirstLastPara="1" wrap="square" lIns="91425" tIns="91425" rIns="91425" bIns="91425" anchor="t" anchorCtr="0">
            <a:noAutofit/>
          </a:bodyPr>
          <a:lstStyle/>
          <a:p>
            <a:pPr marL="0" lvl="0" indent="0" eaLnBrk="0" fontAlgn="base" hangingPunct="0">
              <a:spcBef>
                <a:spcPct val="0"/>
              </a:spcBef>
              <a:spcAft>
                <a:spcPct val="0"/>
              </a:spcAft>
              <a:buClrTx/>
              <a:buSzTx/>
            </a:pPr>
            <a:r>
              <a:rPr lang="pt-BR" altLang="zh-CN" sz="18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pt-BR" altLang="zh-CN" sz="18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Ngày</a:t>
            </a:r>
            <a:r>
              <a:rPr lang="pt-BR" altLang="zh-CN" sz="18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4 – 9 – 1870, </a:t>
            </a:r>
            <a:r>
              <a:rPr lang="pt-BR" altLang="zh-CN" sz="18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nhân</a:t>
            </a:r>
            <a:r>
              <a:rPr lang="pt-BR" altLang="zh-CN" sz="18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pt-BR" altLang="zh-CN" sz="18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dân</a:t>
            </a:r>
            <a:r>
              <a:rPr lang="pt-BR" altLang="zh-CN" sz="18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pt-BR" altLang="zh-CN" sz="18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Pa-ri</a:t>
            </a:r>
            <a:r>
              <a:rPr lang="pt-BR" altLang="zh-CN" sz="18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pt-BR" altLang="zh-CN" sz="18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khởi</a:t>
            </a:r>
            <a:r>
              <a:rPr lang="pt-BR" altLang="zh-CN" sz="18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pt-BR" altLang="zh-CN" sz="18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nghĩa</a:t>
            </a:r>
            <a:r>
              <a:rPr lang="pt-BR" altLang="zh-CN" sz="18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pt-BR" altLang="zh-CN" sz="18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lật</a:t>
            </a:r>
            <a:r>
              <a:rPr lang="pt-BR" altLang="zh-CN" sz="18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pt-BR" altLang="zh-CN" sz="18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đổ</a:t>
            </a:r>
            <a:r>
              <a:rPr lang="en-US" altLang="zh-CN" sz="18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pt-BR" altLang="zh-CN" sz="18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chính</a:t>
            </a:r>
            <a:r>
              <a:rPr lang="pt-BR" altLang="zh-CN" sz="18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pt-BR" altLang="zh-CN" sz="18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quyền</a:t>
            </a:r>
            <a:r>
              <a:rPr lang="pt-BR" altLang="zh-CN" sz="18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Na-pô-lê-</a:t>
            </a:r>
            <a:r>
              <a:rPr lang="pt-BR" altLang="zh-CN" sz="1800" kern="12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ông</a:t>
            </a:r>
            <a:r>
              <a:rPr lang="pt-BR" altLang="zh-CN" sz="1800" kern="12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III.</a:t>
            </a:r>
          </a:p>
        </p:txBody>
      </p:sp>
      <p:sp>
        <p:nvSpPr>
          <p:cNvPr id="2" name="Rectangle 1">
            <a:extLst>
              <a:ext uri="{FF2B5EF4-FFF2-40B4-BE49-F238E27FC236}">
                <a16:creationId xmlns:a16="http://schemas.microsoft.com/office/drawing/2014/main" id="{06A8A3CF-F333-8847-8C5A-D34B77ADFED5}"/>
              </a:ext>
            </a:extLst>
          </p:cNvPr>
          <p:cNvSpPr/>
          <p:nvPr/>
        </p:nvSpPr>
        <p:spPr>
          <a:xfrm>
            <a:off x="4572127" y="3913188"/>
            <a:ext cx="4571873" cy="830997"/>
          </a:xfrm>
          <a:prstGeom prst="rect">
            <a:avLst/>
          </a:prstGeom>
        </p:spPr>
        <p:txBody>
          <a:bodyPr wrap="square">
            <a:spAutoFit/>
          </a:bodyPr>
          <a:lstStyle/>
          <a:p>
            <a:pPr>
              <a:spcBef>
                <a:spcPct val="0"/>
              </a:spcBef>
              <a:buFontTx/>
              <a:buNone/>
            </a:pPr>
            <a:r>
              <a:rPr lang="pt-BR" altLang="zh-CN" sz="2400" i="1" dirty="0">
                <a:solidFill>
                  <a:srgbClr val="FFFF00"/>
                </a:solidFill>
                <a:latin typeface="Times New Roman" panose="02020603050405020304" pitchFamily="18" charset="0"/>
                <a:sym typeface="Wingdings" pitchFamily="2" charset="2"/>
              </a:rPr>
              <a:t></a:t>
            </a:r>
            <a:r>
              <a:rPr lang="pt-BR" altLang="zh-CN" sz="2400" i="1" dirty="0">
                <a:solidFill>
                  <a:srgbClr val="FFFF00"/>
                </a:solidFill>
                <a:latin typeface="Times New Roman" panose="02020603050405020304" pitchFamily="18" charset="0"/>
              </a:rPr>
              <a:t> </a:t>
            </a:r>
            <a:r>
              <a:rPr lang="pt-BR" altLang="zh-CN" sz="2400" i="1" dirty="0" err="1">
                <a:solidFill>
                  <a:srgbClr val="FFFF00"/>
                </a:solidFill>
                <a:latin typeface="Times New Roman" panose="02020603050405020304" pitchFamily="18" charset="0"/>
              </a:rPr>
              <a:t>Chính</a:t>
            </a:r>
            <a:r>
              <a:rPr lang="pt-BR" altLang="zh-CN" sz="2400" i="1" dirty="0">
                <a:solidFill>
                  <a:srgbClr val="FFFF00"/>
                </a:solidFill>
                <a:latin typeface="Times New Roman" panose="02020603050405020304" pitchFamily="18" charset="0"/>
              </a:rPr>
              <a:t> </a:t>
            </a:r>
            <a:r>
              <a:rPr lang="pt-BR" altLang="zh-CN" sz="2400" i="1" dirty="0" err="1">
                <a:solidFill>
                  <a:srgbClr val="FFFF00"/>
                </a:solidFill>
                <a:latin typeface="Times New Roman" panose="02020603050405020304" pitchFamily="18" charset="0"/>
              </a:rPr>
              <a:t>phủ</a:t>
            </a:r>
            <a:r>
              <a:rPr lang="pt-BR" altLang="zh-CN" sz="2400" i="1" dirty="0">
                <a:solidFill>
                  <a:srgbClr val="FFFF00"/>
                </a:solidFill>
                <a:latin typeface="Times New Roman" panose="02020603050405020304" pitchFamily="18" charset="0"/>
              </a:rPr>
              <a:t> </a:t>
            </a:r>
            <a:r>
              <a:rPr lang="pt-BR" altLang="zh-CN" sz="2400" i="1" dirty="0" err="1">
                <a:solidFill>
                  <a:srgbClr val="FFFF00"/>
                </a:solidFill>
                <a:latin typeface="Times New Roman" panose="02020603050405020304" pitchFamily="18" charset="0"/>
              </a:rPr>
              <a:t>lâm</a:t>
            </a:r>
            <a:r>
              <a:rPr lang="pt-BR" altLang="zh-CN" sz="2400" i="1" dirty="0">
                <a:solidFill>
                  <a:srgbClr val="FFFF00"/>
                </a:solidFill>
                <a:latin typeface="Times New Roman" panose="02020603050405020304" pitchFamily="18" charset="0"/>
              </a:rPr>
              <a:t> </a:t>
            </a:r>
            <a:r>
              <a:rPr lang="pt-BR" altLang="zh-CN" sz="2400" i="1" dirty="0" err="1">
                <a:solidFill>
                  <a:srgbClr val="FFFF00"/>
                </a:solidFill>
                <a:latin typeface="Times New Roman" panose="02020603050405020304" pitchFamily="18" charset="0"/>
              </a:rPr>
              <a:t>thời</a:t>
            </a:r>
            <a:r>
              <a:rPr lang="pt-BR" altLang="zh-CN" sz="2400" i="1" dirty="0">
                <a:solidFill>
                  <a:srgbClr val="FFFF00"/>
                </a:solidFill>
                <a:latin typeface="Times New Roman" panose="02020603050405020304" pitchFamily="18" charset="0"/>
              </a:rPr>
              <a:t> </a:t>
            </a:r>
            <a:r>
              <a:rPr lang="pt-BR" altLang="zh-CN" sz="2400" i="1" dirty="0" err="1">
                <a:solidFill>
                  <a:srgbClr val="FFFF00"/>
                </a:solidFill>
                <a:latin typeface="Times New Roman" panose="02020603050405020304" pitchFamily="18" charset="0"/>
              </a:rPr>
              <a:t>tư</a:t>
            </a:r>
            <a:r>
              <a:rPr lang="pt-BR" altLang="zh-CN" sz="2400" i="1" dirty="0">
                <a:solidFill>
                  <a:srgbClr val="FFFF00"/>
                </a:solidFill>
                <a:latin typeface="Times New Roman" panose="02020603050405020304" pitchFamily="18" charset="0"/>
              </a:rPr>
              <a:t> </a:t>
            </a:r>
            <a:r>
              <a:rPr lang="pt-BR" altLang="zh-CN" sz="2400" i="1" dirty="0" err="1">
                <a:solidFill>
                  <a:srgbClr val="FFFF00"/>
                </a:solidFill>
                <a:latin typeface="Times New Roman" panose="02020603050405020304" pitchFamily="18" charset="0"/>
              </a:rPr>
              <a:t>sản</a:t>
            </a:r>
            <a:r>
              <a:rPr lang="pt-BR" altLang="zh-CN" sz="2400" i="1" dirty="0">
                <a:solidFill>
                  <a:srgbClr val="FFFF00"/>
                </a:solidFill>
                <a:latin typeface="Times New Roman" panose="02020603050405020304" pitchFamily="18" charset="0"/>
              </a:rPr>
              <a:t> </a:t>
            </a:r>
            <a:r>
              <a:rPr lang="pt-BR" altLang="zh-CN" sz="2400" i="1" dirty="0" err="1">
                <a:solidFill>
                  <a:srgbClr val="FFFF00"/>
                </a:solidFill>
                <a:latin typeface="Times New Roman" panose="02020603050405020304" pitchFamily="18" charset="0"/>
                <a:sym typeface="Wingdings" pitchFamily="2" charset="2"/>
              </a:rPr>
              <a:t>được</a:t>
            </a:r>
            <a:r>
              <a:rPr lang="pt-BR" altLang="zh-CN" sz="2400" i="1" dirty="0">
                <a:solidFill>
                  <a:srgbClr val="FFFF00"/>
                </a:solidFill>
                <a:latin typeface="Times New Roman" panose="02020603050405020304" pitchFamily="18" charset="0"/>
                <a:sym typeface="Wingdings" pitchFamily="2" charset="2"/>
              </a:rPr>
              <a:t> </a:t>
            </a:r>
            <a:r>
              <a:rPr lang="pt-BR" altLang="zh-CN" sz="2400" i="1" dirty="0" err="1">
                <a:solidFill>
                  <a:srgbClr val="FFFF00"/>
                </a:solidFill>
                <a:latin typeface="Times New Roman" panose="02020603050405020304" pitchFamily="18" charset="0"/>
                <a:sym typeface="Wingdings" pitchFamily="2" charset="2"/>
              </a:rPr>
              <a:t>thành</a:t>
            </a:r>
            <a:r>
              <a:rPr lang="pt-BR" altLang="zh-CN" sz="2400" i="1" dirty="0">
                <a:solidFill>
                  <a:srgbClr val="FFFF00"/>
                </a:solidFill>
                <a:latin typeface="Times New Roman" panose="02020603050405020304" pitchFamily="18" charset="0"/>
                <a:sym typeface="Wingdings" pitchFamily="2" charset="2"/>
              </a:rPr>
              <a:t> </a:t>
            </a:r>
            <a:r>
              <a:rPr lang="pt-BR" altLang="zh-CN" sz="2400" i="1" dirty="0" err="1">
                <a:solidFill>
                  <a:srgbClr val="FFFF00"/>
                </a:solidFill>
                <a:latin typeface="Times New Roman" panose="02020603050405020304" pitchFamily="18" charset="0"/>
                <a:sym typeface="Wingdings" pitchFamily="2" charset="2"/>
              </a:rPr>
              <a:t>lập</a:t>
            </a:r>
            <a:endParaRPr lang="en-US" altLang="zh-CN" sz="2400" dirty="0">
              <a:solidFill>
                <a:srgbClr val="FFFF00"/>
              </a:solidFill>
              <a:latin typeface="Arial" panose="020B0604020202020204" pitchFamily="34" charset="0"/>
              <a:sym typeface="Wingdings" pitchFamily="2" charset="2"/>
            </a:endParaRPr>
          </a:p>
        </p:txBody>
      </p:sp>
      <p:pic>
        <p:nvPicPr>
          <p:cNvPr id="1028" name="Picture 4" descr="Tinh thần và giá trị lịch sử của Công xã Pa-ri 1871">
            <a:extLst>
              <a:ext uri="{FF2B5EF4-FFF2-40B4-BE49-F238E27FC236}">
                <a16:creationId xmlns:a16="http://schemas.microsoft.com/office/drawing/2014/main" id="{DDB07458-D0F9-AA4C-9C59-72E7207F13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6742" y="152537"/>
            <a:ext cx="4040066" cy="2682869"/>
          </a:xfrm>
          <a:prstGeom prst="rect">
            <a:avLst/>
          </a:prstGeom>
          <a:noFill/>
          <a:ln w="57150">
            <a:solidFill>
              <a:schemeClr val="tx2"/>
            </a:solidFill>
          </a:ln>
          <a:effectLst>
            <a:outerShdw blurRad="50800" dist="38100" dir="5400000" algn="t" rotWithShape="0">
              <a:prstClr val="black">
                <a:alpha val="40000"/>
              </a:prstClr>
            </a:outerShdw>
            <a:reflection blurRad="6350" stA="30862" endPos="31855" dir="5400000" sy="-100000" algn="bl" rotWithShape="0"/>
          </a:effectLst>
          <a:extLst>
            <a:ext uri="{909E8E84-426E-40DD-AFC4-6F175D3DCCD1}">
              <a14:hiddenFill xmlns:a14="http://schemas.microsoft.com/office/drawing/2010/main">
                <a:solidFill>
                  <a:srgbClr val="FFFFFF"/>
                </a:solidFill>
              </a14:hiddenFill>
            </a:ext>
          </a:extLst>
        </p:spPr>
      </p:pic>
      <p:pic>
        <p:nvPicPr>
          <p:cNvPr id="1030" name="Picture 6" descr="công xã paris | Nghiên Cứu Lịch Sử">
            <a:extLst>
              <a:ext uri="{FF2B5EF4-FFF2-40B4-BE49-F238E27FC236}">
                <a16:creationId xmlns:a16="http://schemas.microsoft.com/office/drawing/2014/main" id="{F98B1042-91F7-AD4F-96E9-F26C43E380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02" y="2710795"/>
            <a:ext cx="4170983" cy="2346022"/>
          </a:xfrm>
          <a:prstGeom prst="rect">
            <a:avLst/>
          </a:prstGeom>
          <a:noFill/>
          <a:ln w="57150">
            <a:solidFill>
              <a:schemeClr val="tx2"/>
            </a:solidFill>
          </a:ln>
          <a:extLst>
            <a:ext uri="{909E8E84-426E-40DD-AFC4-6F175D3DCCD1}">
              <a14:hiddenFill xmlns:a14="http://schemas.microsoft.com/office/drawing/2010/main">
                <a:solidFill>
                  <a:srgbClr val="FFFFFF"/>
                </a:solidFill>
              </a14:hiddenFill>
            </a:ext>
          </a:extLst>
        </p:spPr>
      </p:pic>
      <p:sp>
        <p:nvSpPr>
          <p:cNvPr id="5" name="!!a">
            <a:extLst>
              <a:ext uri="{FF2B5EF4-FFF2-40B4-BE49-F238E27FC236}">
                <a16:creationId xmlns:a16="http://schemas.microsoft.com/office/drawing/2014/main" id="{6889199E-7574-4046-8334-31A19A3E0891}"/>
              </a:ext>
            </a:extLst>
          </p:cNvPr>
          <p:cNvSpPr/>
          <p:nvPr/>
        </p:nvSpPr>
        <p:spPr>
          <a:xfrm>
            <a:off x="489531" y="431801"/>
            <a:ext cx="796064" cy="101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14:presetBounceEnd="50000">
                                      <p:stCondLst>
                                        <p:cond delay="0"/>
                                      </p:stCondLst>
                                      <p:childTnLst>
                                        <p:set>
                                          <p:cBhvr>
                                            <p:cTn id="6" dur="1" fill="hold">
                                              <p:stCondLst>
                                                <p:cond delay="0"/>
                                              </p:stCondLst>
                                            </p:cTn>
                                            <p:tgtEl>
                                              <p:spTgt spid="331">
                                                <p:txEl>
                                                  <p:pRg st="0" end="0"/>
                                                </p:txEl>
                                              </p:spTgt>
                                            </p:tgtEl>
                                            <p:attrNameLst>
                                              <p:attrName>style.visibility</p:attrName>
                                            </p:attrNameLst>
                                          </p:cBhvr>
                                          <p:to>
                                            <p:strVal val="visible"/>
                                          </p:to>
                                        </p:set>
                                        <p:anim calcmode="lin" valueType="num" p14:bounceEnd="50000">
                                          <p:cBhvr additive="base">
                                            <p:cTn id="7" dur="500" fill="hold"/>
                                            <p:tgtEl>
                                              <p:spTgt spid="331">
                                                <p:txEl>
                                                  <p:pRg st="0" end="0"/>
                                                </p:txEl>
                                              </p:spTgt>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31">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dissolve">
                                          <p:cBhvr>
                                            <p:cTn id="12" dur="5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nodeType="clickEffect">
                                      <p:stCondLst>
                                        <p:cond delay="0"/>
                                      </p:stCondLst>
                                      <p:childTnLst>
                                        <p:set>
                                          <p:cBhvr>
                                            <p:cTn id="16" dur="1" fill="hold">
                                              <p:stCondLst>
                                                <p:cond delay="0"/>
                                              </p:stCondLst>
                                            </p:cTn>
                                            <p:tgtEl>
                                              <p:spTgt spid="1030"/>
                                            </p:tgtEl>
                                            <p:attrNameLst>
                                              <p:attrName>style.visibility</p:attrName>
                                            </p:attrNameLst>
                                          </p:cBhvr>
                                          <p:to>
                                            <p:strVal val="visible"/>
                                          </p:to>
                                        </p:set>
                                        <p:animEffect transition="in" filter="blinds(vertical)">
                                          <p:cBhvr>
                                            <p:cTn id="17" dur="500"/>
                                            <p:tgtEl>
                                              <p:spTgt spid="1030"/>
                                            </p:tgtEl>
                                          </p:cBhvr>
                                        </p:animEffect>
                                      </p:childTnLst>
                                    </p:cTn>
                                  </p:par>
                                </p:childTnLst>
                              </p:cTn>
                            </p:par>
                            <p:par>
                              <p:cTn id="18" fill="hold">
                                <p:stCondLst>
                                  <p:cond delay="500"/>
                                </p:stCondLst>
                                <p:childTnLst>
                                  <p:par>
                                    <p:cTn id="19" presetID="2" presetClass="entr" presetSubtype="8" fill="hold" grpId="0" nodeType="afterEffect" p14:presetBounceEnd="50000">
                                      <p:stCondLst>
                                        <p:cond delay="0"/>
                                      </p:stCondLst>
                                      <p:childTnLst>
                                        <p:set>
                                          <p:cBhvr>
                                            <p:cTn id="20" dur="1" fill="hold">
                                              <p:stCondLst>
                                                <p:cond delay="0"/>
                                              </p:stCondLst>
                                            </p:cTn>
                                            <p:tgtEl>
                                              <p:spTgt spid="332">
                                                <p:txEl>
                                                  <p:pRg st="0" end="0"/>
                                                </p:txEl>
                                              </p:spTgt>
                                            </p:tgtEl>
                                            <p:attrNameLst>
                                              <p:attrName>style.visibility</p:attrName>
                                            </p:attrNameLst>
                                          </p:cBhvr>
                                          <p:to>
                                            <p:strVal val="visible"/>
                                          </p:to>
                                        </p:set>
                                        <p:anim calcmode="lin" valueType="num" p14:bounceEnd="50000">
                                          <p:cBhvr additive="base">
                                            <p:cTn id="21" dur="500" fill="hold"/>
                                            <p:tgtEl>
                                              <p:spTgt spid="332">
                                                <p:txEl>
                                                  <p:pRg st="0" end="0"/>
                                                </p:txEl>
                                              </p:spTgt>
                                            </p:tgtEl>
                                            <p:attrNameLst>
                                              <p:attrName>ppt_x</p:attrName>
                                            </p:attrNameLst>
                                          </p:cBhvr>
                                          <p:tavLst>
                                            <p:tav tm="0">
                                              <p:val>
                                                <p:strVal val="0-#ppt_w/2"/>
                                              </p:val>
                                            </p:tav>
                                            <p:tav tm="100000">
                                              <p:val>
                                                <p:strVal val="#ppt_x"/>
                                              </p:val>
                                            </p:tav>
                                          </p:tavLst>
                                        </p:anim>
                                        <p:anim calcmode="lin" valueType="num" p14:bounceEnd="50000">
                                          <p:cBhvr additive="base">
                                            <p:cTn id="22" dur="500" fill="hold"/>
                                            <p:tgtEl>
                                              <p:spTgt spid="33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 grpId="1" build="p"/>
          <p:bldP spid="332" grpId="0" build="p"/>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31">
                                                <p:txEl>
                                                  <p:pRg st="0" end="0"/>
                                                </p:txEl>
                                              </p:spTgt>
                                            </p:tgtEl>
                                            <p:attrNameLst>
                                              <p:attrName>style.visibility</p:attrName>
                                            </p:attrNameLst>
                                          </p:cBhvr>
                                          <p:to>
                                            <p:strVal val="visible"/>
                                          </p:to>
                                        </p:set>
                                        <p:anim calcmode="lin" valueType="num">
                                          <p:cBhvr additive="base">
                                            <p:cTn id="7" dur="500" fill="hold"/>
                                            <p:tgtEl>
                                              <p:spTgt spid="3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1">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dissolve">
                                          <p:cBhvr>
                                            <p:cTn id="12" dur="5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nodeType="clickEffect">
                                      <p:stCondLst>
                                        <p:cond delay="0"/>
                                      </p:stCondLst>
                                      <p:childTnLst>
                                        <p:set>
                                          <p:cBhvr>
                                            <p:cTn id="16" dur="1" fill="hold">
                                              <p:stCondLst>
                                                <p:cond delay="0"/>
                                              </p:stCondLst>
                                            </p:cTn>
                                            <p:tgtEl>
                                              <p:spTgt spid="1030"/>
                                            </p:tgtEl>
                                            <p:attrNameLst>
                                              <p:attrName>style.visibility</p:attrName>
                                            </p:attrNameLst>
                                          </p:cBhvr>
                                          <p:to>
                                            <p:strVal val="visible"/>
                                          </p:to>
                                        </p:set>
                                        <p:animEffect transition="in" filter="blinds(vertical)">
                                          <p:cBhvr>
                                            <p:cTn id="17" dur="500"/>
                                            <p:tgtEl>
                                              <p:spTgt spid="1030"/>
                                            </p:tgtEl>
                                          </p:cBhvr>
                                        </p:animEffect>
                                      </p:childTnLst>
                                    </p:cTn>
                                  </p:par>
                                </p:childTnLst>
                              </p:cTn>
                            </p:par>
                            <p:par>
                              <p:cTn id="18" fill="hold">
                                <p:stCondLst>
                                  <p:cond delay="500"/>
                                </p:stCondLst>
                                <p:childTnLst>
                                  <p:par>
                                    <p:cTn id="19" presetID="2" presetClass="entr" presetSubtype="8" fill="hold" grpId="0" nodeType="afterEffect">
                                      <p:stCondLst>
                                        <p:cond delay="0"/>
                                      </p:stCondLst>
                                      <p:childTnLst>
                                        <p:set>
                                          <p:cBhvr>
                                            <p:cTn id="20" dur="1" fill="hold">
                                              <p:stCondLst>
                                                <p:cond delay="0"/>
                                              </p:stCondLst>
                                            </p:cTn>
                                            <p:tgtEl>
                                              <p:spTgt spid="332">
                                                <p:txEl>
                                                  <p:pRg st="0" end="0"/>
                                                </p:txEl>
                                              </p:spTgt>
                                            </p:tgtEl>
                                            <p:attrNameLst>
                                              <p:attrName>style.visibility</p:attrName>
                                            </p:attrNameLst>
                                          </p:cBhvr>
                                          <p:to>
                                            <p:strVal val="visible"/>
                                          </p:to>
                                        </p:set>
                                        <p:anim calcmode="lin" valueType="num">
                                          <p:cBhvr additive="base">
                                            <p:cTn id="21" dur="500" fill="hold"/>
                                            <p:tgtEl>
                                              <p:spTgt spid="332">
                                                <p:txEl>
                                                  <p:pRg st="0" end="0"/>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33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 grpId="1" build="p"/>
          <p:bldP spid="332" grpId="0" build="p"/>
          <p:bldP spid="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Shape 440"/>
        <p:cNvGrpSpPr/>
        <p:nvPr/>
      </p:nvGrpSpPr>
      <p:grpSpPr>
        <a:xfrm>
          <a:off x="0" y="0"/>
          <a:ext cx="0" cy="0"/>
          <a:chOff x="0" y="0"/>
          <a:chExt cx="0" cy="0"/>
        </a:xfrm>
      </p:grpSpPr>
      <p:sp>
        <p:nvSpPr>
          <p:cNvPr id="441" name="Google Shape;441;p65"/>
          <p:cNvSpPr/>
          <p:nvPr/>
        </p:nvSpPr>
        <p:spPr>
          <a:xfrm>
            <a:off x="0" y="4142575"/>
            <a:ext cx="9144000" cy="1000800"/>
          </a:xfrm>
          <a:prstGeom prst="rect">
            <a:avLst/>
          </a:prstGeom>
          <a:solidFill>
            <a:srgbClr val="000000">
              <a:alpha val="78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65"/>
          <p:cNvSpPr txBox="1"/>
          <p:nvPr/>
        </p:nvSpPr>
        <p:spPr>
          <a:xfrm>
            <a:off x="416825" y="574925"/>
            <a:ext cx="3592500" cy="9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500" b="1">
              <a:solidFill>
                <a:srgbClr val="CC4125"/>
              </a:solidFill>
            </a:endParaRPr>
          </a:p>
        </p:txBody>
      </p:sp>
      <p:grpSp>
        <p:nvGrpSpPr>
          <p:cNvPr id="443" name="Google Shape;443;p65"/>
          <p:cNvGrpSpPr/>
          <p:nvPr/>
        </p:nvGrpSpPr>
        <p:grpSpPr>
          <a:xfrm>
            <a:off x="4800232" y="739233"/>
            <a:ext cx="4245057" cy="3663663"/>
            <a:chOff x="4215625" y="1133689"/>
            <a:chExt cx="3521700" cy="3039375"/>
          </a:xfrm>
        </p:grpSpPr>
        <p:sp>
          <p:nvSpPr>
            <p:cNvPr id="444" name="Google Shape;444;p65"/>
            <p:cNvSpPr/>
            <p:nvPr/>
          </p:nvSpPr>
          <p:spPr>
            <a:xfrm>
              <a:off x="5596500" y="3521525"/>
              <a:ext cx="701400" cy="445800"/>
            </a:xfrm>
            <a:prstGeom prst="trapezoid">
              <a:avLst>
                <a:gd name="adj" fmla="val 25000"/>
              </a:avLst>
            </a:pr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65"/>
            <p:cNvSpPr/>
            <p:nvPr/>
          </p:nvSpPr>
          <p:spPr>
            <a:xfrm>
              <a:off x="4215625" y="1139750"/>
              <a:ext cx="3521700" cy="2484000"/>
            </a:xfrm>
            <a:prstGeom prst="roundRect">
              <a:avLst>
                <a:gd name="adj" fmla="val 2829"/>
              </a:avLst>
            </a:pr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65"/>
            <p:cNvSpPr/>
            <p:nvPr/>
          </p:nvSpPr>
          <p:spPr>
            <a:xfrm>
              <a:off x="4215625" y="1133689"/>
              <a:ext cx="3521700" cy="2074800"/>
            </a:xfrm>
            <a:prstGeom prst="round2SameRect">
              <a:avLst>
                <a:gd name="adj1" fmla="val 2823"/>
                <a:gd name="adj2" fmla="val 0"/>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65"/>
            <p:cNvSpPr/>
            <p:nvPr/>
          </p:nvSpPr>
          <p:spPr>
            <a:xfrm>
              <a:off x="4339825" y="1278575"/>
              <a:ext cx="3273300" cy="1812000"/>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65"/>
            <p:cNvSpPr/>
            <p:nvPr/>
          </p:nvSpPr>
          <p:spPr>
            <a:xfrm>
              <a:off x="5370000" y="3961264"/>
              <a:ext cx="1154400" cy="211800"/>
            </a:xfrm>
            <a:prstGeom prst="trapezoid">
              <a:avLst>
                <a:gd name="adj" fmla="val 106928"/>
              </a:avLst>
            </a:pr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49" name="Google Shape;449;p65" descr="bright-1854161_1280.jpg"/>
            <p:cNvPicPr preferRelativeResize="0"/>
            <p:nvPr/>
          </p:nvPicPr>
          <p:blipFill rotWithShape="1">
            <a:blip r:embed="rId3">
              <a:alphaModFix/>
            </a:blip>
            <a:srcRect t="4693" b="12236"/>
            <a:stretch/>
          </p:blipFill>
          <p:spPr>
            <a:xfrm>
              <a:off x="4339825" y="1278575"/>
              <a:ext cx="3273299" cy="1812000"/>
            </a:xfrm>
            <a:prstGeom prst="rect">
              <a:avLst/>
            </a:prstGeom>
            <a:noFill/>
            <a:ln>
              <a:noFill/>
            </a:ln>
          </p:spPr>
        </p:pic>
      </p:grpSp>
      <p:sp>
        <p:nvSpPr>
          <p:cNvPr id="453" name="Google Shape;453;p65"/>
          <p:cNvSpPr/>
          <p:nvPr/>
        </p:nvSpPr>
        <p:spPr>
          <a:xfrm>
            <a:off x="98711" y="1401798"/>
            <a:ext cx="536700" cy="449400"/>
          </a:xfrm>
          <a:custGeom>
            <a:avLst/>
            <a:gdLst/>
            <a:ahLst/>
            <a:cxnLst/>
            <a:rect l="l" t="t" r="r" b="b"/>
            <a:pathLst>
              <a:path w="120000" h="120000" extrusionOk="0">
                <a:moveTo>
                  <a:pt x="12991" y="89763"/>
                </a:moveTo>
                <a:cubicBezTo>
                  <a:pt x="16551" y="88346"/>
                  <a:pt x="22999" y="83385"/>
                  <a:pt x="22999" y="72047"/>
                </a:cubicBezTo>
                <a:cubicBezTo>
                  <a:pt x="22999" y="61653"/>
                  <a:pt x="20304" y="57401"/>
                  <a:pt x="18957" y="54685"/>
                </a:cubicBezTo>
                <a:lnTo>
                  <a:pt x="18668" y="54330"/>
                </a:lnTo>
                <a:lnTo>
                  <a:pt x="18668" y="54330"/>
                </a:lnTo>
                <a:cubicBezTo>
                  <a:pt x="18668" y="54094"/>
                  <a:pt x="18187" y="52086"/>
                  <a:pt x="18957" y="48425"/>
                </a:cubicBezTo>
                <a:cubicBezTo>
                  <a:pt x="19246" y="47007"/>
                  <a:pt x="18957" y="45354"/>
                  <a:pt x="18668" y="44055"/>
                </a:cubicBezTo>
                <a:cubicBezTo>
                  <a:pt x="17610" y="40984"/>
                  <a:pt x="15396" y="35669"/>
                  <a:pt x="17032" y="31417"/>
                </a:cubicBezTo>
                <a:cubicBezTo>
                  <a:pt x="19534" y="24330"/>
                  <a:pt x="20304" y="23740"/>
                  <a:pt x="22999" y="22322"/>
                </a:cubicBezTo>
                <a:cubicBezTo>
                  <a:pt x="23287" y="22322"/>
                  <a:pt x="23576" y="22086"/>
                  <a:pt x="23865" y="22086"/>
                </a:cubicBezTo>
                <a:cubicBezTo>
                  <a:pt x="24442" y="21377"/>
                  <a:pt x="27425" y="20314"/>
                  <a:pt x="30120" y="20314"/>
                </a:cubicBezTo>
                <a:cubicBezTo>
                  <a:pt x="31467" y="20314"/>
                  <a:pt x="32526" y="20669"/>
                  <a:pt x="33392" y="21377"/>
                </a:cubicBezTo>
                <a:cubicBezTo>
                  <a:pt x="33680" y="20314"/>
                  <a:pt x="33873" y="19015"/>
                  <a:pt x="34161" y="18070"/>
                </a:cubicBezTo>
                <a:cubicBezTo>
                  <a:pt x="34450" y="17007"/>
                  <a:pt x="35028" y="16062"/>
                  <a:pt x="35220" y="15354"/>
                </a:cubicBezTo>
                <a:cubicBezTo>
                  <a:pt x="33680" y="14409"/>
                  <a:pt x="31756" y="14055"/>
                  <a:pt x="29831" y="14055"/>
                </a:cubicBezTo>
                <a:cubicBezTo>
                  <a:pt x="25982" y="14055"/>
                  <a:pt x="22229" y="15708"/>
                  <a:pt x="20593" y="16653"/>
                </a:cubicBezTo>
                <a:cubicBezTo>
                  <a:pt x="16263" y="19015"/>
                  <a:pt x="14338" y="21023"/>
                  <a:pt x="11643" y="29409"/>
                </a:cubicBezTo>
                <a:cubicBezTo>
                  <a:pt x="9238" y="36377"/>
                  <a:pt x="12221" y="43700"/>
                  <a:pt x="13568" y="47362"/>
                </a:cubicBezTo>
                <a:cubicBezTo>
                  <a:pt x="11932" y="55984"/>
                  <a:pt x="14049" y="59055"/>
                  <a:pt x="14049" y="59055"/>
                </a:cubicBezTo>
                <a:cubicBezTo>
                  <a:pt x="15396" y="61062"/>
                  <a:pt x="17321" y="64015"/>
                  <a:pt x="17321" y="72755"/>
                </a:cubicBezTo>
                <a:cubicBezTo>
                  <a:pt x="17321" y="82322"/>
                  <a:pt x="11355" y="84094"/>
                  <a:pt x="11355" y="84094"/>
                </a:cubicBezTo>
                <a:cubicBezTo>
                  <a:pt x="6447" y="85984"/>
                  <a:pt x="0" y="90708"/>
                  <a:pt x="0" y="104055"/>
                </a:cubicBezTo>
                <a:cubicBezTo>
                  <a:pt x="0" y="104055"/>
                  <a:pt x="0" y="107362"/>
                  <a:pt x="2694" y="107362"/>
                </a:cubicBezTo>
                <a:lnTo>
                  <a:pt x="14915" y="107362"/>
                </a:lnTo>
                <a:cubicBezTo>
                  <a:pt x="15396" y="105000"/>
                  <a:pt x="16551" y="102755"/>
                  <a:pt x="17321" y="100748"/>
                </a:cubicBezTo>
                <a:lnTo>
                  <a:pt x="5677" y="100748"/>
                </a:lnTo>
                <a:cubicBezTo>
                  <a:pt x="6447" y="93661"/>
                  <a:pt x="9719" y="91417"/>
                  <a:pt x="12991" y="89763"/>
                </a:cubicBezTo>
                <a:close/>
                <a:moveTo>
                  <a:pt x="108067" y="83385"/>
                </a:moveTo>
                <a:cubicBezTo>
                  <a:pt x="108067" y="83385"/>
                  <a:pt x="102101" y="81732"/>
                  <a:pt x="102101" y="72047"/>
                </a:cubicBezTo>
                <a:cubicBezTo>
                  <a:pt x="102101" y="63425"/>
                  <a:pt x="104218" y="60354"/>
                  <a:pt x="105372" y="58346"/>
                </a:cubicBezTo>
                <a:cubicBezTo>
                  <a:pt x="105372" y="58346"/>
                  <a:pt x="107778" y="55393"/>
                  <a:pt x="105854" y="46653"/>
                </a:cubicBezTo>
                <a:cubicBezTo>
                  <a:pt x="107201" y="42992"/>
                  <a:pt x="110184" y="35314"/>
                  <a:pt x="107778" y="28700"/>
                </a:cubicBezTo>
                <a:cubicBezTo>
                  <a:pt x="105084" y="20314"/>
                  <a:pt x="103159" y="18425"/>
                  <a:pt x="98829" y="16062"/>
                </a:cubicBezTo>
                <a:cubicBezTo>
                  <a:pt x="97481" y="15000"/>
                  <a:pt x="93632" y="13346"/>
                  <a:pt x="89591" y="13346"/>
                </a:cubicBezTo>
                <a:cubicBezTo>
                  <a:pt x="87666" y="13346"/>
                  <a:pt x="85741" y="13700"/>
                  <a:pt x="84105" y="14763"/>
                </a:cubicBezTo>
                <a:cubicBezTo>
                  <a:pt x="84971" y="16653"/>
                  <a:pt x="85549" y="19015"/>
                  <a:pt x="85741" y="21023"/>
                </a:cubicBezTo>
                <a:lnTo>
                  <a:pt x="86030" y="21023"/>
                </a:lnTo>
                <a:cubicBezTo>
                  <a:pt x="86896" y="20314"/>
                  <a:pt x="88243" y="20078"/>
                  <a:pt x="89591" y="20078"/>
                </a:cubicBezTo>
                <a:cubicBezTo>
                  <a:pt x="92285" y="20078"/>
                  <a:pt x="94979" y="21377"/>
                  <a:pt x="95846" y="21732"/>
                </a:cubicBezTo>
                <a:cubicBezTo>
                  <a:pt x="96134" y="22086"/>
                  <a:pt x="96327" y="22086"/>
                  <a:pt x="96615" y="22086"/>
                </a:cubicBezTo>
                <a:cubicBezTo>
                  <a:pt x="99310" y="23385"/>
                  <a:pt x="100465" y="24094"/>
                  <a:pt x="102582" y="31062"/>
                </a:cubicBezTo>
                <a:cubicBezTo>
                  <a:pt x="103929" y="35078"/>
                  <a:pt x="102101" y="40748"/>
                  <a:pt x="100946" y="43700"/>
                </a:cubicBezTo>
                <a:cubicBezTo>
                  <a:pt x="100465" y="45000"/>
                  <a:pt x="100465" y="46653"/>
                  <a:pt x="100753" y="48070"/>
                </a:cubicBezTo>
                <a:cubicBezTo>
                  <a:pt x="101523" y="51732"/>
                  <a:pt x="100946" y="53385"/>
                  <a:pt x="100946" y="54094"/>
                </a:cubicBezTo>
                <a:lnTo>
                  <a:pt x="100946" y="54094"/>
                </a:lnTo>
                <a:lnTo>
                  <a:pt x="100753" y="54330"/>
                </a:lnTo>
                <a:cubicBezTo>
                  <a:pt x="99310" y="56692"/>
                  <a:pt x="96615" y="61417"/>
                  <a:pt x="96615" y="71692"/>
                </a:cubicBezTo>
                <a:cubicBezTo>
                  <a:pt x="96615" y="83031"/>
                  <a:pt x="102870" y="88346"/>
                  <a:pt x="106720" y="89409"/>
                </a:cubicBezTo>
                <a:cubicBezTo>
                  <a:pt x="110184" y="91062"/>
                  <a:pt x="113456" y="93425"/>
                  <a:pt x="114322" y="99685"/>
                </a:cubicBezTo>
                <a:lnTo>
                  <a:pt x="102582" y="99685"/>
                </a:lnTo>
                <a:cubicBezTo>
                  <a:pt x="103736" y="101692"/>
                  <a:pt x="104506" y="104055"/>
                  <a:pt x="105084" y="106417"/>
                </a:cubicBezTo>
                <a:lnTo>
                  <a:pt x="117305" y="106417"/>
                </a:lnTo>
                <a:cubicBezTo>
                  <a:pt x="120000" y="106417"/>
                  <a:pt x="120000" y="102992"/>
                  <a:pt x="120000" y="102992"/>
                </a:cubicBezTo>
                <a:cubicBezTo>
                  <a:pt x="119422" y="90000"/>
                  <a:pt x="112975" y="85393"/>
                  <a:pt x="108067" y="83385"/>
                </a:cubicBezTo>
                <a:close/>
                <a:moveTo>
                  <a:pt x="81411" y="90708"/>
                </a:moveTo>
                <a:cubicBezTo>
                  <a:pt x="81411" y="90708"/>
                  <a:pt x="71692" y="87755"/>
                  <a:pt x="71692" y="75354"/>
                </a:cubicBezTo>
                <a:cubicBezTo>
                  <a:pt x="71692" y="64370"/>
                  <a:pt x="75733" y="60708"/>
                  <a:pt x="77080" y="57992"/>
                </a:cubicBezTo>
                <a:cubicBezTo>
                  <a:pt x="77080" y="57992"/>
                  <a:pt x="80352" y="54685"/>
                  <a:pt x="78139" y="43700"/>
                </a:cubicBezTo>
                <a:cubicBezTo>
                  <a:pt x="81700" y="37677"/>
                  <a:pt x="82758" y="27755"/>
                  <a:pt x="78428" y="15708"/>
                </a:cubicBezTo>
                <a:cubicBezTo>
                  <a:pt x="76022" y="8740"/>
                  <a:pt x="73809" y="4724"/>
                  <a:pt x="70537" y="2362"/>
                </a:cubicBezTo>
                <a:cubicBezTo>
                  <a:pt x="68131" y="708"/>
                  <a:pt x="65437" y="0"/>
                  <a:pt x="62935" y="0"/>
                </a:cubicBezTo>
                <a:cubicBezTo>
                  <a:pt x="58123" y="0"/>
                  <a:pt x="53504" y="2007"/>
                  <a:pt x="51579" y="3661"/>
                </a:cubicBezTo>
                <a:cubicBezTo>
                  <a:pt x="46094" y="6732"/>
                  <a:pt x="42630" y="9330"/>
                  <a:pt x="39069" y="20078"/>
                </a:cubicBezTo>
                <a:cubicBezTo>
                  <a:pt x="36086" y="28700"/>
                  <a:pt x="39647" y="38385"/>
                  <a:pt x="41283" y="43346"/>
                </a:cubicBezTo>
                <a:cubicBezTo>
                  <a:pt x="39069" y="54330"/>
                  <a:pt x="42052" y="57992"/>
                  <a:pt x="42052" y="57992"/>
                </a:cubicBezTo>
                <a:cubicBezTo>
                  <a:pt x="43688" y="60708"/>
                  <a:pt x="47441" y="64724"/>
                  <a:pt x="47441" y="75354"/>
                </a:cubicBezTo>
                <a:cubicBezTo>
                  <a:pt x="47441" y="87755"/>
                  <a:pt x="37722" y="90708"/>
                  <a:pt x="37722" y="90708"/>
                </a:cubicBezTo>
                <a:cubicBezTo>
                  <a:pt x="31467" y="93425"/>
                  <a:pt x="18668" y="98740"/>
                  <a:pt x="18668" y="116692"/>
                </a:cubicBezTo>
                <a:cubicBezTo>
                  <a:pt x="18668" y="116692"/>
                  <a:pt x="18668" y="120000"/>
                  <a:pt x="21459" y="120000"/>
                </a:cubicBezTo>
                <a:lnTo>
                  <a:pt x="97481" y="120000"/>
                </a:lnTo>
                <a:cubicBezTo>
                  <a:pt x="100176" y="120000"/>
                  <a:pt x="100176" y="116692"/>
                  <a:pt x="100176" y="116692"/>
                </a:cubicBezTo>
                <a:cubicBezTo>
                  <a:pt x="100465" y="98740"/>
                  <a:pt x="87377" y="93425"/>
                  <a:pt x="81411" y="90708"/>
                </a:cubicBezTo>
                <a:close/>
                <a:moveTo>
                  <a:pt x="24635" y="113385"/>
                </a:moveTo>
                <a:cubicBezTo>
                  <a:pt x="25982" y="104055"/>
                  <a:pt x="32526" y="100393"/>
                  <a:pt x="39647" y="97322"/>
                </a:cubicBezTo>
                <a:lnTo>
                  <a:pt x="39839" y="97322"/>
                </a:lnTo>
                <a:cubicBezTo>
                  <a:pt x="44747" y="95669"/>
                  <a:pt x="53504" y="89409"/>
                  <a:pt x="53504" y="75708"/>
                </a:cubicBezTo>
                <a:cubicBezTo>
                  <a:pt x="53504" y="64015"/>
                  <a:pt x="49655" y="58346"/>
                  <a:pt x="47441" y="55393"/>
                </a:cubicBezTo>
                <a:cubicBezTo>
                  <a:pt x="46960" y="54685"/>
                  <a:pt x="46672" y="54094"/>
                  <a:pt x="46672" y="54094"/>
                </a:cubicBezTo>
                <a:cubicBezTo>
                  <a:pt x="46383" y="53740"/>
                  <a:pt x="45613" y="51023"/>
                  <a:pt x="46960" y="45000"/>
                </a:cubicBezTo>
                <a:cubicBezTo>
                  <a:pt x="47441" y="42047"/>
                  <a:pt x="46672" y="40748"/>
                  <a:pt x="46672" y="40748"/>
                </a:cubicBezTo>
                <a:cubicBezTo>
                  <a:pt x="45324" y="36732"/>
                  <a:pt x="42341" y="29055"/>
                  <a:pt x="44458" y="22677"/>
                </a:cubicBezTo>
                <a:cubicBezTo>
                  <a:pt x="47249" y="14055"/>
                  <a:pt x="49655" y="12401"/>
                  <a:pt x="54274" y="10039"/>
                </a:cubicBezTo>
                <a:cubicBezTo>
                  <a:pt x="54562" y="10039"/>
                  <a:pt x="54851" y="9685"/>
                  <a:pt x="55044" y="9330"/>
                </a:cubicBezTo>
                <a:cubicBezTo>
                  <a:pt x="55910" y="8740"/>
                  <a:pt x="59470" y="6732"/>
                  <a:pt x="63512" y="6732"/>
                </a:cubicBezTo>
                <a:cubicBezTo>
                  <a:pt x="65437" y="6732"/>
                  <a:pt x="67265" y="7086"/>
                  <a:pt x="68708" y="8031"/>
                </a:cubicBezTo>
                <a:cubicBezTo>
                  <a:pt x="70344" y="9094"/>
                  <a:pt x="71884" y="11338"/>
                  <a:pt x="74097" y="18070"/>
                </a:cubicBezTo>
                <a:cubicBezTo>
                  <a:pt x="78428" y="30354"/>
                  <a:pt x="75733" y="37086"/>
                  <a:pt x="74386" y="39330"/>
                </a:cubicBezTo>
                <a:cubicBezTo>
                  <a:pt x="73520" y="40984"/>
                  <a:pt x="73039" y="42992"/>
                  <a:pt x="73520" y="44763"/>
                </a:cubicBezTo>
                <a:cubicBezTo>
                  <a:pt x="74675" y="50314"/>
                  <a:pt x="73809" y="52677"/>
                  <a:pt x="73809" y="53031"/>
                </a:cubicBezTo>
                <a:cubicBezTo>
                  <a:pt x="73809" y="53031"/>
                  <a:pt x="73039" y="54094"/>
                  <a:pt x="72750" y="54685"/>
                </a:cubicBezTo>
                <a:cubicBezTo>
                  <a:pt x="70537" y="57755"/>
                  <a:pt x="66784" y="63425"/>
                  <a:pt x="66784" y="75000"/>
                </a:cubicBezTo>
                <a:cubicBezTo>
                  <a:pt x="66784" y="88700"/>
                  <a:pt x="75445" y="95078"/>
                  <a:pt x="80352" y="96732"/>
                </a:cubicBezTo>
                <a:lnTo>
                  <a:pt x="80641" y="96732"/>
                </a:lnTo>
                <a:cubicBezTo>
                  <a:pt x="87377" y="99685"/>
                  <a:pt x="94210" y="103346"/>
                  <a:pt x="95557" y="112677"/>
                </a:cubicBezTo>
                <a:lnTo>
                  <a:pt x="24635" y="112677"/>
                </a:lnTo>
                <a:lnTo>
                  <a:pt x="24635" y="113385"/>
                </a:lnTo>
                <a:close/>
              </a:path>
            </a:pathLst>
          </a:custGeom>
          <a:solidFill>
            <a:schemeClr val="accent6">
              <a:lumMod val="75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8" name="Google Shape;458;p65"/>
          <p:cNvSpPr txBox="1">
            <a:spLocks noGrp="1"/>
          </p:cNvSpPr>
          <p:nvPr>
            <p:ph type="title"/>
          </p:nvPr>
        </p:nvSpPr>
        <p:spPr>
          <a:xfrm>
            <a:off x="437650" y="579250"/>
            <a:ext cx="1725495" cy="5781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vi-VN" sz="2500" dirty="0">
                <a:solidFill>
                  <a:srgbClr val="FFFF00"/>
                </a:solidFill>
                <a:latin typeface="Roboto Slab"/>
                <a:ea typeface="Roboto Slab"/>
                <a:cs typeface="Roboto Slab"/>
                <a:sym typeface="Roboto Slab"/>
              </a:rPr>
              <a:t>THÁI ĐỘ</a:t>
            </a:r>
            <a:endParaRPr lang="vi-VN" dirty="0">
              <a:solidFill>
                <a:srgbClr val="FFFF00"/>
              </a:solidFill>
              <a:latin typeface="Roboto Slab"/>
              <a:ea typeface="Roboto Slab"/>
              <a:cs typeface="Roboto Slab"/>
              <a:sym typeface="Roboto Slab"/>
            </a:endParaRPr>
          </a:p>
        </p:txBody>
      </p:sp>
      <p:sp>
        <p:nvSpPr>
          <p:cNvPr id="3" name="!!a">
            <a:extLst>
              <a:ext uri="{FF2B5EF4-FFF2-40B4-BE49-F238E27FC236}">
                <a16:creationId xmlns:a16="http://schemas.microsoft.com/office/drawing/2014/main" id="{3D82553A-11F6-9F47-A92C-5A2F7567657C}"/>
              </a:ext>
            </a:extLst>
          </p:cNvPr>
          <p:cNvSpPr/>
          <p:nvPr/>
        </p:nvSpPr>
        <p:spPr>
          <a:xfrm>
            <a:off x="5002947" y="913879"/>
            <a:ext cx="3892630" cy="2184185"/>
          </a:xfrm>
          <a:prstGeom prst="rect">
            <a:avLst/>
          </a:prstGeom>
          <a:solidFill>
            <a:schemeClr val="bg1"/>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solidFill>
                <a:srgbClr val="FFFF00"/>
              </a:solidFill>
              <a:highlight>
                <a:srgbClr val="FFFF00"/>
              </a:highlight>
            </a:endParaRPr>
          </a:p>
        </p:txBody>
      </p:sp>
      <p:sp>
        <p:nvSpPr>
          <p:cNvPr id="2" name="Rectangle 1">
            <a:extLst>
              <a:ext uri="{FF2B5EF4-FFF2-40B4-BE49-F238E27FC236}">
                <a16:creationId xmlns:a16="http://schemas.microsoft.com/office/drawing/2014/main" id="{87D732A3-7B2E-9747-89F7-5AB6B5D4A743}"/>
              </a:ext>
            </a:extLst>
          </p:cNvPr>
          <p:cNvSpPr/>
          <p:nvPr/>
        </p:nvSpPr>
        <p:spPr>
          <a:xfrm>
            <a:off x="4978697" y="1378301"/>
            <a:ext cx="3945635" cy="1200329"/>
          </a:xfrm>
          <a:prstGeom prst="rect">
            <a:avLst/>
          </a:prstGeom>
        </p:spPr>
        <p:txBody>
          <a:bodyPr wrap="square">
            <a:spAutoFit/>
          </a:bodyPr>
          <a:lstStyle/>
          <a:p>
            <a:pPr algn="ctr" eaLnBrk="1" hangingPunct="1">
              <a:spcBef>
                <a:spcPct val="0"/>
              </a:spcBef>
              <a:buFontTx/>
              <a:buNone/>
            </a:pPr>
            <a:r>
              <a:rPr lang="en-US" altLang="vi-VN" sz="2400" b="1" i="1" dirty="0">
                <a:latin typeface="Times New Roman" panose="02020603050405020304" pitchFamily="18" charset="0"/>
                <a:cs typeface="Times New Roman" panose="02020603050405020304" pitchFamily="18" charset="0"/>
              </a:rPr>
              <a:t>So </a:t>
            </a:r>
            <a:r>
              <a:rPr lang="en-US" altLang="vi-VN" sz="2400" b="1" i="1" dirty="0" err="1">
                <a:latin typeface="Times New Roman" panose="02020603050405020304" pitchFamily="18" charset="0"/>
                <a:cs typeface="Times New Roman" panose="02020603050405020304" pitchFamily="18" charset="0"/>
              </a:rPr>
              <a:t>sánh</a:t>
            </a:r>
            <a:r>
              <a:rPr lang="en-US" altLang="vi-VN" sz="2400" b="1" i="1" dirty="0">
                <a:latin typeface="Times New Roman" panose="02020603050405020304" pitchFamily="18" charset="0"/>
                <a:cs typeface="Times New Roman" panose="02020603050405020304" pitchFamily="18" charset="0"/>
              </a:rPr>
              <a:t> </a:t>
            </a:r>
            <a:r>
              <a:rPr lang="en-US" altLang="vi-VN" sz="2400" b="1" i="1" dirty="0" err="1">
                <a:latin typeface="Times New Roman" panose="02020603050405020304" pitchFamily="18" charset="0"/>
                <a:cs typeface="Times New Roman" panose="02020603050405020304" pitchFamily="18" charset="0"/>
              </a:rPr>
              <a:t>thái</a:t>
            </a:r>
            <a:r>
              <a:rPr lang="en-US" altLang="vi-VN" sz="2400" b="1" i="1" dirty="0">
                <a:latin typeface="Times New Roman" panose="02020603050405020304" pitchFamily="18" charset="0"/>
                <a:cs typeface="Times New Roman" panose="02020603050405020304" pitchFamily="18" charset="0"/>
              </a:rPr>
              <a:t> </a:t>
            </a:r>
            <a:r>
              <a:rPr lang="en-US" altLang="vi-VN" sz="2400" b="1" i="1" dirty="0" err="1">
                <a:latin typeface="Times New Roman" panose="02020603050405020304" pitchFamily="18" charset="0"/>
                <a:cs typeface="Times New Roman" panose="02020603050405020304" pitchFamily="18" charset="0"/>
              </a:rPr>
              <a:t>độ</a:t>
            </a:r>
            <a:r>
              <a:rPr lang="en-US" altLang="vi-VN" sz="2400" b="1" i="1" dirty="0">
                <a:latin typeface="Times New Roman" panose="02020603050405020304" pitchFamily="18" charset="0"/>
                <a:cs typeface="Times New Roman" panose="02020603050405020304" pitchFamily="18" charset="0"/>
              </a:rPr>
              <a:t> </a:t>
            </a:r>
            <a:r>
              <a:rPr lang="en-US" altLang="vi-VN" sz="2400" b="1" i="1" dirty="0" err="1">
                <a:latin typeface="Times New Roman" panose="02020603050405020304" pitchFamily="18" charset="0"/>
                <a:cs typeface="Times New Roman" panose="02020603050405020304" pitchFamily="18" charset="0"/>
              </a:rPr>
              <a:t>của</a:t>
            </a:r>
            <a:r>
              <a:rPr lang="en-US" altLang="vi-VN" sz="2400" b="1" i="1" dirty="0">
                <a:latin typeface="Times New Roman" panose="02020603050405020304" pitchFamily="18" charset="0"/>
                <a:cs typeface="Times New Roman" panose="02020603050405020304" pitchFamily="18" charset="0"/>
              </a:rPr>
              <a:t> </a:t>
            </a:r>
            <a:r>
              <a:rPr lang="en-US" altLang="vi-VN" sz="2400" b="1" i="1" dirty="0" err="1">
                <a:latin typeface="Times New Roman" panose="02020603050405020304" pitchFamily="18" charset="0"/>
                <a:cs typeface="Times New Roman" panose="02020603050405020304" pitchFamily="18" charset="0"/>
              </a:rPr>
              <a:t>nhân</a:t>
            </a:r>
            <a:r>
              <a:rPr lang="en-US" altLang="vi-VN" sz="2400" b="1" i="1" dirty="0">
                <a:latin typeface="Times New Roman" panose="02020603050405020304" pitchFamily="18" charset="0"/>
                <a:cs typeface="Times New Roman" panose="02020603050405020304" pitchFamily="18" charset="0"/>
              </a:rPr>
              <a:t> </a:t>
            </a:r>
            <a:r>
              <a:rPr lang="en-US" altLang="vi-VN" sz="2400" b="1" i="1" dirty="0" err="1">
                <a:latin typeface="Times New Roman" panose="02020603050405020304" pitchFamily="18" charset="0"/>
                <a:cs typeface="Times New Roman" panose="02020603050405020304" pitchFamily="18" charset="0"/>
              </a:rPr>
              <a:t>dân</a:t>
            </a:r>
            <a:r>
              <a:rPr lang="en-US" altLang="vi-VN" sz="2400" b="1" i="1" dirty="0">
                <a:latin typeface="Times New Roman" panose="02020603050405020304" pitchFamily="18" charset="0"/>
                <a:cs typeface="Times New Roman" panose="02020603050405020304" pitchFamily="18" charset="0"/>
              </a:rPr>
              <a:t> Pa-</a:t>
            </a:r>
            <a:r>
              <a:rPr lang="en-US" altLang="vi-VN" sz="2400" b="1" i="1" dirty="0" err="1">
                <a:latin typeface="Times New Roman" panose="02020603050405020304" pitchFamily="18" charset="0"/>
                <a:cs typeface="Times New Roman" panose="02020603050405020304" pitchFamily="18" charset="0"/>
              </a:rPr>
              <a:t>ri</a:t>
            </a:r>
            <a:r>
              <a:rPr lang="en-US" altLang="vi-VN" sz="2400" b="1" i="1" dirty="0">
                <a:latin typeface="Times New Roman" panose="02020603050405020304" pitchFamily="18" charset="0"/>
                <a:cs typeface="Times New Roman" panose="02020603050405020304" pitchFamily="18" charset="0"/>
              </a:rPr>
              <a:t> </a:t>
            </a:r>
            <a:r>
              <a:rPr lang="en-US" altLang="vi-VN" sz="2400" b="1" i="1" dirty="0" err="1">
                <a:latin typeface="Times New Roman" panose="02020603050405020304" pitchFamily="18" charset="0"/>
                <a:cs typeface="Times New Roman" panose="02020603050405020304" pitchFamily="18" charset="0"/>
              </a:rPr>
              <a:t>với</a:t>
            </a:r>
            <a:r>
              <a:rPr lang="en-US" altLang="vi-VN" sz="2400" b="1" i="1" dirty="0">
                <a:latin typeface="Times New Roman" panose="02020603050405020304" pitchFamily="18" charset="0"/>
                <a:cs typeface="Times New Roman" panose="02020603050405020304" pitchFamily="18" charset="0"/>
              </a:rPr>
              <a:t> </a:t>
            </a:r>
            <a:r>
              <a:rPr lang="en-US" altLang="vi-VN" sz="2400" b="1" i="1" dirty="0" err="1">
                <a:latin typeface="Times New Roman" panose="02020603050405020304" pitchFamily="18" charset="0"/>
                <a:cs typeface="Times New Roman" panose="02020603050405020304" pitchFamily="18" charset="0"/>
              </a:rPr>
              <a:t>chính</a:t>
            </a:r>
            <a:r>
              <a:rPr lang="en-US" altLang="vi-VN" sz="2400" b="1" i="1" dirty="0">
                <a:latin typeface="Times New Roman" panose="02020603050405020304" pitchFamily="18" charset="0"/>
                <a:cs typeface="Times New Roman" panose="02020603050405020304" pitchFamily="18" charset="0"/>
              </a:rPr>
              <a:t> </a:t>
            </a:r>
            <a:r>
              <a:rPr lang="en-US" altLang="vi-VN" sz="2400" b="1" i="1" dirty="0" err="1">
                <a:latin typeface="Times New Roman" panose="02020603050405020304" pitchFamily="18" charset="0"/>
                <a:cs typeface="Times New Roman" panose="02020603050405020304" pitchFamily="18" charset="0"/>
              </a:rPr>
              <a:t>quyền</a:t>
            </a:r>
            <a:r>
              <a:rPr lang="en-US" altLang="vi-VN" sz="2400" b="1" i="1" dirty="0">
                <a:latin typeface="Times New Roman" panose="02020603050405020304" pitchFamily="18" charset="0"/>
                <a:cs typeface="Times New Roman" panose="02020603050405020304" pitchFamily="18" charset="0"/>
              </a:rPr>
              <a:t> </a:t>
            </a:r>
            <a:r>
              <a:rPr lang="en-US" altLang="vi-VN" sz="2400" b="1" i="1" dirty="0" err="1">
                <a:latin typeface="Times New Roman" panose="02020603050405020304" pitchFamily="18" charset="0"/>
                <a:cs typeface="Times New Roman" panose="02020603050405020304" pitchFamily="18" charset="0"/>
              </a:rPr>
              <a:t>tư</a:t>
            </a:r>
            <a:r>
              <a:rPr lang="en-US" altLang="vi-VN" sz="2400" b="1" i="1" dirty="0">
                <a:latin typeface="Times New Roman" panose="02020603050405020304" pitchFamily="18" charset="0"/>
                <a:cs typeface="Times New Roman" panose="02020603050405020304" pitchFamily="18" charset="0"/>
              </a:rPr>
              <a:t> </a:t>
            </a:r>
            <a:r>
              <a:rPr lang="en-US" altLang="vi-VN" sz="2400" b="1" i="1" dirty="0" err="1">
                <a:latin typeface="Times New Roman" panose="02020603050405020304" pitchFamily="18" charset="0"/>
                <a:cs typeface="Times New Roman" panose="02020603050405020304" pitchFamily="18" charset="0"/>
              </a:rPr>
              <a:t>sản</a:t>
            </a:r>
            <a:r>
              <a:rPr lang="en-US" altLang="vi-VN" sz="2400" b="1" i="1" dirty="0">
                <a:latin typeface="Times New Roman" panose="02020603050405020304" pitchFamily="18" charset="0"/>
                <a:cs typeface="Times New Roman" panose="02020603050405020304" pitchFamily="18" charset="0"/>
              </a:rPr>
              <a:t> </a:t>
            </a:r>
            <a:r>
              <a:rPr lang="en-US" altLang="vi-VN" sz="2400" b="1" i="1" dirty="0" err="1">
                <a:latin typeface="Times New Roman" panose="02020603050405020304" pitchFamily="18" charset="0"/>
                <a:cs typeface="Times New Roman" panose="02020603050405020304" pitchFamily="18" charset="0"/>
              </a:rPr>
              <a:t>khi</a:t>
            </a:r>
            <a:r>
              <a:rPr lang="en-US" altLang="vi-VN" sz="2400" b="1" i="1" dirty="0">
                <a:latin typeface="Times New Roman" panose="02020603050405020304" pitchFamily="18" charset="0"/>
                <a:cs typeface="Times New Roman" panose="02020603050405020304" pitchFamily="18" charset="0"/>
              </a:rPr>
              <a:t> “</a:t>
            </a:r>
            <a:r>
              <a:rPr lang="en-US" altLang="vi-VN" sz="2400" b="1" i="1" dirty="0" err="1">
                <a:latin typeface="Times New Roman" panose="02020603050405020304" pitchFamily="18" charset="0"/>
                <a:cs typeface="Times New Roman" panose="02020603050405020304" pitchFamily="18" charset="0"/>
              </a:rPr>
              <a:t>Tổ</a:t>
            </a:r>
            <a:r>
              <a:rPr lang="en-US" altLang="vi-VN" sz="2400" b="1" i="1" dirty="0">
                <a:latin typeface="Times New Roman" panose="02020603050405020304" pitchFamily="18" charset="0"/>
                <a:cs typeface="Times New Roman" panose="02020603050405020304" pitchFamily="18" charset="0"/>
              </a:rPr>
              <a:t> </a:t>
            </a:r>
            <a:r>
              <a:rPr lang="en-US" altLang="vi-VN" sz="2400" b="1" i="1" dirty="0" err="1">
                <a:latin typeface="Times New Roman" panose="02020603050405020304" pitchFamily="18" charset="0"/>
                <a:cs typeface="Times New Roman" panose="02020603050405020304" pitchFamily="18" charset="0"/>
              </a:rPr>
              <a:t>quốc</a:t>
            </a:r>
            <a:r>
              <a:rPr lang="en-US" altLang="vi-VN" sz="2400" b="1" i="1" dirty="0">
                <a:latin typeface="Times New Roman" panose="02020603050405020304" pitchFamily="18" charset="0"/>
                <a:cs typeface="Times New Roman" panose="02020603050405020304" pitchFamily="18" charset="0"/>
              </a:rPr>
              <a:t> </a:t>
            </a:r>
            <a:r>
              <a:rPr lang="en-US" altLang="vi-VN" sz="2400" b="1" i="1" dirty="0" err="1">
                <a:latin typeface="Times New Roman" panose="02020603050405020304" pitchFamily="18" charset="0"/>
                <a:cs typeface="Times New Roman" panose="02020603050405020304" pitchFamily="18" charset="0"/>
              </a:rPr>
              <a:t>lâm</a:t>
            </a:r>
            <a:r>
              <a:rPr lang="en-US" altLang="vi-VN" sz="2400" b="1" i="1" dirty="0">
                <a:latin typeface="Times New Roman" panose="02020603050405020304" pitchFamily="18" charset="0"/>
                <a:cs typeface="Times New Roman" panose="02020603050405020304" pitchFamily="18" charset="0"/>
              </a:rPr>
              <a:t> </a:t>
            </a:r>
            <a:r>
              <a:rPr lang="en-US" altLang="vi-VN" sz="2400" b="1" i="1" dirty="0" err="1">
                <a:latin typeface="Times New Roman" panose="02020603050405020304" pitchFamily="18" charset="0"/>
                <a:cs typeface="Times New Roman" panose="02020603050405020304" pitchFamily="18" charset="0"/>
              </a:rPr>
              <a:t>nguy</a:t>
            </a:r>
            <a:r>
              <a:rPr lang="en-US" altLang="vi-VN" sz="2400" b="1" i="1" dirty="0">
                <a:latin typeface="Times New Roman" panose="02020603050405020304" pitchFamily="18" charset="0"/>
                <a:cs typeface="Times New Roman" panose="02020603050405020304" pitchFamily="18" charset="0"/>
              </a:rPr>
              <a:t>”?</a:t>
            </a:r>
          </a:p>
        </p:txBody>
      </p:sp>
      <p:pic>
        <p:nvPicPr>
          <p:cNvPr id="9" name="Graphic 8" descr="Marketing">
            <a:extLst>
              <a:ext uri="{FF2B5EF4-FFF2-40B4-BE49-F238E27FC236}">
                <a16:creationId xmlns:a16="http://schemas.microsoft.com/office/drawing/2014/main" id="{AD2A539A-E741-8448-8E2B-A3B41DA375E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57740" y="944598"/>
            <a:ext cx="914400" cy="914400"/>
          </a:xfrm>
          <a:prstGeom prst="rect">
            <a:avLst/>
          </a:prstGeom>
        </p:spPr>
      </p:pic>
      <p:sp>
        <p:nvSpPr>
          <p:cNvPr id="28" name="Google Shape;458;p65">
            <a:extLst>
              <a:ext uri="{FF2B5EF4-FFF2-40B4-BE49-F238E27FC236}">
                <a16:creationId xmlns:a16="http://schemas.microsoft.com/office/drawing/2014/main" id="{D6DAF584-ED0A-E746-99E2-CC0C73464650}"/>
              </a:ext>
            </a:extLst>
          </p:cNvPr>
          <p:cNvSpPr txBox="1">
            <a:spLocks/>
          </p:cNvSpPr>
          <p:nvPr/>
        </p:nvSpPr>
        <p:spPr>
          <a:xfrm>
            <a:off x="664165" y="1396324"/>
            <a:ext cx="1725495" cy="5781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CC4125"/>
              </a:buClr>
              <a:buSzPts val="2800"/>
              <a:buFont typeface="Roboto Slab"/>
              <a:buNone/>
              <a:defRPr sz="2800" b="1" i="0" u="none" strike="noStrike" cap="none">
                <a:solidFill>
                  <a:srgbClr val="CC4125"/>
                </a:solidFill>
                <a:latin typeface="Roboto Slab"/>
                <a:ea typeface="Roboto Slab"/>
                <a:cs typeface="Roboto Slab"/>
                <a:sym typeface="Roboto Slab"/>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buClr>
                <a:schemeClr val="dk1"/>
              </a:buClr>
              <a:buSzPts val="1100"/>
              <a:buFont typeface="Arial"/>
              <a:buNone/>
            </a:pPr>
            <a:r>
              <a:rPr lang="vi-VN" sz="2500" dirty="0">
                <a:solidFill>
                  <a:srgbClr val="FFFF00"/>
                </a:solidFill>
              </a:rPr>
              <a:t>Nhân dân</a:t>
            </a:r>
            <a:endParaRPr lang="vi-VN" dirty="0">
              <a:solidFill>
                <a:srgbClr val="FFFF00"/>
              </a:solidFill>
            </a:endParaRPr>
          </a:p>
        </p:txBody>
      </p:sp>
      <p:sp>
        <p:nvSpPr>
          <p:cNvPr id="11" name="Rectangle 10">
            <a:extLst>
              <a:ext uri="{FF2B5EF4-FFF2-40B4-BE49-F238E27FC236}">
                <a16:creationId xmlns:a16="http://schemas.microsoft.com/office/drawing/2014/main" id="{F832C257-F3D2-A448-A232-1CD7B92E5C22}"/>
              </a:ext>
            </a:extLst>
          </p:cNvPr>
          <p:cNvSpPr/>
          <p:nvPr/>
        </p:nvSpPr>
        <p:spPr>
          <a:xfrm>
            <a:off x="927545" y="1919957"/>
            <a:ext cx="3872687" cy="717953"/>
          </a:xfrm>
          <a:prstGeom prst="rect">
            <a:avLst/>
          </a:prstGeom>
        </p:spPr>
        <p:txBody>
          <a:bodyPr wrap="square">
            <a:spAutoFit/>
          </a:bodyPr>
          <a:lstStyle/>
          <a:p>
            <a:pPr eaLnBrk="1" hangingPunct="1">
              <a:lnSpc>
                <a:spcPct val="105000"/>
              </a:lnSpc>
              <a:spcBef>
                <a:spcPct val="0"/>
              </a:spcBef>
              <a:buFontTx/>
              <a:buNone/>
            </a:pPr>
            <a:r>
              <a:rPr lang="en-US" altLang="vi-VN" sz="2000" b="1" dirty="0" err="1">
                <a:solidFill>
                  <a:schemeClr val="accent5">
                    <a:lumMod val="20000"/>
                    <a:lumOff val="80000"/>
                  </a:schemeClr>
                </a:solidFill>
                <a:latin typeface="Times New Roman" panose="02020603050405020304" pitchFamily="18" charset="0"/>
                <a:cs typeface="Times New Roman" panose="02020603050405020304" pitchFamily="18" charset="0"/>
              </a:rPr>
              <a:t>Nhân</a:t>
            </a:r>
            <a:r>
              <a:rPr lang="en-US" altLang="vi-VN" sz="2000" b="1" dirty="0">
                <a:solidFill>
                  <a:schemeClr val="accent5">
                    <a:lumMod val="20000"/>
                    <a:lumOff val="80000"/>
                  </a:schemeClr>
                </a:solidFill>
                <a:latin typeface="Times New Roman" panose="02020603050405020304" pitchFamily="18" charset="0"/>
                <a:cs typeface="Times New Roman" panose="02020603050405020304" pitchFamily="18" charset="0"/>
              </a:rPr>
              <a:t> </a:t>
            </a:r>
            <a:r>
              <a:rPr lang="en-US" altLang="vi-VN" sz="2000" b="1" dirty="0" err="1">
                <a:solidFill>
                  <a:schemeClr val="accent5">
                    <a:lumMod val="20000"/>
                    <a:lumOff val="80000"/>
                  </a:schemeClr>
                </a:solidFill>
                <a:latin typeface="Times New Roman" panose="02020603050405020304" pitchFamily="18" charset="0"/>
                <a:cs typeface="Times New Roman" panose="02020603050405020304" pitchFamily="18" charset="0"/>
              </a:rPr>
              <a:t>dân</a:t>
            </a:r>
            <a:r>
              <a:rPr lang="en-US" altLang="vi-VN" sz="2000" b="1" dirty="0">
                <a:solidFill>
                  <a:schemeClr val="accent5">
                    <a:lumMod val="20000"/>
                    <a:lumOff val="80000"/>
                  </a:schemeClr>
                </a:solidFill>
                <a:latin typeface="Times New Roman" panose="02020603050405020304" pitchFamily="18" charset="0"/>
                <a:cs typeface="Times New Roman" panose="02020603050405020304" pitchFamily="18" charset="0"/>
              </a:rPr>
              <a:t> </a:t>
            </a:r>
            <a:r>
              <a:rPr lang="en-US" altLang="vi-VN" sz="2000" b="1" dirty="0" err="1">
                <a:solidFill>
                  <a:schemeClr val="accent5">
                    <a:lumMod val="20000"/>
                    <a:lumOff val="80000"/>
                  </a:schemeClr>
                </a:solidFill>
                <a:latin typeface="Times New Roman" panose="02020603050405020304" pitchFamily="18" charset="0"/>
                <a:cs typeface="Times New Roman" panose="02020603050405020304" pitchFamily="18" charset="0"/>
              </a:rPr>
              <a:t>Pháp</a:t>
            </a:r>
            <a:r>
              <a:rPr lang="en-US" altLang="vi-VN" sz="2000" b="1" dirty="0">
                <a:solidFill>
                  <a:schemeClr val="accent5">
                    <a:lumMod val="20000"/>
                    <a:lumOff val="80000"/>
                  </a:schemeClr>
                </a:solidFill>
                <a:latin typeface="Times New Roman" panose="02020603050405020304" pitchFamily="18" charset="0"/>
                <a:cs typeface="Times New Roman" panose="02020603050405020304" pitchFamily="18" charset="0"/>
              </a:rPr>
              <a:t> </a:t>
            </a:r>
            <a:r>
              <a:rPr lang="en-US" altLang="vi-VN" sz="2000" b="1" dirty="0" err="1">
                <a:solidFill>
                  <a:schemeClr val="accent5">
                    <a:lumMod val="20000"/>
                    <a:lumOff val="80000"/>
                  </a:schemeClr>
                </a:solidFill>
                <a:latin typeface="Times New Roman" panose="02020603050405020304" pitchFamily="18" charset="0"/>
                <a:cs typeface="Times New Roman" panose="02020603050405020304" pitchFamily="18" charset="0"/>
              </a:rPr>
              <a:t>kiên</a:t>
            </a:r>
            <a:r>
              <a:rPr lang="en-US" altLang="vi-VN" sz="2000" b="1" dirty="0">
                <a:solidFill>
                  <a:schemeClr val="accent5">
                    <a:lumMod val="20000"/>
                    <a:lumOff val="80000"/>
                  </a:schemeClr>
                </a:solidFill>
                <a:latin typeface="Times New Roman" panose="02020603050405020304" pitchFamily="18" charset="0"/>
                <a:cs typeface="Times New Roman" panose="02020603050405020304" pitchFamily="18" charset="0"/>
              </a:rPr>
              <a:t> </a:t>
            </a:r>
            <a:r>
              <a:rPr lang="en-US" altLang="vi-VN" sz="2000" b="1" dirty="0" err="1">
                <a:solidFill>
                  <a:schemeClr val="accent5">
                    <a:lumMod val="20000"/>
                    <a:lumOff val="80000"/>
                  </a:schemeClr>
                </a:solidFill>
                <a:latin typeface="Times New Roman" panose="02020603050405020304" pitchFamily="18" charset="0"/>
                <a:cs typeface="Times New Roman" panose="02020603050405020304" pitchFamily="18" charset="0"/>
              </a:rPr>
              <a:t>quyết</a:t>
            </a:r>
            <a:r>
              <a:rPr lang="en-US" altLang="vi-VN" sz="2000" b="1" dirty="0">
                <a:solidFill>
                  <a:schemeClr val="accent5">
                    <a:lumMod val="20000"/>
                    <a:lumOff val="80000"/>
                  </a:schemeClr>
                </a:solidFill>
                <a:latin typeface="Times New Roman" panose="02020603050405020304" pitchFamily="18" charset="0"/>
                <a:cs typeface="Times New Roman" panose="02020603050405020304" pitchFamily="18" charset="0"/>
              </a:rPr>
              <a:t> </a:t>
            </a:r>
            <a:r>
              <a:rPr lang="en-US" altLang="vi-VN" sz="2000" b="1" dirty="0" err="1">
                <a:solidFill>
                  <a:schemeClr val="accent5">
                    <a:lumMod val="20000"/>
                    <a:lumOff val="80000"/>
                  </a:schemeClr>
                </a:solidFill>
                <a:latin typeface="Times New Roman" panose="02020603050405020304" pitchFamily="18" charset="0"/>
                <a:cs typeface="Times New Roman" panose="02020603050405020304" pitchFamily="18" charset="0"/>
              </a:rPr>
              <a:t>bảo</a:t>
            </a:r>
            <a:r>
              <a:rPr lang="en-US" altLang="vi-VN" sz="2000" b="1" dirty="0">
                <a:solidFill>
                  <a:schemeClr val="accent5">
                    <a:lumMod val="20000"/>
                    <a:lumOff val="80000"/>
                  </a:schemeClr>
                </a:solidFill>
                <a:latin typeface="Times New Roman" panose="02020603050405020304" pitchFamily="18" charset="0"/>
                <a:cs typeface="Times New Roman" panose="02020603050405020304" pitchFamily="18" charset="0"/>
              </a:rPr>
              <a:t> </a:t>
            </a:r>
            <a:r>
              <a:rPr lang="en-US" altLang="vi-VN" sz="2000" b="1" dirty="0" err="1">
                <a:solidFill>
                  <a:schemeClr val="accent5">
                    <a:lumMod val="20000"/>
                    <a:lumOff val="80000"/>
                  </a:schemeClr>
                </a:solidFill>
                <a:latin typeface="Times New Roman" panose="02020603050405020304" pitchFamily="18" charset="0"/>
                <a:cs typeface="Times New Roman" panose="02020603050405020304" pitchFamily="18" charset="0"/>
              </a:rPr>
              <a:t>vệ</a:t>
            </a:r>
            <a:r>
              <a:rPr lang="en-US" altLang="vi-VN" sz="2000" b="1" dirty="0">
                <a:solidFill>
                  <a:schemeClr val="accent5">
                    <a:lumMod val="20000"/>
                    <a:lumOff val="80000"/>
                  </a:schemeClr>
                </a:solidFill>
                <a:latin typeface="Times New Roman" panose="02020603050405020304" pitchFamily="18" charset="0"/>
                <a:cs typeface="Times New Roman" panose="02020603050405020304" pitchFamily="18" charset="0"/>
              </a:rPr>
              <a:t> </a:t>
            </a:r>
            <a:r>
              <a:rPr lang="en-US" altLang="vi-VN" sz="2000" b="1" dirty="0" err="1">
                <a:solidFill>
                  <a:schemeClr val="accent5">
                    <a:lumMod val="20000"/>
                    <a:lumOff val="80000"/>
                  </a:schemeClr>
                </a:solidFill>
                <a:latin typeface="Times New Roman" panose="02020603050405020304" pitchFamily="18" charset="0"/>
                <a:cs typeface="Times New Roman" panose="02020603050405020304" pitchFamily="18" charset="0"/>
              </a:rPr>
              <a:t>Tổ</a:t>
            </a:r>
            <a:r>
              <a:rPr lang="en-US" altLang="vi-VN" sz="2000" b="1" dirty="0">
                <a:solidFill>
                  <a:schemeClr val="accent5">
                    <a:lumMod val="20000"/>
                    <a:lumOff val="80000"/>
                  </a:schemeClr>
                </a:solidFill>
                <a:latin typeface="Times New Roman" panose="02020603050405020304" pitchFamily="18" charset="0"/>
                <a:cs typeface="Times New Roman" panose="02020603050405020304" pitchFamily="18" charset="0"/>
              </a:rPr>
              <a:t> </a:t>
            </a:r>
            <a:r>
              <a:rPr lang="en-US" altLang="vi-VN" sz="2000" b="1" dirty="0" err="1">
                <a:solidFill>
                  <a:schemeClr val="accent5">
                    <a:lumMod val="20000"/>
                    <a:lumOff val="80000"/>
                  </a:schemeClr>
                </a:solidFill>
                <a:latin typeface="Times New Roman" panose="02020603050405020304" pitchFamily="18" charset="0"/>
                <a:cs typeface="Times New Roman" panose="02020603050405020304" pitchFamily="18" charset="0"/>
              </a:rPr>
              <a:t>quốc</a:t>
            </a:r>
            <a:r>
              <a:rPr lang="en-US" altLang="vi-VN" sz="2000" b="1" dirty="0">
                <a:solidFill>
                  <a:schemeClr val="accent5">
                    <a:lumMod val="20000"/>
                    <a:lumOff val="80000"/>
                  </a:schemeClr>
                </a:solidFill>
                <a:latin typeface="Times New Roman" panose="02020603050405020304" pitchFamily="18" charset="0"/>
                <a:cs typeface="Times New Roman" panose="02020603050405020304" pitchFamily="18" charset="0"/>
              </a:rPr>
              <a:t>.</a:t>
            </a:r>
          </a:p>
        </p:txBody>
      </p:sp>
      <p:pic>
        <p:nvPicPr>
          <p:cNvPr id="13" name="Graphic 12" descr="Detective">
            <a:extLst>
              <a:ext uri="{FF2B5EF4-FFF2-40B4-BE49-F238E27FC236}">
                <a16:creationId xmlns:a16="http://schemas.microsoft.com/office/drawing/2014/main" id="{D2360ADA-F955-C140-A92B-F4A070F26E5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057" y="2631728"/>
            <a:ext cx="693773" cy="693773"/>
          </a:xfrm>
          <a:prstGeom prst="rect">
            <a:avLst/>
          </a:prstGeom>
        </p:spPr>
      </p:pic>
      <p:sp>
        <p:nvSpPr>
          <p:cNvPr id="33" name="Google Shape;458;p65">
            <a:extLst>
              <a:ext uri="{FF2B5EF4-FFF2-40B4-BE49-F238E27FC236}">
                <a16:creationId xmlns:a16="http://schemas.microsoft.com/office/drawing/2014/main" id="{D502DA5C-3325-564E-AA0C-5F8180A05A18}"/>
              </a:ext>
            </a:extLst>
          </p:cNvPr>
          <p:cNvSpPr txBox="1">
            <a:spLocks/>
          </p:cNvSpPr>
          <p:nvPr/>
        </p:nvSpPr>
        <p:spPr>
          <a:xfrm>
            <a:off x="701489" y="2749154"/>
            <a:ext cx="1725495" cy="5781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CC4125"/>
              </a:buClr>
              <a:buSzPts val="2800"/>
              <a:buFont typeface="Roboto Slab"/>
              <a:buNone/>
              <a:defRPr sz="2800" b="1" i="0" u="none" strike="noStrike" cap="none">
                <a:solidFill>
                  <a:srgbClr val="CC4125"/>
                </a:solidFill>
                <a:latin typeface="Roboto Slab"/>
                <a:ea typeface="Roboto Slab"/>
                <a:cs typeface="Roboto Slab"/>
                <a:sym typeface="Roboto Slab"/>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buClr>
                <a:schemeClr val="dk1"/>
              </a:buClr>
              <a:buSzPts val="1100"/>
              <a:buFont typeface="Arial"/>
              <a:buNone/>
            </a:pPr>
            <a:r>
              <a:rPr lang="vi-VN" sz="2500" dirty="0">
                <a:solidFill>
                  <a:srgbClr val="FFFF00"/>
                </a:solidFill>
              </a:rPr>
              <a:t>Tư sản</a:t>
            </a:r>
            <a:endParaRPr lang="vi-VN" dirty="0">
              <a:solidFill>
                <a:srgbClr val="FFFF00"/>
              </a:solidFill>
            </a:endParaRPr>
          </a:p>
        </p:txBody>
      </p:sp>
      <p:sp>
        <p:nvSpPr>
          <p:cNvPr id="14" name="Rectangle 13">
            <a:extLst>
              <a:ext uri="{FF2B5EF4-FFF2-40B4-BE49-F238E27FC236}">
                <a16:creationId xmlns:a16="http://schemas.microsoft.com/office/drawing/2014/main" id="{FDDE6ECB-6362-7C4F-A204-C08CA0655D1D}"/>
              </a:ext>
            </a:extLst>
          </p:cNvPr>
          <p:cNvSpPr/>
          <p:nvPr/>
        </p:nvSpPr>
        <p:spPr>
          <a:xfrm>
            <a:off x="791033" y="3320734"/>
            <a:ext cx="3872688" cy="707886"/>
          </a:xfrm>
          <a:prstGeom prst="rect">
            <a:avLst/>
          </a:prstGeom>
        </p:spPr>
        <p:txBody>
          <a:bodyPr wrap="square">
            <a:spAutoFit/>
          </a:bodyPr>
          <a:lstStyle/>
          <a:p>
            <a:r>
              <a:rPr lang="en-US" altLang="vi-VN" sz="2000" b="1" dirty="0" err="1">
                <a:solidFill>
                  <a:schemeClr val="accent5">
                    <a:lumMod val="20000"/>
                    <a:lumOff val="80000"/>
                  </a:schemeClr>
                </a:solidFill>
                <a:latin typeface="Times New Roman" panose="02020603050405020304" pitchFamily="18" charset="0"/>
                <a:cs typeface="Times New Roman" panose="02020603050405020304" pitchFamily="18" charset="0"/>
              </a:rPr>
              <a:t>Tư</a:t>
            </a:r>
            <a:r>
              <a:rPr lang="en-US" altLang="vi-VN" sz="2000" b="1" dirty="0">
                <a:solidFill>
                  <a:schemeClr val="accent5">
                    <a:lumMod val="20000"/>
                    <a:lumOff val="80000"/>
                  </a:schemeClr>
                </a:solidFill>
                <a:latin typeface="Times New Roman" panose="02020603050405020304" pitchFamily="18" charset="0"/>
                <a:cs typeface="Times New Roman" panose="02020603050405020304" pitchFamily="18" charset="0"/>
              </a:rPr>
              <a:t> </a:t>
            </a:r>
            <a:r>
              <a:rPr lang="en-US" altLang="vi-VN" sz="2000" b="1" dirty="0" err="1">
                <a:solidFill>
                  <a:schemeClr val="accent5">
                    <a:lumMod val="20000"/>
                    <a:lumOff val="80000"/>
                  </a:schemeClr>
                </a:solidFill>
                <a:latin typeface="Times New Roman" panose="02020603050405020304" pitchFamily="18" charset="0"/>
                <a:cs typeface="Times New Roman" panose="02020603050405020304" pitchFamily="18" charset="0"/>
              </a:rPr>
              <a:t>sản</a:t>
            </a:r>
            <a:r>
              <a:rPr lang="en-US" altLang="vi-VN" sz="2000" b="1" dirty="0">
                <a:solidFill>
                  <a:schemeClr val="accent5">
                    <a:lumMod val="20000"/>
                    <a:lumOff val="80000"/>
                  </a:schemeClr>
                </a:solidFill>
                <a:latin typeface="Times New Roman" panose="02020603050405020304" pitchFamily="18" charset="0"/>
                <a:cs typeface="Times New Roman" panose="02020603050405020304" pitchFamily="18" charset="0"/>
              </a:rPr>
              <a:t> </a:t>
            </a:r>
            <a:r>
              <a:rPr lang="en-US" altLang="vi-VN" sz="2000" b="1" dirty="0" err="1">
                <a:solidFill>
                  <a:schemeClr val="accent5">
                    <a:lumMod val="20000"/>
                    <a:lumOff val="80000"/>
                  </a:schemeClr>
                </a:solidFill>
                <a:latin typeface="Times New Roman" panose="02020603050405020304" pitchFamily="18" charset="0"/>
                <a:cs typeface="Times New Roman" panose="02020603050405020304" pitchFamily="18" charset="0"/>
              </a:rPr>
              <a:t>Pháp</a:t>
            </a:r>
            <a:r>
              <a:rPr lang="en-US" altLang="vi-VN" sz="2000" b="1" dirty="0">
                <a:solidFill>
                  <a:schemeClr val="accent5">
                    <a:lumMod val="20000"/>
                    <a:lumOff val="80000"/>
                  </a:schemeClr>
                </a:solidFill>
                <a:latin typeface="Times New Roman" panose="02020603050405020304" pitchFamily="18" charset="0"/>
                <a:cs typeface="Times New Roman" panose="02020603050405020304" pitchFamily="18" charset="0"/>
              </a:rPr>
              <a:t> </a:t>
            </a:r>
            <a:r>
              <a:rPr lang="en-US" altLang="vi-VN" sz="2000" b="1" dirty="0" err="1">
                <a:solidFill>
                  <a:schemeClr val="accent5">
                    <a:lumMod val="20000"/>
                    <a:lumOff val="80000"/>
                  </a:schemeClr>
                </a:solidFill>
                <a:latin typeface="Times New Roman" panose="02020603050405020304" pitchFamily="18" charset="0"/>
                <a:cs typeface="Times New Roman" panose="02020603050405020304" pitchFamily="18" charset="0"/>
              </a:rPr>
              <a:t>lại</a:t>
            </a:r>
            <a:r>
              <a:rPr lang="en-US" altLang="vi-VN" sz="2000" b="1" dirty="0">
                <a:solidFill>
                  <a:schemeClr val="accent5">
                    <a:lumMod val="20000"/>
                    <a:lumOff val="80000"/>
                  </a:schemeClr>
                </a:solidFill>
                <a:latin typeface="Times New Roman" panose="02020603050405020304" pitchFamily="18" charset="0"/>
                <a:cs typeface="Times New Roman" panose="02020603050405020304" pitchFamily="18" charset="0"/>
              </a:rPr>
              <a:t> </a:t>
            </a:r>
            <a:r>
              <a:rPr lang="en-US" altLang="vi-VN" sz="2000" b="1" dirty="0" err="1">
                <a:solidFill>
                  <a:schemeClr val="accent5">
                    <a:lumMod val="20000"/>
                    <a:lumOff val="80000"/>
                  </a:schemeClr>
                </a:solidFill>
                <a:latin typeface="Times New Roman" panose="02020603050405020304" pitchFamily="18" charset="0"/>
                <a:cs typeface="Times New Roman" panose="02020603050405020304" pitchFamily="18" charset="0"/>
              </a:rPr>
              <a:t>đầu</a:t>
            </a:r>
            <a:r>
              <a:rPr lang="en-US" altLang="vi-VN" sz="2000" b="1" dirty="0">
                <a:solidFill>
                  <a:schemeClr val="accent5">
                    <a:lumMod val="20000"/>
                    <a:lumOff val="80000"/>
                  </a:schemeClr>
                </a:solidFill>
                <a:latin typeface="Times New Roman" panose="02020603050405020304" pitchFamily="18" charset="0"/>
                <a:cs typeface="Times New Roman" panose="02020603050405020304" pitchFamily="18" charset="0"/>
              </a:rPr>
              <a:t> </a:t>
            </a:r>
            <a:r>
              <a:rPr lang="en-US" altLang="vi-VN" sz="2000" b="1" dirty="0" err="1">
                <a:solidFill>
                  <a:schemeClr val="accent5">
                    <a:lumMod val="20000"/>
                    <a:lumOff val="80000"/>
                  </a:schemeClr>
                </a:solidFill>
                <a:latin typeface="Times New Roman" panose="02020603050405020304" pitchFamily="18" charset="0"/>
                <a:cs typeface="Times New Roman" panose="02020603050405020304" pitchFamily="18" charset="0"/>
              </a:rPr>
              <a:t>hàng</a:t>
            </a:r>
            <a:r>
              <a:rPr lang="en-US" altLang="vi-VN" sz="2000" b="1" dirty="0">
                <a:solidFill>
                  <a:schemeClr val="accent5">
                    <a:lumMod val="20000"/>
                    <a:lumOff val="80000"/>
                  </a:schemeClr>
                </a:solidFill>
                <a:latin typeface="Times New Roman" panose="02020603050405020304" pitchFamily="18" charset="0"/>
                <a:cs typeface="Times New Roman" panose="02020603050405020304" pitchFamily="18" charset="0"/>
              </a:rPr>
              <a:t> </a:t>
            </a:r>
            <a:r>
              <a:rPr lang="en-US" altLang="vi-VN" sz="2000" b="1" dirty="0" err="1">
                <a:solidFill>
                  <a:schemeClr val="accent5">
                    <a:lumMod val="20000"/>
                    <a:lumOff val="80000"/>
                  </a:schemeClr>
                </a:solidFill>
                <a:latin typeface="Times New Roman" panose="02020603050405020304" pitchFamily="18" charset="0"/>
                <a:cs typeface="Times New Roman" panose="02020603050405020304" pitchFamily="18" charset="0"/>
              </a:rPr>
              <a:t>quân</a:t>
            </a:r>
            <a:r>
              <a:rPr lang="en-US" altLang="vi-VN" sz="2000" b="1" dirty="0">
                <a:solidFill>
                  <a:schemeClr val="accent5">
                    <a:lumMod val="20000"/>
                    <a:lumOff val="80000"/>
                  </a:schemeClr>
                </a:solidFill>
                <a:latin typeface="Times New Roman" panose="02020603050405020304" pitchFamily="18" charset="0"/>
                <a:cs typeface="Times New Roman" panose="02020603050405020304" pitchFamily="18" charset="0"/>
              </a:rPr>
              <a:t> </a:t>
            </a:r>
            <a:r>
              <a:rPr lang="en-US" altLang="vi-VN" sz="2000" b="1" dirty="0" err="1">
                <a:solidFill>
                  <a:schemeClr val="accent5">
                    <a:lumMod val="20000"/>
                    <a:lumOff val="80000"/>
                  </a:schemeClr>
                </a:solidFill>
                <a:latin typeface="Times New Roman" panose="02020603050405020304" pitchFamily="18" charset="0"/>
                <a:cs typeface="Times New Roman" panose="02020603050405020304" pitchFamily="18" charset="0"/>
              </a:rPr>
              <a:t>Phổ</a:t>
            </a:r>
            <a:endParaRPr lang="en-VN" sz="2000" dirty="0">
              <a:solidFill>
                <a:schemeClr val="accent5">
                  <a:lumMod val="20000"/>
                  <a:lumOff val="80000"/>
                </a:schemeClr>
              </a:solidFill>
            </a:endParaRPr>
          </a:p>
        </p:txBody>
      </p:sp>
      <p:sp>
        <p:nvSpPr>
          <p:cNvPr id="22" name="Rectangle 21">
            <a:extLst>
              <a:ext uri="{FF2B5EF4-FFF2-40B4-BE49-F238E27FC236}">
                <a16:creationId xmlns:a16="http://schemas.microsoft.com/office/drawing/2014/main" id="{C9D57E17-2C60-DD47-B5B5-33AF593A1A66}"/>
              </a:ext>
            </a:extLst>
          </p:cNvPr>
          <p:cNvSpPr/>
          <p:nvPr/>
        </p:nvSpPr>
        <p:spPr>
          <a:xfrm>
            <a:off x="489531" y="431801"/>
            <a:ext cx="796064" cy="101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75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14:presetBounceEnd="50000">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10"/>
                                            <p:tgtEl>
                                              <p:spTgt spid="9"/>
                                            </p:tgtEl>
                                          </p:cBhvr>
                                        </p:animEffect>
                                      </p:childTnLst>
                                    </p:cTn>
                                  </p:par>
                                </p:childTnLst>
                              </p:cTn>
                            </p:par>
                            <p:par>
                              <p:cTn id="8" fill="hold">
                                <p:stCondLst>
                                  <p:cond delay="10"/>
                                </p:stCondLst>
                                <p:childTnLst>
                                  <p:par>
                                    <p:cTn id="9" presetID="16" presetClass="entr" presetSubtype="37" fill="hold" grpId="0" nodeType="after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Vertical)">
                                          <p:cBhvr>
                                            <p:cTn id="11" dur="500"/>
                                            <p:tgtEl>
                                              <p:spTgt spid="2"/>
                                            </p:tgtEl>
                                          </p:cBhvr>
                                        </p:animEffect>
                                      </p:childTnLst>
                                    </p:cTn>
                                  </p:par>
                                </p:childTnLst>
                              </p:cTn>
                            </p:par>
                            <p:par>
                              <p:cTn id="12" fill="hold">
                                <p:stCondLst>
                                  <p:cond delay="51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14:bounceEnd="50000">
                                          <p:cBhvr additive="base">
                                            <p:cTn id="15"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50000">
                                      <p:stCondLst>
                                        <p:cond delay="0"/>
                                      </p:stCondLst>
                                      <p:childTnLst>
                                        <p:set>
                                          <p:cBhvr>
                                            <p:cTn id="18" dur="1" fill="hold">
                                              <p:stCondLst>
                                                <p:cond delay="0"/>
                                              </p:stCondLst>
                                            </p:cTn>
                                            <p:tgtEl>
                                              <p:spTgt spid="453"/>
                                            </p:tgtEl>
                                            <p:attrNameLst>
                                              <p:attrName>style.visibility</p:attrName>
                                            </p:attrNameLst>
                                          </p:cBhvr>
                                          <p:to>
                                            <p:strVal val="visible"/>
                                          </p:to>
                                        </p:set>
                                        <p:anim calcmode="lin" valueType="num" p14:bounceEnd="50000">
                                          <p:cBhvr additive="base">
                                            <p:cTn id="19" dur="500" fill="hold"/>
                                            <p:tgtEl>
                                              <p:spTgt spid="453"/>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453"/>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14:presetBounceEnd="50000">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14:bounceEnd="50000">
                                          <p:cBhvr additive="base">
                                            <p:cTn id="23" dur="500" fill="hold"/>
                                            <p:tgtEl>
                                              <p:spTgt spid="33"/>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3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50000">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14:presetBounceEnd="50000">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14:bounceEnd="50000">
                                          <p:cBhvr additive="base">
                                            <p:cTn id="33" dur="500" fill="hold"/>
                                            <p:tgtEl>
                                              <p:spTgt spid="11"/>
                                            </p:tgtEl>
                                            <p:attrNameLst>
                                              <p:attrName>ppt_x</p:attrName>
                                            </p:attrNameLst>
                                          </p:cBhvr>
                                          <p:tavLst>
                                            <p:tav tm="0">
                                              <p:val>
                                                <p:strVal val="0-#ppt_w/2"/>
                                              </p:val>
                                            </p:tav>
                                            <p:tav tm="100000">
                                              <p:val>
                                                <p:strVal val="#ppt_x"/>
                                              </p:val>
                                            </p:tav>
                                          </p:tavLst>
                                        </p:anim>
                                        <p:anim calcmode="lin" valueType="num" p14:bounceEnd="50000">
                                          <p:cBhvr additive="base">
                                            <p:cTn id="3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14:presetBounceEnd="50000">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14:bounceEnd="50000">
                                          <p:cBhvr additive="base">
                                            <p:cTn id="39"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3" grpId="0" animBg="1"/>
          <p:bldP spid="2" grpId="0"/>
          <p:bldP spid="28" grpId="0"/>
          <p:bldP spid="11" grpId="0"/>
          <p:bldP spid="3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10"/>
                                            <p:tgtEl>
                                              <p:spTgt spid="9"/>
                                            </p:tgtEl>
                                          </p:cBhvr>
                                        </p:animEffect>
                                      </p:childTnLst>
                                    </p:cTn>
                                  </p:par>
                                </p:childTnLst>
                              </p:cTn>
                            </p:par>
                            <p:par>
                              <p:cTn id="8" fill="hold">
                                <p:stCondLst>
                                  <p:cond delay="10"/>
                                </p:stCondLst>
                                <p:childTnLst>
                                  <p:par>
                                    <p:cTn id="9" presetID="16" presetClass="entr" presetSubtype="37"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Vertical)">
                                          <p:cBhvr>
                                            <p:cTn id="11" dur="500"/>
                                            <p:tgtEl>
                                              <p:spTgt spid="2"/>
                                            </p:tgtEl>
                                          </p:cBhvr>
                                        </p:animEffect>
                                      </p:childTnLst>
                                    </p:cTn>
                                  </p:par>
                                </p:childTnLst>
                              </p:cTn>
                            </p:par>
                            <p:par>
                              <p:cTn id="12" fill="hold">
                                <p:stCondLst>
                                  <p:cond delay="510"/>
                                </p:stCondLst>
                                <p:childTnLst>
                                  <p:par>
                                    <p:cTn id="13" presetID="2" presetClass="entr" presetSubtype="1"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53"/>
                                            </p:tgtEl>
                                            <p:attrNameLst>
                                              <p:attrName>style.visibility</p:attrName>
                                            </p:attrNameLst>
                                          </p:cBhvr>
                                          <p:to>
                                            <p:strVal val="visible"/>
                                          </p:to>
                                        </p:set>
                                        <p:anim calcmode="lin" valueType="num">
                                          <p:cBhvr additive="base">
                                            <p:cTn id="19" dur="500" fill="hold"/>
                                            <p:tgtEl>
                                              <p:spTgt spid="453"/>
                                            </p:tgtEl>
                                            <p:attrNameLst>
                                              <p:attrName>ppt_x</p:attrName>
                                            </p:attrNameLst>
                                          </p:cBhvr>
                                          <p:tavLst>
                                            <p:tav tm="0">
                                              <p:val>
                                                <p:strVal val="#ppt_x"/>
                                              </p:val>
                                            </p:tav>
                                            <p:tav tm="100000">
                                              <p:val>
                                                <p:strVal val="#ppt_x"/>
                                              </p:val>
                                            </p:tav>
                                          </p:tavLst>
                                        </p:anim>
                                        <p:anim calcmode="lin" valueType="num">
                                          <p:cBhvr additive="base">
                                            <p:cTn id="20" dur="500" fill="hold"/>
                                            <p:tgtEl>
                                              <p:spTgt spid="453"/>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ppt_x"/>
                                              </p:val>
                                            </p:tav>
                                            <p:tav tm="100000">
                                              <p:val>
                                                <p:strVal val="#ppt_x"/>
                                              </p:val>
                                            </p:tav>
                                          </p:tavLst>
                                        </p:anim>
                                        <p:anim calcmode="lin" valueType="num">
                                          <p:cBhvr additive="base">
                                            <p:cTn id="24" dur="500" fill="hold"/>
                                            <p:tgtEl>
                                              <p:spTgt spid="3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0-#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3" grpId="0" animBg="1"/>
          <p:bldP spid="2" grpId="0"/>
          <p:bldP spid="28" grpId="0"/>
          <p:bldP spid="11" grpId="0"/>
          <p:bldP spid="33" grpId="0"/>
          <p:bldP spid="14" grpId="0"/>
        </p:bldLst>
      </p:timing>
    </mc:Fallback>
  </mc:AlternateContent>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677</TotalTime>
  <Words>1687</Words>
  <Application>Microsoft Macintosh PowerPoint</Application>
  <PresentationFormat>On-screen Show (16:9)</PresentationFormat>
  <Paragraphs>241</Paragraphs>
  <Slides>36</Slides>
  <Notes>29</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36</vt:i4>
      </vt:variant>
    </vt:vector>
  </HeadingPairs>
  <TitlesOfParts>
    <vt:vector size="50" baseType="lpstr">
      <vt:lpstr>Calibri Light</vt:lpstr>
      <vt:lpstr>ITC Avant Garde Std Bk</vt:lpstr>
      <vt:lpstr>Times New Roman</vt:lpstr>
      <vt:lpstr>Muli</vt:lpstr>
      <vt:lpstr>SNELL ROUNDHAND BLACK</vt:lpstr>
      <vt:lpstr>Calibri</vt:lpstr>
      <vt:lpstr>Roboto Condensed</vt:lpstr>
      <vt:lpstr>Open Sans</vt:lpstr>
      <vt:lpstr>Arial</vt:lpstr>
      <vt:lpstr>宋体</vt:lpstr>
      <vt:lpstr>Roboto Slab</vt:lpstr>
      <vt:lpstr>Simple Light</vt:lpstr>
      <vt:lpstr>2_Office Theme</vt:lpstr>
      <vt:lpstr>Office 主题</vt:lpstr>
      <vt:lpstr>CÔNG XÃ PARI 1871</vt:lpstr>
      <vt:lpstr>Nội dung</vt:lpstr>
      <vt:lpstr>I. SỰ THÀNH LẬP CÔNG XÃ.       </vt:lpstr>
      <vt:lpstr>Napoléon III (1808 –1873)</vt:lpstr>
      <vt:lpstr>Bismarck (1815 -1898)</vt:lpstr>
      <vt:lpstr>PowerPoint Presentation</vt:lpstr>
      <vt:lpstr>PowerPoint Presentation</vt:lpstr>
      <vt:lpstr>1. Hoàn cảnh ra đời của Công xã</vt:lpstr>
      <vt:lpstr>THÁI ĐỘ</vt:lpstr>
      <vt:lpstr>Hình ảnh nhân dân đúng lên đấu tranh</vt:lpstr>
      <vt:lpstr>Hình ảnh đầu hàng của giai cấp tư sản</vt:lpstr>
      <vt:lpstr>Tại sao “chính phủ vệ quốc” của tư sản lại đầu hàng quân Phổ? </vt:lpstr>
      <vt:lpstr>1. Hoàn cảnh ra đời của Công xã</vt:lpstr>
      <vt:lpstr>2. CUỘC KHỞI NGHĨA NGÀY 18-3-1871. SỰ THÀNH LẬP CÔNG XÃ.</vt:lpstr>
      <vt:lpstr>2. Cuộc khởi nghĩa ngày 18-3-1871. Sự thành lập công xã.</vt:lpstr>
      <vt:lpstr>PowerPoint Presentation</vt:lpstr>
      <vt:lpstr>PowerPoint Presentation</vt:lpstr>
      <vt:lpstr>Diễn biến </vt:lpstr>
      <vt:lpstr>PowerPoint Presentation</vt:lpstr>
      <vt:lpstr>PowerPoint Presentation</vt:lpstr>
      <vt:lpstr>PowerPoint Presentation</vt:lpstr>
      <vt:lpstr>PowerPoint Presentation</vt:lpstr>
      <vt:lpstr>PowerPoint Presentation</vt:lpstr>
      <vt:lpstr>II. TỔ CHỨC BỘ MÁY VÀ CHÍNH SÁCH CỦA CÔNG XÃ</vt:lpstr>
      <vt:lpstr>PowerPoint Presentation</vt:lpstr>
      <vt:lpstr>This is a slide title</vt:lpstr>
      <vt:lpstr>This is a slide title</vt:lpstr>
      <vt:lpstr>This is a slide title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CÔNG XÃ PARI 1871</dc:title>
  <cp:lastModifiedBy>Nguyễn hướng đức</cp:lastModifiedBy>
  <cp:revision>29</cp:revision>
  <dcterms:modified xsi:type="dcterms:W3CDTF">2022-02-23T02:12:36Z</dcterms:modified>
</cp:coreProperties>
</file>