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7.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8.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 id="2147483680" r:id="rId3"/>
    <p:sldMasterId id="2147483692" r:id="rId4"/>
    <p:sldMasterId id="2147483704" r:id="rId5"/>
    <p:sldMasterId id="2147483706" r:id="rId6"/>
    <p:sldMasterId id="2147483718" r:id="rId7"/>
    <p:sldMasterId id="2147483731" r:id="rId8"/>
    <p:sldMasterId id="2147483743" r:id="rId9"/>
  </p:sldMasterIdLst>
  <p:notesMasterIdLst>
    <p:notesMasterId r:id="rId51"/>
  </p:notesMasterIdLst>
  <p:sldIdLst>
    <p:sldId id="640" r:id="rId10"/>
    <p:sldId id="637" r:id="rId11"/>
    <p:sldId id="669" r:id="rId12"/>
    <p:sldId id="670" r:id="rId13"/>
    <p:sldId id="259" r:id="rId14"/>
    <p:sldId id="652" r:id="rId15"/>
    <p:sldId id="268" r:id="rId16"/>
    <p:sldId id="671" r:id="rId17"/>
    <p:sldId id="693" r:id="rId18"/>
    <p:sldId id="692" r:id="rId19"/>
    <p:sldId id="673" r:id="rId20"/>
    <p:sldId id="258" r:id="rId21"/>
    <p:sldId id="672" r:id="rId22"/>
    <p:sldId id="691" r:id="rId23"/>
    <p:sldId id="275" r:id="rId24"/>
    <p:sldId id="690" r:id="rId25"/>
    <p:sldId id="675" r:id="rId26"/>
    <p:sldId id="674" r:id="rId27"/>
    <p:sldId id="676" r:id="rId28"/>
    <p:sldId id="695" r:id="rId29"/>
    <p:sldId id="677" r:id="rId30"/>
    <p:sldId id="682" r:id="rId31"/>
    <p:sldId id="678" r:id="rId32"/>
    <p:sldId id="681" r:id="rId33"/>
    <p:sldId id="680" r:id="rId34"/>
    <p:sldId id="684" r:id="rId35"/>
    <p:sldId id="683" r:id="rId36"/>
    <p:sldId id="685" r:id="rId37"/>
    <p:sldId id="679" r:id="rId38"/>
    <p:sldId id="687" r:id="rId39"/>
    <p:sldId id="688" r:id="rId40"/>
    <p:sldId id="686" r:id="rId41"/>
    <p:sldId id="689" r:id="rId42"/>
    <p:sldId id="694" r:id="rId43"/>
    <p:sldId id="301" r:id="rId44"/>
    <p:sldId id="512" r:id="rId45"/>
    <p:sldId id="514" r:id="rId46"/>
    <p:sldId id="515" r:id="rId47"/>
    <p:sldId id="516" r:id="rId48"/>
    <p:sldId id="518" r:id="rId49"/>
    <p:sldId id="519" r:id="rId50"/>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EF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5946"/>
  </p:normalViewPr>
  <p:slideViewPr>
    <p:cSldViewPr snapToGrid="0" snapToObjects="1" showGuides="1">
      <p:cViewPr>
        <p:scale>
          <a:sx n="73" d="100"/>
          <a:sy n="73" d="100"/>
        </p:scale>
        <p:origin x="776" y="129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8" Type="http://schemas.openxmlformats.org/officeDocument/2006/relationships/slideMaster" Target="slideMasters/slideMaster8.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F56CC3-B410-1640-82CA-6834F3DF96B4}" type="datetimeFigureOut">
              <a:rPr lang="en-VN" smtClean="0"/>
              <a:t>06/05/2022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2A00DF-5B8F-0341-9155-8A1641C43497}" type="slidenum">
              <a:rPr lang="en-VN" smtClean="0"/>
              <a:t>‹#›</a:t>
            </a:fld>
            <a:endParaRPr lang="en-VN"/>
          </a:p>
        </p:txBody>
      </p:sp>
    </p:spTree>
    <p:extLst>
      <p:ext uri="{BB962C8B-B14F-4D97-AF65-F5344CB8AC3E}">
        <p14:creationId xmlns:p14="http://schemas.microsoft.com/office/powerpoint/2010/main" val="2915864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cs typeface="Arial"/>
              <a:sym typeface="Arial"/>
            </a:endParaRPr>
          </a:p>
        </p:txBody>
      </p:sp>
    </p:spTree>
    <p:extLst>
      <p:ext uri="{BB962C8B-B14F-4D97-AF65-F5344CB8AC3E}">
        <p14:creationId xmlns:p14="http://schemas.microsoft.com/office/powerpoint/2010/main" val="18534954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43609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81994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56265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45174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13"/>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r" defTabSz="914226" rtl="0" eaLnBrk="1" fontAlgn="auto" latinLnBrk="0" hangingPunct="1">
              <a:lnSpc>
                <a:spcPct val="100000"/>
              </a:lnSpc>
              <a:spcBef>
                <a:spcPts val="0"/>
              </a:spcBef>
              <a:spcAft>
                <a:spcPts val="0"/>
              </a:spcAft>
              <a:buClrTx/>
              <a:buSzTx/>
              <a:buFontTx/>
              <a:buNone/>
              <a:tabLst/>
              <a:defRPr/>
            </a:pPr>
            <a:fld id="{82C905B5-0133-49B3-9BF1-F4406E365C5D}" type="slidenum">
              <a:rPr kumimoji="0" lang="en-US" sz="1200" b="0" i="0" u="none" strike="noStrike" kern="1200" cap="none" spc="0" normalizeH="0" baseline="0" noProof="0">
                <a:ln>
                  <a:noFill/>
                </a:ln>
                <a:solidFill>
                  <a:prstClr val="black"/>
                </a:solidFill>
                <a:effectLst/>
                <a:uLnTx/>
                <a:uFillTx/>
                <a:latin typeface="Calibri" pitchFamily="34" charset="0"/>
                <a:ea typeface="+mn-ea"/>
                <a:cs typeface="+mn-cs"/>
              </a:rPr>
              <a:pPr marL="0" marR="0" lvl="0" indent="0" algn="r" defTabSz="914226"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itchFamily="34" charset="0"/>
              <a:ea typeface="+mn-ea"/>
              <a:cs typeface="+mn-cs"/>
            </a:endParaRPr>
          </a:p>
        </p:txBody>
      </p:sp>
      <p:sp>
        <p:nvSpPr>
          <p:cNvPr id="56323" name="Rectangle 1"/>
          <p:cNvSpPr>
            <a:spLocks noGrp="1" noRot="1" noChangeAspect="1" noChangeArrowheads="1" noTextEdit="1"/>
          </p:cNvSpPr>
          <p:nvPr>
            <p:ph type="sldImg"/>
          </p:nvPr>
        </p:nvSpPr>
        <p:spPr>
          <a:xfrm>
            <a:off x="381000" y="685800"/>
            <a:ext cx="6096000" cy="3429000"/>
          </a:xfrm>
          <a:solidFill>
            <a:srgbClr val="FFFFFF"/>
          </a:solidFill>
          <a:ln/>
        </p:spPr>
      </p:sp>
      <p:sp>
        <p:nvSpPr>
          <p:cNvPr id="56324" name="Text Box 2"/>
          <p:cNvSpPr txBox="1">
            <a:spLocks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226"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itchFamily="34" charset="0"/>
              <a:ea typeface="+mn-ea"/>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5221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6049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9910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1158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7882870172_0_45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7882870172_0_4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7257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9"/>
            <a:ext cx="10363200" cy="1470024"/>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609407" indent="0" algn="ctr">
              <a:buNone/>
              <a:defRPr>
                <a:solidFill>
                  <a:schemeClr val="tx1">
                    <a:tint val="75000"/>
                  </a:schemeClr>
                </a:solidFill>
              </a:defRPr>
            </a:lvl2pPr>
            <a:lvl3pPr marL="1218815" indent="0" algn="ctr">
              <a:buNone/>
              <a:defRPr>
                <a:solidFill>
                  <a:schemeClr val="tx1">
                    <a:tint val="75000"/>
                  </a:schemeClr>
                </a:solidFill>
              </a:defRPr>
            </a:lvl3pPr>
            <a:lvl4pPr marL="1828221" indent="0" algn="ctr">
              <a:buNone/>
              <a:defRPr>
                <a:solidFill>
                  <a:schemeClr val="tx1">
                    <a:tint val="75000"/>
                  </a:schemeClr>
                </a:solidFill>
              </a:defRPr>
            </a:lvl4pPr>
            <a:lvl5pPr marL="2437628" indent="0" algn="ctr">
              <a:buNone/>
              <a:defRPr>
                <a:solidFill>
                  <a:schemeClr val="tx1">
                    <a:tint val="75000"/>
                  </a:schemeClr>
                </a:solidFill>
              </a:defRPr>
            </a:lvl5pPr>
            <a:lvl6pPr marL="3047034" indent="0" algn="ctr">
              <a:buNone/>
              <a:defRPr>
                <a:solidFill>
                  <a:schemeClr val="tx1">
                    <a:tint val="75000"/>
                  </a:schemeClr>
                </a:solidFill>
              </a:defRPr>
            </a:lvl6pPr>
            <a:lvl7pPr marL="3656442" indent="0" algn="ctr">
              <a:buNone/>
              <a:defRPr>
                <a:solidFill>
                  <a:schemeClr val="tx1">
                    <a:tint val="75000"/>
                  </a:schemeClr>
                </a:solidFill>
              </a:defRPr>
            </a:lvl7pPr>
            <a:lvl8pPr marL="4265848" indent="0" algn="ctr">
              <a:buNone/>
              <a:defRPr>
                <a:solidFill>
                  <a:schemeClr val="tx1">
                    <a:tint val="75000"/>
                  </a:schemeClr>
                </a:solidFill>
              </a:defRPr>
            </a:lvl8pPr>
            <a:lvl9pPr marL="487525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914133">
              <a:defRPr/>
            </a:pPr>
            <a:fld id="{406E9206-D2D6-4057-92D4-39C87A03E66D}"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775133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3"/>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407" indent="0">
              <a:buNone/>
              <a:defRPr sz="3799"/>
            </a:lvl2pPr>
            <a:lvl3pPr marL="1218815" indent="0">
              <a:buNone/>
              <a:defRPr sz="3199"/>
            </a:lvl3pPr>
            <a:lvl4pPr marL="1828221" indent="0">
              <a:buNone/>
              <a:defRPr sz="2699"/>
            </a:lvl4pPr>
            <a:lvl5pPr marL="2437628" indent="0">
              <a:buNone/>
              <a:defRPr sz="2699"/>
            </a:lvl5pPr>
            <a:lvl6pPr marL="3047034" indent="0">
              <a:buNone/>
              <a:defRPr sz="2699"/>
            </a:lvl6pPr>
            <a:lvl7pPr marL="3656442" indent="0">
              <a:buNone/>
              <a:defRPr sz="2699"/>
            </a:lvl7pPr>
            <a:lvl8pPr marL="4265848" indent="0">
              <a:buNone/>
              <a:defRPr sz="2699"/>
            </a:lvl8pPr>
            <a:lvl9pPr marL="4875255" indent="0">
              <a:buNone/>
              <a:defRPr sz="2699"/>
            </a:lvl9pPr>
          </a:lstStyle>
          <a:p>
            <a:endParaRPr lang="en-US" dirty="0"/>
          </a:p>
        </p:txBody>
      </p:sp>
      <p:sp>
        <p:nvSpPr>
          <p:cNvPr id="4" name="Text Placeholder 3"/>
          <p:cNvSpPr>
            <a:spLocks noGrp="1"/>
          </p:cNvSpPr>
          <p:nvPr>
            <p:ph type="body" sz="half" idx="2"/>
          </p:nvPr>
        </p:nvSpPr>
        <p:spPr>
          <a:xfrm>
            <a:off x="2389717" y="5367342"/>
            <a:ext cx="7315200" cy="804863"/>
          </a:xfrm>
        </p:spPr>
        <p:txBody>
          <a:bodyPr/>
          <a:lstStyle>
            <a:lvl1pPr marL="0" indent="0">
              <a:buNone/>
              <a:defRPr sz="1900"/>
            </a:lvl1pPr>
            <a:lvl2pPr marL="609407" indent="0">
              <a:buNone/>
              <a:defRPr sz="1600"/>
            </a:lvl2pPr>
            <a:lvl3pPr marL="1218815" indent="0">
              <a:buNone/>
              <a:defRPr sz="1400"/>
            </a:lvl3pPr>
            <a:lvl4pPr marL="1828221" indent="0">
              <a:buNone/>
              <a:defRPr sz="1200"/>
            </a:lvl4pPr>
            <a:lvl5pPr marL="2437628" indent="0">
              <a:buNone/>
              <a:defRPr sz="1200"/>
            </a:lvl5pPr>
            <a:lvl6pPr marL="3047034" indent="0">
              <a:buNone/>
              <a:defRPr sz="1200"/>
            </a:lvl6pPr>
            <a:lvl7pPr marL="3656442" indent="0">
              <a:buNone/>
              <a:defRPr sz="1200"/>
            </a:lvl7pPr>
            <a:lvl8pPr marL="4265848" indent="0">
              <a:buNone/>
              <a:defRPr sz="1200"/>
            </a:lvl8pPr>
            <a:lvl9pPr marL="487525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133">
              <a:defRPr/>
            </a:pPr>
            <a:fld id="{E257577C-F53D-4BB9-9408-EB84DEB3CD80}"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022215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33">
              <a:defRPr/>
            </a:pPr>
            <a:fld id="{77D58058-BD14-4845-947D-4A9B79A00D09}"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5287808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1"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33">
              <a:defRPr/>
            </a:pPr>
            <a:fld id="{18ECB469-C949-4E3F-B0CB-0C15DA7B7F92}"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946241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219170">
              <a:buClr>
                <a:srgbClr val="000000"/>
              </a:buClr>
              <a:defRPr/>
            </a:pPr>
            <a:fld id="{00000000-1234-1234-1234-123412341234}" type="slidenum">
              <a:rPr lang="en" kern="0" smtClean="0">
                <a:solidFill>
                  <a:srgbClr val="000000">
                    <a:tint val="75000"/>
                  </a:srgbClr>
                </a:solidFill>
                <a:latin typeface="Arial"/>
                <a:cs typeface="Arial"/>
                <a:sym typeface="Arial"/>
              </a:rPr>
              <a:pPr defTabSz="1219170">
                <a:buClr>
                  <a:srgbClr val="000000"/>
                </a:buClr>
                <a:defRPr/>
              </a:pPr>
              <a:t>‹#›</a:t>
            </a:fld>
            <a:endParaRPr lang="en" kern="0">
              <a:solidFill>
                <a:srgbClr val="000000">
                  <a:tint val="75000"/>
                </a:srgbClr>
              </a:solidFill>
              <a:latin typeface="Arial"/>
              <a:cs typeface="Arial"/>
              <a:sym typeface="Arial"/>
            </a:endParaRPr>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78074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4"/>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4"/>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914400" y="1536633"/>
            <a:ext cx="10363200" cy="4555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434343"/>
              </a:buClr>
              <a:buSzPts val="1200"/>
              <a:buFont typeface="Livvic"/>
              <a:buAutoNum type="arabicPeriod"/>
              <a:defRPr sz="1467"/>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219170">
              <a:buClr>
                <a:srgbClr val="000000"/>
              </a:buClr>
              <a:defRPr/>
            </a:pPr>
            <a:fld id="{00000000-1234-1234-1234-123412341234}" type="slidenum">
              <a:rPr lang="en" kern="0" smtClean="0">
                <a:solidFill>
                  <a:srgbClr val="000000">
                    <a:tint val="75000"/>
                  </a:srgbClr>
                </a:solidFill>
                <a:latin typeface="Arial"/>
                <a:cs typeface="Arial"/>
                <a:sym typeface="Arial"/>
              </a:rPr>
              <a:pPr defTabSz="1219170">
                <a:buClr>
                  <a:srgbClr val="000000"/>
                </a:buClr>
                <a:defRPr/>
              </a:pPr>
              <a:t>‹#›</a:t>
            </a:fld>
            <a:endParaRPr lang="en" kern="0">
              <a:solidFill>
                <a:srgbClr val="000000">
                  <a:tint val="75000"/>
                </a:srgbClr>
              </a:solidFill>
              <a:latin typeface="Arial"/>
              <a:cs typeface="Arial"/>
              <a:sym typeface="Arial"/>
            </a:endParaRPr>
          </a:p>
        </p:txBody>
      </p:sp>
    </p:spTree>
    <p:extLst>
      <p:ext uri="{BB962C8B-B14F-4D97-AF65-F5344CB8AC3E}">
        <p14:creationId xmlns:p14="http://schemas.microsoft.com/office/powerpoint/2010/main" val="3902694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789053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4"/>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4"/>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914400" y="1536633"/>
            <a:ext cx="10363200" cy="4555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434343"/>
              </a:buClr>
              <a:buSzPts val="1200"/>
              <a:buFont typeface="Livvic"/>
              <a:buAutoNum type="arabicPeriod"/>
              <a:defRPr sz="1467"/>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216505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3"/>
        <p:cNvGrpSpPr/>
        <p:nvPr/>
      </p:nvGrpSpPr>
      <p:grpSpPr>
        <a:xfrm>
          <a:off x="0" y="0"/>
          <a:ext cx="0" cy="0"/>
          <a:chOff x="0" y="0"/>
          <a:chExt cx="0" cy="0"/>
        </a:xfrm>
      </p:grpSpPr>
      <p:sp>
        <p:nvSpPr>
          <p:cNvPr id="194" name="Google Shape;194;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90274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19"/>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19"/>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9"/>
          <p:cNvSpPr txBox="1">
            <a:spLocks noGrp="1"/>
          </p:cNvSpPr>
          <p:nvPr>
            <p:ph type="title"/>
          </p:nvPr>
        </p:nvSpPr>
        <p:spPr>
          <a:xfrm>
            <a:off x="914400" y="1104000"/>
            <a:ext cx="4288800" cy="100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258" name="Google Shape;258;p19"/>
          <p:cNvSpPr txBox="1">
            <a:spLocks noGrp="1"/>
          </p:cNvSpPr>
          <p:nvPr>
            <p:ph type="subTitle" idx="1"/>
          </p:nvPr>
        </p:nvSpPr>
        <p:spPr>
          <a:xfrm>
            <a:off x="914400" y="2111600"/>
            <a:ext cx="4288800" cy="364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715828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06/05/2022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1983509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33">
              <a:defRPr/>
            </a:pPr>
            <a:fld id="{C052E9E1-D97D-4C90-BB96-FA1ED58B786F}"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3569602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06/05/2022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5428509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vi-VN"/>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8ED132D-452A-49E5-B8CD-EA0C46A12A5F}" type="datetimeFigureOut">
              <a:rPr lang="vi-VN" smtClean="0"/>
              <a:t>06/05/2022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7062357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08ED132D-452A-49E5-B8CD-EA0C46A12A5F}" type="datetimeFigureOut">
              <a:rPr lang="vi-VN" smtClean="0"/>
              <a:t>06/05/2022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179277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p:cNvSpPr>
            <a:spLocks noGrp="1"/>
          </p:cNvSpPr>
          <p:nvPr>
            <p:ph type="dt" sz="half" idx="10"/>
          </p:nvPr>
        </p:nvSpPr>
        <p:spPr/>
        <p:txBody>
          <a:bodyPr/>
          <a:lstStyle/>
          <a:p>
            <a:fld id="{08ED132D-452A-49E5-B8CD-EA0C46A12A5F}" type="datetimeFigureOut">
              <a:rPr lang="vi-VN" smtClean="0"/>
              <a:t>06/05/2022</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2917935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Date Placeholder 2"/>
          <p:cNvSpPr>
            <a:spLocks noGrp="1"/>
          </p:cNvSpPr>
          <p:nvPr>
            <p:ph type="dt" sz="half" idx="10"/>
          </p:nvPr>
        </p:nvSpPr>
        <p:spPr/>
        <p:txBody>
          <a:bodyPr/>
          <a:lstStyle/>
          <a:p>
            <a:fld id="{08ED132D-452A-49E5-B8CD-EA0C46A12A5F}" type="datetimeFigureOut">
              <a:rPr lang="vi-VN" smtClean="0"/>
              <a:t>06/05/2022</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40477614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ED132D-452A-49E5-B8CD-EA0C46A12A5F}" type="datetimeFigureOut">
              <a:rPr lang="vi-VN" smtClean="0"/>
              <a:t>06/05/2022</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1550382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8ED132D-452A-49E5-B8CD-EA0C46A12A5F}" type="datetimeFigureOut">
              <a:rPr lang="vi-VN" smtClean="0"/>
              <a:t>06/05/2022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23049441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vi-VN"/>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8ED132D-452A-49E5-B8CD-EA0C46A12A5F}" type="datetimeFigureOut">
              <a:rPr lang="vi-VN" smtClean="0"/>
              <a:t>06/05/2022</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42226518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06/05/2022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35372138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endParaRPr lang="vi-VN"/>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08ED132D-452A-49E5-B8CD-EA0C46A12A5F}" type="datetimeFigureOut">
              <a:rPr lang="vi-VN" smtClean="0"/>
              <a:t>06/05/2022</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9CB03046-9975-4CD1-8163-35C299AA0868}" type="slidenum">
              <a:rPr lang="vi-VN" smtClean="0"/>
              <a:t>‹#›</a:t>
            </a:fld>
            <a:endParaRPr lang="vi-VN"/>
          </a:p>
        </p:txBody>
      </p:sp>
    </p:spTree>
    <p:extLst>
      <p:ext uri="{BB962C8B-B14F-4D97-AF65-F5344CB8AC3E}">
        <p14:creationId xmlns:p14="http://schemas.microsoft.com/office/powerpoint/2010/main" val="177264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3"/>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2699">
                <a:solidFill>
                  <a:schemeClr val="tx1">
                    <a:tint val="75000"/>
                  </a:schemeClr>
                </a:solidFill>
              </a:defRPr>
            </a:lvl1pPr>
            <a:lvl2pPr marL="609407" indent="0">
              <a:buNone/>
              <a:defRPr sz="2400">
                <a:solidFill>
                  <a:schemeClr val="tx1">
                    <a:tint val="75000"/>
                  </a:schemeClr>
                </a:solidFill>
              </a:defRPr>
            </a:lvl2pPr>
            <a:lvl3pPr marL="1218815" indent="0">
              <a:buNone/>
              <a:defRPr sz="2200">
                <a:solidFill>
                  <a:schemeClr val="tx1">
                    <a:tint val="75000"/>
                  </a:schemeClr>
                </a:solidFill>
              </a:defRPr>
            </a:lvl3pPr>
            <a:lvl4pPr marL="1828221" indent="0">
              <a:buNone/>
              <a:defRPr sz="1900">
                <a:solidFill>
                  <a:schemeClr val="tx1">
                    <a:tint val="75000"/>
                  </a:schemeClr>
                </a:solidFill>
              </a:defRPr>
            </a:lvl4pPr>
            <a:lvl5pPr marL="2437628" indent="0">
              <a:buNone/>
              <a:defRPr sz="1900">
                <a:solidFill>
                  <a:schemeClr val="tx1">
                    <a:tint val="75000"/>
                  </a:schemeClr>
                </a:solidFill>
              </a:defRPr>
            </a:lvl5pPr>
            <a:lvl6pPr marL="3047034" indent="0">
              <a:buNone/>
              <a:defRPr sz="1900">
                <a:solidFill>
                  <a:schemeClr val="tx1">
                    <a:tint val="75000"/>
                  </a:schemeClr>
                </a:solidFill>
              </a:defRPr>
            </a:lvl6pPr>
            <a:lvl7pPr marL="3656442" indent="0">
              <a:buNone/>
              <a:defRPr sz="1900">
                <a:solidFill>
                  <a:schemeClr val="tx1">
                    <a:tint val="75000"/>
                  </a:schemeClr>
                </a:solidFill>
              </a:defRPr>
            </a:lvl7pPr>
            <a:lvl8pPr marL="4265848" indent="0">
              <a:buNone/>
              <a:defRPr sz="1900">
                <a:solidFill>
                  <a:schemeClr val="tx1">
                    <a:tint val="75000"/>
                  </a:schemeClr>
                </a:solidFill>
              </a:defRPr>
            </a:lvl8pPr>
            <a:lvl9pPr marL="4875255"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914133">
              <a:defRPr/>
            </a:pPr>
            <a:fld id="{814779EE-1E16-4CC5-A459-C716090F6017}"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4033488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711200" y="1371600"/>
            <a:ext cx="10468864" cy="1828800"/>
          </a:xfrm>
          <a:ln>
            <a:noFill/>
          </a:ln>
        </p:spPr>
        <p:txBody>
          <a:bodyPr vert="horz" tIns="0" rIns="18284"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672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711201" y="3228536"/>
            <a:ext cx="10472928" cy="1752600"/>
          </a:xfrm>
        </p:spPr>
        <p:txBody>
          <a:bodyPr lIns="0" rIns="18284"/>
          <a:lstStyle>
            <a:lvl1pPr marL="0" marR="54854" indent="0" algn="r">
              <a:buNone/>
              <a:defRPr>
                <a:solidFill>
                  <a:schemeClr val="tx1"/>
                </a:solidFill>
              </a:defRPr>
            </a:lvl1pPr>
            <a:lvl2pPr marL="548536" indent="0" algn="ctr">
              <a:buNone/>
            </a:lvl2pPr>
            <a:lvl3pPr marL="1097071" indent="0" algn="ctr">
              <a:buNone/>
            </a:lvl3pPr>
            <a:lvl4pPr marL="1645608" indent="0" algn="ctr">
              <a:buNone/>
            </a:lvl4pPr>
            <a:lvl5pPr marL="2194144" indent="0" algn="ctr">
              <a:buNone/>
            </a:lvl5pPr>
            <a:lvl6pPr marL="2742679" indent="0" algn="ctr">
              <a:buNone/>
            </a:lvl6pPr>
            <a:lvl7pPr marL="3291215" indent="0" algn="ctr">
              <a:buNone/>
            </a:lvl7pPr>
            <a:lvl8pPr marL="3839750" indent="0" algn="ctr">
              <a:buNone/>
            </a:lvl8pPr>
            <a:lvl9pPr marL="4388286"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C08867A2-D643-4953-B8BB-CE41FAF032E9}" type="datetimeFigureOut">
              <a:rPr lang="en-US" smtClean="0"/>
              <a:t>5/6/22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2539838264"/>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8867A2-D643-4953-B8BB-CE41FAF032E9}" type="datetimeFigureOut">
              <a:rPr lang="en-US" smtClean="0"/>
              <a:t>5/6/22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3395888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672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707136" y="2704667"/>
            <a:ext cx="10363200" cy="1509712"/>
          </a:xfrm>
        </p:spPr>
        <p:txBody>
          <a:bodyPr lIns="45712" rIns="45712" anchor="t"/>
          <a:lstStyle>
            <a:lvl1pPr marL="0" indent="0">
              <a:buNone/>
              <a:defRPr sz="2760">
                <a:solidFill>
                  <a:schemeClr val="tx1"/>
                </a:solidFill>
              </a:defRPr>
            </a:lvl1pPr>
            <a:lvl2pPr>
              <a:buNone/>
              <a:defRPr sz="2160">
                <a:solidFill>
                  <a:schemeClr val="tx1">
                    <a:tint val="75000"/>
                  </a:schemeClr>
                </a:solidFill>
              </a:defRPr>
            </a:lvl2pPr>
            <a:lvl3pPr>
              <a:buNone/>
              <a:defRPr sz="1920">
                <a:solidFill>
                  <a:schemeClr val="tx1">
                    <a:tint val="75000"/>
                  </a:schemeClr>
                </a:solidFill>
              </a:defRPr>
            </a:lvl3pPr>
            <a:lvl4pPr>
              <a:buNone/>
              <a:defRPr sz="1680">
                <a:solidFill>
                  <a:schemeClr val="tx1">
                    <a:tint val="75000"/>
                  </a:schemeClr>
                </a:solidFill>
              </a:defRPr>
            </a:lvl4pPr>
            <a:lvl5pPr>
              <a:buNone/>
              <a:defRPr sz="168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08867A2-D643-4953-B8BB-CE41FAF032E9}" type="datetimeFigureOut">
              <a:rPr lang="en-US" smtClean="0"/>
              <a:t>5/6/22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3690791499"/>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90"/>
            <a:ext cx="10972800" cy="1143001"/>
          </a:xfrm>
        </p:spPr>
        <p:txBody>
          <a:bodyPr/>
          <a:lstStyle/>
          <a:p>
            <a:r>
              <a:rPr kumimoji="0" lang="en-US"/>
              <a:t>Click to edit Master title style</a:t>
            </a:r>
          </a:p>
        </p:txBody>
      </p:sp>
      <p:sp>
        <p:nvSpPr>
          <p:cNvPr id="3" name="Content Placeholder 2"/>
          <p:cNvSpPr>
            <a:spLocks noGrp="1"/>
          </p:cNvSpPr>
          <p:nvPr>
            <p:ph sz="half" idx="1"/>
          </p:nvPr>
        </p:nvSpPr>
        <p:spPr>
          <a:xfrm>
            <a:off x="609601" y="1920088"/>
            <a:ext cx="5384800" cy="4434841"/>
          </a:xfrm>
        </p:spPr>
        <p:txBody>
          <a:bodyPr/>
          <a:lstStyle>
            <a:lvl1pPr>
              <a:defRPr sz="3120"/>
            </a:lvl1pPr>
            <a:lvl2pPr>
              <a:defRPr sz="2880"/>
            </a:lvl2pPr>
            <a:lvl3pPr>
              <a:defRPr sz="2400"/>
            </a:lvl3pPr>
            <a:lvl4pPr>
              <a:defRPr sz="2160"/>
            </a:lvl4pPr>
            <a:lvl5pPr>
              <a:defRPr sz="216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6197600" y="1920088"/>
            <a:ext cx="5384800" cy="4434841"/>
          </a:xfrm>
        </p:spPr>
        <p:txBody>
          <a:bodyPr/>
          <a:lstStyle>
            <a:lvl1pPr>
              <a:defRPr sz="3120"/>
            </a:lvl1pPr>
            <a:lvl2pPr>
              <a:defRPr sz="2880"/>
            </a:lvl2pPr>
            <a:lvl3pPr>
              <a:defRPr sz="2400"/>
            </a:lvl3pPr>
            <a:lvl4pPr>
              <a:defRPr sz="2160"/>
            </a:lvl4pPr>
            <a:lvl5pPr>
              <a:defRPr sz="216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8867A2-D643-4953-B8BB-CE41FAF032E9}" type="datetimeFigureOut">
              <a:rPr lang="en-US" smtClean="0"/>
              <a:t>5/6/22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41684350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90"/>
            <a:ext cx="10972800" cy="1143001"/>
          </a:xfrm>
        </p:spPr>
        <p:txBody>
          <a:bodyPr tIns="45712" anchor="b"/>
          <a:lstStyle>
            <a:lvl1pPr>
              <a:defRPr/>
            </a:lvl1pPr>
          </a:lstStyle>
          <a:p>
            <a:r>
              <a:rPr kumimoji="0" lang="en-US"/>
              <a:t>Click to edit Master title style</a:t>
            </a:r>
          </a:p>
        </p:txBody>
      </p:sp>
      <p:sp>
        <p:nvSpPr>
          <p:cNvPr id="3" name="Text Placeholder 2"/>
          <p:cNvSpPr>
            <a:spLocks noGrp="1"/>
          </p:cNvSpPr>
          <p:nvPr>
            <p:ph type="body" idx="1"/>
          </p:nvPr>
        </p:nvSpPr>
        <p:spPr>
          <a:xfrm>
            <a:off x="609600" y="1855248"/>
            <a:ext cx="5386917" cy="659352"/>
          </a:xfrm>
        </p:spPr>
        <p:txBody>
          <a:bodyPr lIns="45712" tIns="0" rIns="45712" bIns="0" anchor="ctr">
            <a:noAutofit/>
          </a:bodyPr>
          <a:lstStyle>
            <a:lvl1pPr marL="0" indent="0">
              <a:buNone/>
              <a:defRPr sz="2880" b="1" cap="none" baseline="0">
                <a:solidFill>
                  <a:schemeClr val="tx2"/>
                </a:solidFill>
                <a:effectLst/>
              </a:defRPr>
            </a:lvl1pPr>
            <a:lvl2pPr>
              <a:buNone/>
              <a:defRPr sz="2400" b="1"/>
            </a:lvl2pPr>
            <a:lvl3pPr>
              <a:buNone/>
              <a:defRPr sz="2160" b="1"/>
            </a:lvl3pPr>
            <a:lvl4pPr>
              <a:buNone/>
              <a:defRPr sz="1920" b="1"/>
            </a:lvl4pPr>
            <a:lvl5pPr>
              <a:buNone/>
              <a:defRPr sz="192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6193373" y="1859760"/>
            <a:ext cx="5389033" cy="654844"/>
          </a:xfrm>
        </p:spPr>
        <p:txBody>
          <a:bodyPr lIns="45712" tIns="0" rIns="45712" bIns="0" anchor="ctr"/>
          <a:lstStyle>
            <a:lvl1pPr marL="0" indent="0">
              <a:buNone/>
              <a:defRPr sz="2880" b="1" cap="none" baseline="0">
                <a:solidFill>
                  <a:schemeClr val="tx2"/>
                </a:solidFill>
                <a:effectLst/>
              </a:defRPr>
            </a:lvl1pPr>
            <a:lvl2pPr>
              <a:buNone/>
              <a:defRPr sz="2400" b="1"/>
            </a:lvl2pPr>
            <a:lvl3pPr>
              <a:buNone/>
              <a:defRPr sz="2160" b="1"/>
            </a:lvl3pPr>
            <a:lvl4pPr>
              <a:buNone/>
              <a:defRPr sz="1920" b="1"/>
            </a:lvl4pPr>
            <a:lvl5pPr>
              <a:buNone/>
              <a:defRPr sz="192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609600" y="2514602"/>
            <a:ext cx="5386917" cy="3845720"/>
          </a:xfrm>
        </p:spPr>
        <p:txBody>
          <a:bodyPr tIns="0"/>
          <a:lstStyle>
            <a:lvl1pPr>
              <a:defRPr sz="2760"/>
            </a:lvl1pPr>
            <a:lvl2pPr>
              <a:defRPr sz="2400"/>
            </a:lvl2pPr>
            <a:lvl3pPr>
              <a:defRPr sz="2160"/>
            </a:lvl3pPr>
            <a:lvl4pPr>
              <a:defRPr sz="1920"/>
            </a:lvl4pPr>
            <a:lvl5pPr>
              <a:defRPr sz="192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6193373" y="2514602"/>
            <a:ext cx="5389033" cy="3845720"/>
          </a:xfrm>
        </p:spPr>
        <p:txBody>
          <a:bodyPr tIns="0"/>
          <a:lstStyle>
            <a:lvl1pPr>
              <a:defRPr sz="2760"/>
            </a:lvl1pPr>
            <a:lvl2pPr>
              <a:defRPr sz="2400"/>
            </a:lvl2pPr>
            <a:lvl3pPr>
              <a:defRPr sz="2160"/>
            </a:lvl3pPr>
            <a:lvl4pPr>
              <a:defRPr sz="1920"/>
            </a:lvl4pPr>
            <a:lvl5pPr>
              <a:defRPr sz="192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C08867A2-D643-4953-B8BB-CE41FAF032E9}" type="datetimeFigureOut">
              <a:rPr lang="en-US" smtClean="0"/>
              <a:t>5/6/22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9011983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704090"/>
            <a:ext cx="11074400" cy="1143001"/>
          </a:xfrm>
        </p:spPr>
        <p:txBody>
          <a:bodyPr vert="horz" tIns="45712"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6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C08867A2-D643-4953-B8BB-CE41FAF032E9}" type="datetimeFigureOut">
              <a:rPr lang="en-US" smtClean="0"/>
              <a:t>5/6/22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2353657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8867A2-D643-4953-B8BB-CE41FAF032E9}" type="datetimeFigureOut">
              <a:rPr lang="en-US" smtClean="0"/>
              <a:t>5/6/22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27076300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514354"/>
            <a:ext cx="3657600" cy="1162051"/>
          </a:xfrm>
        </p:spPr>
        <p:txBody>
          <a:bodyPr lIns="0" anchor="b">
            <a:noAutofit/>
          </a:bodyPr>
          <a:lstStyle>
            <a:lvl1pPr algn="l" rtl="0">
              <a:spcBef>
                <a:spcPct val="0"/>
              </a:spcBef>
              <a:buNone/>
              <a:defRPr sz="312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914401" y="1676400"/>
            <a:ext cx="3657600" cy="4572000"/>
          </a:xfrm>
        </p:spPr>
        <p:txBody>
          <a:bodyPr lIns="18284" rIns="18284"/>
          <a:lstStyle>
            <a:lvl1pPr marL="0" indent="0" algn="l">
              <a:buNone/>
              <a:defRPr sz="1680"/>
            </a:lvl1pPr>
            <a:lvl2pPr indent="0" algn="l">
              <a:buNone/>
              <a:defRPr sz="1440"/>
            </a:lvl2pPr>
            <a:lvl3pPr indent="0" algn="l">
              <a:buNone/>
              <a:defRPr sz="1200"/>
            </a:lvl3pPr>
            <a:lvl4pPr indent="0" algn="l">
              <a:buNone/>
              <a:defRPr sz="1080"/>
            </a:lvl4pPr>
            <a:lvl5pPr indent="0" algn="l">
              <a:buNone/>
              <a:defRPr sz="108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766735" y="1676400"/>
            <a:ext cx="6815667" cy="4572000"/>
          </a:xfrm>
        </p:spPr>
        <p:txBody>
          <a:bodyPr tIns="0"/>
          <a:lstStyle>
            <a:lvl1pPr>
              <a:defRPr sz="3360"/>
            </a:lvl1pPr>
            <a:lvl2pPr>
              <a:defRPr sz="3120"/>
            </a:lvl2pPr>
            <a:lvl3pPr>
              <a:defRPr sz="2880"/>
            </a:lvl3pPr>
            <a:lvl4pPr>
              <a:defRPr sz="2400"/>
            </a:lvl4pPr>
            <a:lvl5pPr>
              <a:defRPr sz="216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C08867A2-D643-4953-B8BB-CE41FAF032E9}" type="datetimeFigureOut">
              <a:rPr lang="en-US" smtClean="0"/>
              <a:t>5/6/22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24037473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4221008" y="1108076"/>
            <a:ext cx="7010401"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109708" tIns="54854" rIns="109708" bIns="54854" rtlCol="0" anchor="ctr"/>
          <a:lstStyle/>
          <a:p>
            <a:pPr algn="ctr" eaLnBrk="1" latinLnBrk="0" hangingPunct="1"/>
            <a:endParaRPr kumimoji="0" lang="en-US" sz="2160"/>
          </a:p>
        </p:txBody>
      </p:sp>
      <p:sp>
        <p:nvSpPr>
          <p:cNvPr id="12" name="Right Triangle 11"/>
          <p:cNvSpPr/>
          <p:nvPr/>
        </p:nvSpPr>
        <p:spPr>
          <a:xfrm rot="420000" flipV="1">
            <a:off x="10672180"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109708" tIns="54854" rIns="109708" bIns="54854" rtlCol="0" anchor="ctr"/>
          <a:lstStyle/>
          <a:p>
            <a:pPr algn="ctr" eaLnBrk="1" latinLnBrk="0" hangingPunct="1"/>
            <a:endParaRPr kumimoji="0" lang="en-US" sz="2160"/>
          </a:p>
        </p:txBody>
      </p:sp>
      <p:sp>
        <p:nvSpPr>
          <p:cNvPr id="2" name="Title 1"/>
          <p:cNvSpPr>
            <a:spLocks noGrp="1"/>
          </p:cNvSpPr>
          <p:nvPr>
            <p:ph type="title"/>
          </p:nvPr>
        </p:nvSpPr>
        <p:spPr>
          <a:xfrm>
            <a:off x="812804" y="1176997"/>
            <a:ext cx="2950465" cy="1582621"/>
          </a:xfrm>
        </p:spPr>
        <p:txBody>
          <a:bodyPr vert="horz" lIns="45712" tIns="45712" rIns="45712" bIns="45712" anchor="b"/>
          <a:lstStyle>
            <a:lvl1pPr algn="l">
              <a:buNone/>
              <a:defRPr sz="24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812800" y="2828785"/>
            <a:ext cx="2946400" cy="2179320"/>
          </a:xfrm>
        </p:spPr>
        <p:txBody>
          <a:bodyPr lIns="63995" rIns="45712" bIns="45712" anchor="t"/>
          <a:lstStyle>
            <a:lvl1pPr marL="0" indent="0" algn="l">
              <a:spcBef>
                <a:spcPts val="300"/>
              </a:spcBef>
              <a:buFontTx/>
              <a:buNone/>
              <a:defRPr sz="1560"/>
            </a:lvl1pPr>
            <a:lvl2pPr>
              <a:defRPr sz="1440"/>
            </a:lvl2pPr>
            <a:lvl3pPr>
              <a:defRPr sz="1200"/>
            </a:lvl3pPr>
            <a:lvl4pPr>
              <a:defRPr sz="1080"/>
            </a:lvl4pPr>
            <a:lvl5pPr>
              <a:defRPr sz="108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C08867A2-D643-4953-B8BB-CE41FAF032E9}" type="datetimeFigureOut">
              <a:rPr lang="en-US" smtClean="0"/>
              <a:t>5/6/22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69601" y="6356353"/>
            <a:ext cx="812800" cy="365125"/>
          </a:xfrm>
        </p:spPr>
        <p:txBody>
          <a:bodyPr/>
          <a:lstStyle/>
          <a:p>
            <a:fld id="{72FBE11A-1E30-49BA-8865-78BA018F0615}" type="slidenum">
              <a:rPr lang="en-US" smtClean="0"/>
              <a:t>‹#›</a:t>
            </a:fld>
            <a:endParaRPr lang="en-US"/>
          </a:p>
        </p:txBody>
      </p:sp>
      <p:sp>
        <p:nvSpPr>
          <p:cNvPr id="3" name="Picture Placeholder 2"/>
          <p:cNvSpPr>
            <a:spLocks noGrp="1"/>
          </p:cNvSpPr>
          <p:nvPr>
            <p:ph type="pic" idx="1"/>
          </p:nvPr>
        </p:nvSpPr>
        <p:spPr>
          <a:xfrm rot="420000">
            <a:off x="4647728" y="1199516"/>
            <a:ext cx="6156961" cy="3931920"/>
          </a:xfrm>
          <a:prstGeom prst="rect">
            <a:avLst/>
          </a:prstGeom>
          <a:solidFill>
            <a:schemeClr val="bg2"/>
          </a:solidFill>
          <a:ln w="3000" cap="rnd">
            <a:solidFill>
              <a:srgbClr val="C0C0C0"/>
            </a:solidFill>
            <a:round/>
          </a:ln>
          <a:effectLst/>
        </p:spPr>
        <p:txBody>
          <a:bodyPr/>
          <a:lstStyle>
            <a:lvl1pPr marL="0" indent="0">
              <a:buNone/>
              <a:defRPr sz="3840"/>
            </a:lvl1pPr>
          </a:lstStyle>
          <a:p>
            <a:r>
              <a:rPr kumimoji="0" lang="en-US"/>
              <a:t>Click icon to add picture</a:t>
            </a:r>
            <a:endParaRPr kumimoji="0" lang="en-US" dirty="0"/>
          </a:p>
        </p:txBody>
      </p:sp>
      <p:sp>
        <p:nvSpPr>
          <p:cNvPr id="10" name="Freeform 9"/>
          <p:cNvSpPr>
            <a:spLocks/>
          </p:cNvSpPr>
          <p:nvPr/>
        </p:nvSpPr>
        <p:spPr bwMode="auto">
          <a:xfrm flipV="1">
            <a:off x="-12700" y="5816603"/>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9708" tIns="54854" rIns="109708" bIns="54854" anchor="t" compatLnSpc="1"/>
          <a:lstStyle/>
          <a:p>
            <a:pPr marL="0" algn="l" rtl="0" eaLnBrk="1" latinLnBrk="0" hangingPunct="1"/>
            <a:endParaRPr kumimoji="0" lang="en-US" sz="2160">
              <a:solidFill>
                <a:schemeClr val="tx1"/>
              </a:solidFill>
              <a:latin typeface="+mn-lt"/>
              <a:ea typeface="+mn-ea"/>
              <a:cs typeface="+mn-cs"/>
            </a:endParaRPr>
          </a:p>
        </p:txBody>
      </p:sp>
      <p:sp>
        <p:nvSpPr>
          <p:cNvPr id="11" name="Freeform 10"/>
          <p:cNvSpPr>
            <a:spLocks/>
          </p:cNvSpPr>
          <p:nvPr/>
        </p:nvSpPr>
        <p:spPr bwMode="auto">
          <a:xfrm flipV="1">
            <a:off x="5842001" y="6219827"/>
            <a:ext cx="63500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9708" tIns="54854" rIns="109708" bIns="54854" anchor="t" compatLnSpc="1"/>
          <a:lstStyle/>
          <a:p>
            <a:pPr marL="0" algn="l" rtl="0" eaLnBrk="1" latinLnBrk="0" hangingPunct="1"/>
            <a:endParaRPr kumimoji="0" lang="en-US" sz="2160">
              <a:solidFill>
                <a:schemeClr val="tx1"/>
              </a:solidFill>
              <a:latin typeface="+mn-lt"/>
              <a:ea typeface="+mn-ea"/>
              <a:cs typeface="+mn-cs"/>
            </a:endParaRPr>
          </a:p>
        </p:txBody>
      </p:sp>
    </p:spTree>
    <p:extLst>
      <p:ext uri="{BB962C8B-B14F-4D97-AF65-F5344CB8AC3E}">
        <p14:creationId xmlns:p14="http://schemas.microsoft.com/office/powerpoint/2010/main" val="579833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8867A2-D643-4953-B8BB-CE41FAF032E9}" type="datetimeFigureOut">
              <a:rPr lang="en-US" smtClean="0"/>
              <a:t>5/6/22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3287234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1" y="1600203"/>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3"/>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14133">
              <a:defRPr/>
            </a:pPr>
            <a:fld id="{A3311C9F-D64E-4824-A709-CF61DE4E0BDD}"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8861575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4" y="914402"/>
            <a:ext cx="2743201"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914402"/>
            <a:ext cx="80264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08867A2-D643-4953-B8BB-CE41FAF032E9}" type="datetimeFigureOut">
              <a:rPr lang="en-US" smtClean="0"/>
              <a:t>5/6/22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2FBE11A-1E30-49BA-8865-78BA018F0615}" type="slidenum">
              <a:rPr lang="en-US" smtClean="0"/>
              <a:t>‹#›</a:t>
            </a:fld>
            <a:endParaRPr lang="en-US"/>
          </a:p>
        </p:txBody>
      </p:sp>
    </p:spTree>
    <p:extLst>
      <p:ext uri="{BB962C8B-B14F-4D97-AF65-F5344CB8AC3E}">
        <p14:creationId xmlns:p14="http://schemas.microsoft.com/office/powerpoint/2010/main" val="9481381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42"/>
            <a:ext cx="10957984" cy="1131887"/>
          </a:xfrm>
        </p:spPr>
        <p:txBody>
          <a:bodyPr/>
          <a:lstStyle/>
          <a:p>
            <a:r>
              <a:rPr lang="en-US"/>
              <a:t>Click to edit Master title style</a:t>
            </a:r>
          </a:p>
        </p:txBody>
      </p:sp>
      <p:sp>
        <p:nvSpPr>
          <p:cNvPr id="3" name="Date Placeholder 2"/>
          <p:cNvSpPr>
            <a:spLocks noGrp="1"/>
          </p:cNvSpPr>
          <p:nvPr>
            <p:ph type="dt" idx="10"/>
          </p:nvPr>
        </p:nvSpPr>
        <p:spPr/>
        <p:txBody>
          <a:bodyPr/>
          <a:lstStyle>
            <a:lvl1pPr>
              <a:defRPr/>
            </a:lvl1pPr>
          </a:lstStyle>
          <a:p>
            <a:pPr>
              <a:defRPr/>
            </a:pPr>
            <a:endParaRPr lang="vi-VN">
              <a:solidFill>
                <a:srgbClr val="000000"/>
              </a:solidFill>
            </a:endParaRPr>
          </a:p>
        </p:txBody>
      </p:sp>
      <p:sp>
        <p:nvSpPr>
          <p:cNvPr id="4" name="Footer Placeholder 3"/>
          <p:cNvSpPr>
            <a:spLocks noGrp="1"/>
          </p:cNvSpPr>
          <p:nvPr>
            <p:ph type="ftr" idx="11"/>
          </p:nvPr>
        </p:nvSpPr>
        <p:spPr/>
        <p:txBody>
          <a:bodyPr/>
          <a:lstStyle>
            <a:lvl1pPr>
              <a:defRPr/>
            </a:lvl1pPr>
          </a:lstStyle>
          <a:p>
            <a:pPr>
              <a:defRPr/>
            </a:pPr>
            <a:endParaRPr lang="vi-VN">
              <a:solidFill>
                <a:srgbClr val="000000"/>
              </a:solidFill>
            </a:endParaRPr>
          </a:p>
        </p:txBody>
      </p:sp>
      <p:sp>
        <p:nvSpPr>
          <p:cNvPr id="5" name="Slide Number Placeholder 4"/>
          <p:cNvSpPr>
            <a:spLocks noGrp="1"/>
          </p:cNvSpPr>
          <p:nvPr>
            <p:ph type="sldNum" idx="12"/>
          </p:nvPr>
        </p:nvSpPr>
        <p:spPr/>
        <p:txBody>
          <a:bodyPr/>
          <a:lstStyle>
            <a:lvl1pPr>
              <a:defRPr/>
            </a:lvl1pPr>
          </a:lstStyle>
          <a:p>
            <a:pPr>
              <a:defRPr/>
            </a:pPr>
            <a:fld id="{0F4FE9C8-15E2-4E55-8217-6309EAA83A4D}" type="slidenum">
              <a:rPr lang="vi-VN">
                <a:solidFill>
                  <a:srgbClr val="000000"/>
                </a:solidFill>
              </a:rPr>
              <a:pPr>
                <a:defRPr/>
              </a:pPr>
              <a:t>‹#›</a:t>
            </a:fld>
            <a:endParaRPr lang="vi-VN">
              <a:solidFill>
                <a:srgbClr val="000000"/>
              </a:solidFill>
            </a:endParaRPr>
          </a:p>
        </p:txBody>
      </p:sp>
    </p:spTree>
    <p:extLst>
      <p:ext uri="{BB962C8B-B14F-4D97-AF65-F5344CB8AC3E}">
        <p14:creationId xmlns:p14="http://schemas.microsoft.com/office/powerpoint/2010/main" val="35411132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2E0D0-26D9-8E45-BF17-4B9EA762327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08A70760-F191-8243-8B6D-C7C643920A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C4F1DC96-BE12-AD49-BF61-51D2999E5B76}"/>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A3D0AD88-2207-DE49-898B-74E6C860D48D}"/>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41E400CD-87C6-5245-A2D4-8A39A2533EE6}"/>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387977889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6D929-C8D4-044D-A08E-673711706178}"/>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C15E4CEF-EB0F-1C4D-A719-50373065ED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CFB53177-04E2-6948-9DF4-8C3095CB3FDE}"/>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A224FC81-E312-BF40-88DB-BBC74968D345}"/>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521962F-85A1-BD4D-8361-6FF3755329D5}"/>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30360297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6EC43-84ED-8E41-8C15-3FF35DAE812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C21E9299-FAEF-6D4C-9962-BA9E0CB74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1BE811-71E4-F34B-BF56-C30688E1DD26}"/>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205855F5-D36D-A647-96C1-2C449C3ABCB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F02F52E0-5705-1946-B3B6-5DE126E05631}"/>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12254362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4A2D0-5B56-2342-A6E0-5396BC970B40}"/>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8FFD983B-13CE-E548-9071-2FB4A420CA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62683E10-F94B-0746-8813-EAD33D7564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6C906D4C-9163-7548-AA32-13AE1A95CED3}"/>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6" name="Footer Placeholder 5">
            <a:extLst>
              <a:ext uri="{FF2B5EF4-FFF2-40B4-BE49-F238E27FC236}">
                <a16:creationId xmlns:a16="http://schemas.microsoft.com/office/drawing/2014/main" id="{2E6EA044-7183-7C40-97E6-6D950244D658}"/>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5F3B73F-2B1B-5C4E-A918-A2D41DDF1DD6}"/>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37169334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BF363-2AA0-154D-8B1D-49EFB17B5154}"/>
              </a:ext>
            </a:extLst>
          </p:cNvPr>
          <p:cNvSpPr>
            <a:spLocks noGrp="1"/>
          </p:cNvSpPr>
          <p:nvPr>
            <p:ph type="title"/>
          </p:nvPr>
        </p:nvSpPr>
        <p:spPr>
          <a:xfrm>
            <a:off x="839788" y="365125"/>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44323BF6-CC2B-A54F-84B9-D092CF5941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6E19AB-F0B7-AB4F-A78C-FC3F7BEC1FC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60280B2B-A87A-7D4C-B1E7-EBCC5F3FC4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4B55E50-86B5-734C-8FCF-798A0109C3A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B7E845C-CB9B-8243-AEEF-24E108069E5D}"/>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8" name="Footer Placeholder 7">
            <a:extLst>
              <a:ext uri="{FF2B5EF4-FFF2-40B4-BE49-F238E27FC236}">
                <a16:creationId xmlns:a16="http://schemas.microsoft.com/office/drawing/2014/main" id="{2895AEF7-9C81-E540-9739-952B0565DB37}"/>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ACFD3CB6-FA32-C143-9F20-01BC75A4CFFB}"/>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30664011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32DB4-D39B-6247-B5E1-3A8EDBF1B483}"/>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FD3DA4A8-E011-804F-9277-6D25BF2BEE4A}"/>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4" name="Footer Placeholder 3">
            <a:extLst>
              <a:ext uri="{FF2B5EF4-FFF2-40B4-BE49-F238E27FC236}">
                <a16:creationId xmlns:a16="http://schemas.microsoft.com/office/drawing/2014/main" id="{39FA6669-928C-EF41-923C-BABEC018F200}"/>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1F1E018B-57B2-204B-B811-D14BAE3810AF}"/>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144460277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66DBF8-3149-F447-ACBD-D30C9B85609B}"/>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3" name="Footer Placeholder 2">
            <a:extLst>
              <a:ext uri="{FF2B5EF4-FFF2-40B4-BE49-F238E27FC236}">
                <a16:creationId xmlns:a16="http://schemas.microsoft.com/office/drawing/2014/main" id="{0A6E0031-F414-284E-A661-D5203F21B019}"/>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C70159AB-C7D4-184D-A80B-34571CFB2DDB}"/>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19334030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8F36A-6945-FB4A-81B7-D10CC4D2C4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1D8B06D3-170A-EB4C-9C57-D049E3D836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5E44AD4D-802C-FB48-9281-3CDBD89EB0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223C6E-B3C3-5E4B-818B-8237B2238C72}"/>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6" name="Footer Placeholder 5">
            <a:extLst>
              <a:ext uri="{FF2B5EF4-FFF2-40B4-BE49-F238E27FC236}">
                <a16:creationId xmlns:a16="http://schemas.microsoft.com/office/drawing/2014/main" id="{085BC7C5-1DD0-104E-AEC0-1C057F2FD231}"/>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74EBD54A-BC2E-CD4E-ACA2-E8B74A4821A4}"/>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1968654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2" y="1535115"/>
            <a:ext cx="5386917" cy="639763"/>
          </a:xfrm>
        </p:spPr>
        <p:txBody>
          <a:bodyPr anchor="b"/>
          <a:lstStyle>
            <a:lvl1pPr marL="0" indent="0">
              <a:buNone/>
              <a:defRPr sz="3199" b="1"/>
            </a:lvl1pPr>
            <a:lvl2pPr marL="609407" indent="0">
              <a:buNone/>
              <a:defRPr sz="2699" b="1"/>
            </a:lvl2pPr>
            <a:lvl3pPr marL="1218815" indent="0">
              <a:buNone/>
              <a:defRPr sz="2400" b="1"/>
            </a:lvl3pPr>
            <a:lvl4pPr marL="1828221" indent="0">
              <a:buNone/>
              <a:defRPr sz="2200" b="1"/>
            </a:lvl4pPr>
            <a:lvl5pPr marL="2437628" indent="0">
              <a:buNone/>
              <a:defRPr sz="2200" b="1"/>
            </a:lvl5pPr>
            <a:lvl6pPr marL="3047034" indent="0">
              <a:buNone/>
              <a:defRPr sz="2200" b="1"/>
            </a:lvl6pPr>
            <a:lvl7pPr marL="3656442" indent="0">
              <a:buNone/>
              <a:defRPr sz="2200" b="1"/>
            </a:lvl7pPr>
            <a:lvl8pPr marL="4265848" indent="0">
              <a:buNone/>
              <a:defRPr sz="2200" b="1"/>
            </a:lvl8pPr>
            <a:lvl9pPr marL="4875255"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2"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4" y="1535115"/>
            <a:ext cx="5389033" cy="639763"/>
          </a:xfrm>
        </p:spPr>
        <p:txBody>
          <a:bodyPr anchor="b"/>
          <a:lstStyle>
            <a:lvl1pPr marL="0" indent="0">
              <a:buNone/>
              <a:defRPr sz="3199" b="1"/>
            </a:lvl1pPr>
            <a:lvl2pPr marL="609407" indent="0">
              <a:buNone/>
              <a:defRPr sz="2699" b="1"/>
            </a:lvl2pPr>
            <a:lvl3pPr marL="1218815" indent="0">
              <a:buNone/>
              <a:defRPr sz="2400" b="1"/>
            </a:lvl3pPr>
            <a:lvl4pPr marL="1828221" indent="0">
              <a:buNone/>
              <a:defRPr sz="2200" b="1"/>
            </a:lvl4pPr>
            <a:lvl5pPr marL="2437628" indent="0">
              <a:buNone/>
              <a:defRPr sz="2200" b="1"/>
            </a:lvl5pPr>
            <a:lvl6pPr marL="3047034" indent="0">
              <a:buNone/>
              <a:defRPr sz="2200" b="1"/>
            </a:lvl6pPr>
            <a:lvl7pPr marL="3656442" indent="0">
              <a:buNone/>
              <a:defRPr sz="2200" b="1"/>
            </a:lvl7pPr>
            <a:lvl8pPr marL="4265848" indent="0">
              <a:buNone/>
              <a:defRPr sz="2200" b="1"/>
            </a:lvl8pPr>
            <a:lvl9pPr marL="4875255"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4"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14133">
              <a:defRPr/>
            </a:pPr>
            <a:fld id="{0A4318BD-B3C6-4D4B-B871-C29490A2E55A}"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8" name="Footer Placeholder 7"/>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9" name="Slide Number Placeholder 8"/>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41272142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43EA9-BEE7-B34A-9FBB-69DE7531118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818E6AE0-7033-F44C-9E8F-3107F7BD39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2E723E68-AB5B-8E40-BF7E-ED8AA83836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F24E9F-898D-8742-ACB2-0A10B7D76CC3}"/>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6" name="Footer Placeholder 5">
            <a:extLst>
              <a:ext uri="{FF2B5EF4-FFF2-40B4-BE49-F238E27FC236}">
                <a16:creationId xmlns:a16="http://schemas.microsoft.com/office/drawing/2014/main" id="{D80D3F31-216C-D046-9421-1190B88364EF}"/>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FA8F1C3-90F0-B840-8AFC-7D0177320EEF}"/>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36331469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4C8D1-FFD0-DF43-8D7E-C2A7DD232C3F}"/>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B2663B08-A960-2448-B0AD-ED68EBBC94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643FFE0F-30A7-AE4B-B1FE-6F2D95811142}"/>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EC94A9DF-D684-F94D-BBF3-E96EF0168269}"/>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DFB265C4-9712-AF49-A588-39F4458E49D5}"/>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216715684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67A308-55F0-9842-9E1D-52364DE80E2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0A1E2750-312E-A648-9304-205CEDBE03D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DF2B67E-01EC-E54C-A338-DCD739F37533}"/>
              </a:ext>
            </a:extLst>
          </p:cNvPr>
          <p:cNvSpPr>
            <a:spLocks noGrp="1"/>
          </p:cNvSpPr>
          <p:nvPr>
            <p:ph type="dt" sz="half" idx="10"/>
          </p:nvPr>
        </p:nvSpPr>
        <p:spPr/>
        <p:txBody>
          <a:body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CF410C20-A9F6-664F-820B-08DCEEC4C12A}"/>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AE261F2F-0807-6B4A-B6CC-708E4BB58159}"/>
              </a:ext>
            </a:extLst>
          </p:cNvPr>
          <p:cNvSpPr>
            <a:spLocks noGrp="1"/>
          </p:cNvSpPr>
          <p:nvPr>
            <p:ph type="sldNum" sz="quarter" idx="12"/>
          </p:nvPr>
        </p:nvSpPr>
        <p:spPr/>
        <p:txBody>
          <a:bodyPr/>
          <a:lstStyle/>
          <a:p>
            <a:fld id="{1E06E3DD-BBE6-7847-B12C-34473A65F89F}" type="slidenum">
              <a:rPr lang="en-VN" smtClean="0"/>
              <a:t>‹#›</a:t>
            </a:fld>
            <a:endParaRPr lang="en-VN"/>
          </a:p>
        </p:txBody>
      </p:sp>
    </p:spTree>
    <p:extLst>
      <p:ext uri="{BB962C8B-B14F-4D97-AF65-F5344CB8AC3E}">
        <p14:creationId xmlns:p14="http://schemas.microsoft.com/office/powerpoint/2010/main" val="25592763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18181-4CFB-1D07-2FCC-5E31CBB296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30D344F4-99B4-8612-22FD-DA2791F3D40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3C4DCAE5-87AA-7151-98B2-5204146C1873}"/>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F1D5B4F9-E5E3-5DD2-5D48-0077B6FADB28}"/>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2B9AFE13-1A57-595D-AA43-1545FA4B63A5}"/>
              </a:ext>
            </a:extLst>
          </p:cNvPr>
          <p:cNvSpPr>
            <a:spLocks noGrp="1"/>
          </p:cNvSpPr>
          <p:nvPr>
            <p:ph type="sldNum" sz="quarter" idx="12"/>
          </p:nvPr>
        </p:nvSpPr>
        <p:spPr/>
        <p:txBody>
          <a:bodyPr/>
          <a:lstStyle>
            <a:lvl1pPr>
              <a:defRPr/>
            </a:lvl1pPr>
          </a:lstStyle>
          <a:p>
            <a:fld id="{44DA48C6-0D8B-1E4F-A54B-7BB874A6CD38}" type="slidenum">
              <a:rPr lang="en-US" altLang="en-VN"/>
              <a:pPr/>
              <a:t>‹#›</a:t>
            </a:fld>
            <a:endParaRPr lang="en-US" altLang="en-VN"/>
          </a:p>
        </p:txBody>
      </p:sp>
    </p:spTree>
    <p:extLst>
      <p:ext uri="{BB962C8B-B14F-4D97-AF65-F5344CB8AC3E}">
        <p14:creationId xmlns:p14="http://schemas.microsoft.com/office/powerpoint/2010/main" val="18859433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86167-6587-6021-9DE2-42D6FFACFF8E}"/>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46321F2B-69A4-9EE5-1F17-C1416AC2D7D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32E63F3-AAB7-20E1-EDFD-D9963382D764}"/>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5DDAC4A8-F820-78B0-65AC-6C641CA1D7AF}"/>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4AFD2DE5-16A0-F5D2-E509-2C752EBB8E29}"/>
              </a:ext>
            </a:extLst>
          </p:cNvPr>
          <p:cNvSpPr>
            <a:spLocks noGrp="1"/>
          </p:cNvSpPr>
          <p:nvPr>
            <p:ph type="sldNum" sz="quarter" idx="12"/>
          </p:nvPr>
        </p:nvSpPr>
        <p:spPr/>
        <p:txBody>
          <a:bodyPr/>
          <a:lstStyle>
            <a:lvl1pPr>
              <a:defRPr/>
            </a:lvl1pPr>
          </a:lstStyle>
          <a:p>
            <a:fld id="{F6A6ACB3-BA58-CA49-8D17-0FA980E0A1E9}" type="slidenum">
              <a:rPr lang="en-US" altLang="en-VN"/>
              <a:pPr/>
              <a:t>‹#›</a:t>
            </a:fld>
            <a:endParaRPr lang="en-US" altLang="en-VN"/>
          </a:p>
        </p:txBody>
      </p:sp>
    </p:spTree>
    <p:extLst>
      <p:ext uri="{BB962C8B-B14F-4D97-AF65-F5344CB8AC3E}">
        <p14:creationId xmlns:p14="http://schemas.microsoft.com/office/powerpoint/2010/main" val="334998330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11A5-A9E2-746A-7D36-20070425D523}"/>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7ADCA2DC-FA4B-0B61-3422-7FCAF0756603}"/>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E6296317-552B-E406-BC36-D3D349FE6960}"/>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C3BA6191-9BF3-F31B-7FC9-DFB0329DC117}"/>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04D272EE-0FD4-4546-4D11-12579C2956EC}"/>
              </a:ext>
            </a:extLst>
          </p:cNvPr>
          <p:cNvSpPr>
            <a:spLocks noGrp="1"/>
          </p:cNvSpPr>
          <p:nvPr>
            <p:ph type="sldNum" sz="quarter" idx="12"/>
          </p:nvPr>
        </p:nvSpPr>
        <p:spPr/>
        <p:txBody>
          <a:bodyPr/>
          <a:lstStyle>
            <a:lvl1pPr>
              <a:defRPr/>
            </a:lvl1pPr>
          </a:lstStyle>
          <a:p>
            <a:fld id="{5FF2F520-2392-3849-B089-AF6283B3B297}" type="slidenum">
              <a:rPr lang="en-US" altLang="en-VN"/>
              <a:pPr/>
              <a:t>‹#›</a:t>
            </a:fld>
            <a:endParaRPr lang="en-US" altLang="en-VN"/>
          </a:p>
        </p:txBody>
      </p:sp>
    </p:spTree>
    <p:extLst>
      <p:ext uri="{BB962C8B-B14F-4D97-AF65-F5344CB8AC3E}">
        <p14:creationId xmlns:p14="http://schemas.microsoft.com/office/powerpoint/2010/main" val="21992742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28E20-EA6B-E16C-6BC5-F0238F0374B0}"/>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78A803D3-3878-55BA-BC56-C5F62D041051}"/>
              </a:ext>
            </a:extLst>
          </p:cNvPr>
          <p:cNvSpPr>
            <a:spLocks noGrp="1"/>
          </p:cNvSpPr>
          <p:nvPr>
            <p:ph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12557478-438D-52B0-8392-0C82BA3F6D53}"/>
              </a:ext>
            </a:extLst>
          </p:cNvPr>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1C35B5A-4930-C109-A926-50F5DA4D3F1A}"/>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E1634669-2A02-C383-A961-7B002E3CADCE}"/>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0F23F867-D983-19F0-8ABC-F840FACD2027}"/>
              </a:ext>
            </a:extLst>
          </p:cNvPr>
          <p:cNvSpPr>
            <a:spLocks noGrp="1"/>
          </p:cNvSpPr>
          <p:nvPr>
            <p:ph type="sldNum" sz="quarter" idx="12"/>
          </p:nvPr>
        </p:nvSpPr>
        <p:spPr/>
        <p:txBody>
          <a:bodyPr/>
          <a:lstStyle>
            <a:lvl1pPr>
              <a:defRPr/>
            </a:lvl1pPr>
          </a:lstStyle>
          <a:p>
            <a:fld id="{79D5CFAF-0C98-AF43-8E28-3BFB9275CA87}" type="slidenum">
              <a:rPr lang="en-US" altLang="en-VN"/>
              <a:pPr/>
              <a:t>‹#›</a:t>
            </a:fld>
            <a:endParaRPr lang="en-US" altLang="en-VN"/>
          </a:p>
        </p:txBody>
      </p:sp>
    </p:spTree>
    <p:extLst>
      <p:ext uri="{BB962C8B-B14F-4D97-AF65-F5344CB8AC3E}">
        <p14:creationId xmlns:p14="http://schemas.microsoft.com/office/powerpoint/2010/main" val="16321224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A0A49-D2E9-4E81-ED46-A4EB4DAF8B44}"/>
              </a:ext>
            </a:extLst>
          </p:cNvPr>
          <p:cNvSpPr>
            <a:spLocks noGrp="1"/>
          </p:cNvSpPr>
          <p:nvPr>
            <p:ph type="title"/>
          </p:nvPr>
        </p:nvSpPr>
        <p:spPr>
          <a:xfrm>
            <a:off x="840317" y="365126"/>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019BBECA-9A8A-F832-5643-01EB6972D47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B4BEA14-4BFB-35DC-6ED6-8961B88A93D6}"/>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DA178416-5AB3-6787-CE0C-E94E2A56ADF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20B3B8B-C300-66A3-E75C-B72E4E20878C}"/>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8C5AD403-23ED-7E9E-8681-1175DF5874B2}"/>
              </a:ext>
            </a:extLst>
          </p:cNvPr>
          <p:cNvSpPr>
            <a:spLocks noGrp="1"/>
          </p:cNvSpPr>
          <p:nvPr>
            <p:ph type="dt" sz="half" idx="10"/>
          </p:nvPr>
        </p:nvSpPr>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81372117-EF86-5BF6-F019-90111F853A86}"/>
              </a:ext>
            </a:extLst>
          </p:cNvPr>
          <p:cNvSpPr>
            <a:spLocks noGrp="1"/>
          </p:cNvSpPr>
          <p:nvPr>
            <p:ph type="ftr" sz="quarter" idx="11"/>
          </p:nvPr>
        </p:nvSpPr>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18393E86-DC7E-0771-76CD-887D0C7E21EA}"/>
              </a:ext>
            </a:extLst>
          </p:cNvPr>
          <p:cNvSpPr>
            <a:spLocks noGrp="1"/>
          </p:cNvSpPr>
          <p:nvPr>
            <p:ph type="sldNum" sz="quarter" idx="12"/>
          </p:nvPr>
        </p:nvSpPr>
        <p:spPr/>
        <p:txBody>
          <a:bodyPr/>
          <a:lstStyle>
            <a:lvl1pPr>
              <a:defRPr/>
            </a:lvl1pPr>
          </a:lstStyle>
          <a:p>
            <a:fld id="{C6E7950A-FB15-EF47-A9DE-A942AC60315C}" type="slidenum">
              <a:rPr lang="en-US" altLang="en-VN"/>
              <a:pPr/>
              <a:t>‹#›</a:t>
            </a:fld>
            <a:endParaRPr lang="en-US" altLang="en-VN"/>
          </a:p>
        </p:txBody>
      </p:sp>
    </p:spTree>
    <p:extLst>
      <p:ext uri="{BB962C8B-B14F-4D97-AF65-F5344CB8AC3E}">
        <p14:creationId xmlns:p14="http://schemas.microsoft.com/office/powerpoint/2010/main" val="33816649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C9DC6-D58B-A8F7-7828-FBB2704340DF}"/>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3F37CD36-A0F2-F653-B7D8-93EEEDAD48B3}"/>
              </a:ext>
            </a:extLst>
          </p:cNvPr>
          <p:cNvSpPr>
            <a:spLocks noGrp="1"/>
          </p:cNvSpPr>
          <p:nvPr>
            <p:ph type="dt" sz="half" idx="10"/>
          </p:nvPr>
        </p:nvSpPr>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1D27AA45-71B8-771E-0A58-EE51ABD45774}"/>
              </a:ext>
            </a:extLst>
          </p:cNvPr>
          <p:cNvSpPr>
            <a:spLocks noGrp="1"/>
          </p:cNvSpPr>
          <p:nvPr>
            <p:ph type="ftr" sz="quarter" idx="11"/>
          </p:nvPr>
        </p:nvSpPr>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2BC34883-0EA2-697D-BF5F-29CEAB5D8824}"/>
              </a:ext>
            </a:extLst>
          </p:cNvPr>
          <p:cNvSpPr>
            <a:spLocks noGrp="1"/>
          </p:cNvSpPr>
          <p:nvPr>
            <p:ph type="sldNum" sz="quarter" idx="12"/>
          </p:nvPr>
        </p:nvSpPr>
        <p:spPr/>
        <p:txBody>
          <a:bodyPr/>
          <a:lstStyle>
            <a:lvl1pPr>
              <a:defRPr/>
            </a:lvl1pPr>
          </a:lstStyle>
          <a:p>
            <a:fld id="{AB18B2E4-28AF-9745-B27B-B985A357BCDF}" type="slidenum">
              <a:rPr lang="en-US" altLang="en-VN"/>
              <a:pPr/>
              <a:t>‹#›</a:t>
            </a:fld>
            <a:endParaRPr lang="en-US" altLang="en-VN"/>
          </a:p>
        </p:txBody>
      </p:sp>
    </p:spTree>
    <p:extLst>
      <p:ext uri="{BB962C8B-B14F-4D97-AF65-F5344CB8AC3E}">
        <p14:creationId xmlns:p14="http://schemas.microsoft.com/office/powerpoint/2010/main" val="36029661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685AD4-D596-73DA-0566-20E4B233469C}"/>
              </a:ext>
            </a:extLst>
          </p:cNvPr>
          <p:cNvSpPr>
            <a:spLocks noGrp="1"/>
          </p:cNvSpPr>
          <p:nvPr>
            <p:ph type="dt" sz="half" idx="10"/>
          </p:nvPr>
        </p:nvSpPr>
        <p:spPr/>
        <p:txBody>
          <a:bodyPr/>
          <a:lstStyle>
            <a:lvl1pPr>
              <a:defRPr/>
            </a:lvl1pPr>
          </a:lstStyle>
          <a:p>
            <a:endParaRPr lang="en-US" altLang="en-VN"/>
          </a:p>
        </p:txBody>
      </p:sp>
      <p:sp>
        <p:nvSpPr>
          <p:cNvPr id="3" name="Footer Placeholder 2">
            <a:extLst>
              <a:ext uri="{FF2B5EF4-FFF2-40B4-BE49-F238E27FC236}">
                <a16:creationId xmlns:a16="http://schemas.microsoft.com/office/drawing/2014/main" id="{B9A01079-9C20-2118-9B67-69FE2496D2AE}"/>
              </a:ext>
            </a:extLst>
          </p:cNvPr>
          <p:cNvSpPr>
            <a:spLocks noGrp="1"/>
          </p:cNvSpPr>
          <p:nvPr>
            <p:ph type="ftr" sz="quarter" idx="11"/>
          </p:nvPr>
        </p:nvSpPr>
        <p:spPr/>
        <p:txBody>
          <a:bodyPr/>
          <a:lstStyle>
            <a:lvl1pPr>
              <a:defRPr/>
            </a:lvl1pPr>
          </a:lstStyle>
          <a:p>
            <a:endParaRPr lang="en-US" altLang="en-VN"/>
          </a:p>
        </p:txBody>
      </p:sp>
      <p:sp>
        <p:nvSpPr>
          <p:cNvPr id="4" name="Slide Number Placeholder 3">
            <a:extLst>
              <a:ext uri="{FF2B5EF4-FFF2-40B4-BE49-F238E27FC236}">
                <a16:creationId xmlns:a16="http://schemas.microsoft.com/office/drawing/2014/main" id="{81C5265C-6A6C-0A53-45DB-4A3BFFB8AFE9}"/>
              </a:ext>
            </a:extLst>
          </p:cNvPr>
          <p:cNvSpPr>
            <a:spLocks noGrp="1"/>
          </p:cNvSpPr>
          <p:nvPr>
            <p:ph type="sldNum" sz="quarter" idx="12"/>
          </p:nvPr>
        </p:nvSpPr>
        <p:spPr/>
        <p:txBody>
          <a:bodyPr/>
          <a:lstStyle>
            <a:lvl1pPr>
              <a:defRPr/>
            </a:lvl1pPr>
          </a:lstStyle>
          <a:p>
            <a:fld id="{5D2F1927-05DA-ED41-942E-359D144CEFAE}" type="slidenum">
              <a:rPr lang="en-US" altLang="en-VN"/>
              <a:pPr/>
              <a:t>‹#›</a:t>
            </a:fld>
            <a:endParaRPr lang="en-US" altLang="en-VN"/>
          </a:p>
        </p:txBody>
      </p:sp>
    </p:spTree>
    <p:extLst>
      <p:ext uri="{BB962C8B-B14F-4D97-AF65-F5344CB8AC3E}">
        <p14:creationId xmlns:p14="http://schemas.microsoft.com/office/powerpoint/2010/main" val="3935141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14133">
              <a:defRPr/>
            </a:pPr>
            <a:fld id="{E14CAFC4-799C-4CDE-B92B-8C262F06CF3E}"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4" name="Footer Placeholder 3"/>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5" name="Slide Number Placeholder 4"/>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13263729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DFC3E-4457-31B9-F52F-E8701A79E3E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8FB6014D-8F2F-65CC-C1A5-F597E9FC9FF8}"/>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D8172439-F78C-4A48-D032-7C7EAB3FBCB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F19C33-44FB-3344-A76E-44E14D8EF41F}"/>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81E0DB4A-E012-1BD5-F449-DC7BD94EB9CF}"/>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49A56172-6258-B8A8-E7C7-03B92B93219F}"/>
              </a:ext>
            </a:extLst>
          </p:cNvPr>
          <p:cNvSpPr>
            <a:spLocks noGrp="1"/>
          </p:cNvSpPr>
          <p:nvPr>
            <p:ph type="sldNum" sz="quarter" idx="12"/>
          </p:nvPr>
        </p:nvSpPr>
        <p:spPr/>
        <p:txBody>
          <a:bodyPr/>
          <a:lstStyle>
            <a:lvl1pPr>
              <a:defRPr/>
            </a:lvl1pPr>
          </a:lstStyle>
          <a:p>
            <a:fld id="{C0B515CC-8390-1440-8196-2486AE416131}" type="slidenum">
              <a:rPr lang="en-US" altLang="en-VN"/>
              <a:pPr/>
              <a:t>‹#›</a:t>
            </a:fld>
            <a:endParaRPr lang="en-US" altLang="en-VN"/>
          </a:p>
        </p:txBody>
      </p:sp>
    </p:spTree>
    <p:extLst>
      <p:ext uri="{BB962C8B-B14F-4D97-AF65-F5344CB8AC3E}">
        <p14:creationId xmlns:p14="http://schemas.microsoft.com/office/powerpoint/2010/main" val="191177842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5BC25-3C6A-2535-D989-28087687FD00}"/>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B5517537-5A43-DF92-3CB6-6F0D50327A2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DB924406-210F-5427-A0BB-0FF3B627B2C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5E7BCC-1CD1-B064-CCC0-416ADEF91672}"/>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2E5AB185-5E0B-6D29-4934-14A46F6F512E}"/>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EF43CD84-22EE-C0E0-72F6-241DDAC4D12F}"/>
              </a:ext>
            </a:extLst>
          </p:cNvPr>
          <p:cNvSpPr>
            <a:spLocks noGrp="1"/>
          </p:cNvSpPr>
          <p:nvPr>
            <p:ph type="sldNum" sz="quarter" idx="12"/>
          </p:nvPr>
        </p:nvSpPr>
        <p:spPr/>
        <p:txBody>
          <a:bodyPr/>
          <a:lstStyle>
            <a:lvl1pPr>
              <a:defRPr/>
            </a:lvl1pPr>
          </a:lstStyle>
          <a:p>
            <a:fld id="{AF450617-2FE5-8341-914B-76CAE907F581}" type="slidenum">
              <a:rPr lang="en-US" altLang="en-VN"/>
              <a:pPr/>
              <a:t>‹#›</a:t>
            </a:fld>
            <a:endParaRPr lang="en-US" altLang="en-VN"/>
          </a:p>
        </p:txBody>
      </p:sp>
    </p:spTree>
    <p:extLst>
      <p:ext uri="{BB962C8B-B14F-4D97-AF65-F5344CB8AC3E}">
        <p14:creationId xmlns:p14="http://schemas.microsoft.com/office/powerpoint/2010/main" val="17668440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09C5B-B6D7-291A-F877-B6BAB0611E09}"/>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F6D5021E-05E8-55C7-840E-6E4BB2D368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F0543A5D-43E4-28C9-48A0-F852B41A605D}"/>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DEFA3FEC-7E57-99E0-BFE1-BBD3DCD88931}"/>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6578F741-9569-240E-193D-49FC13096214}"/>
              </a:ext>
            </a:extLst>
          </p:cNvPr>
          <p:cNvSpPr>
            <a:spLocks noGrp="1"/>
          </p:cNvSpPr>
          <p:nvPr>
            <p:ph type="sldNum" sz="quarter" idx="12"/>
          </p:nvPr>
        </p:nvSpPr>
        <p:spPr/>
        <p:txBody>
          <a:bodyPr/>
          <a:lstStyle>
            <a:lvl1pPr>
              <a:defRPr/>
            </a:lvl1pPr>
          </a:lstStyle>
          <a:p>
            <a:fld id="{29B30E30-CC24-9341-8640-0F873F924146}" type="slidenum">
              <a:rPr lang="en-US" altLang="en-VN"/>
              <a:pPr/>
              <a:t>‹#›</a:t>
            </a:fld>
            <a:endParaRPr lang="en-US" altLang="en-VN"/>
          </a:p>
        </p:txBody>
      </p:sp>
    </p:spTree>
    <p:extLst>
      <p:ext uri="{BB962C8B-B14F-4D97-AF65-F5344CB8AC3E}">
        <p14:creationId xmlns:p14="http://schemas.microsoft.com/office/powerpoint/2010/main" val="22587878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51679B-5480-C9B8-B9E1-BBC540FE854C}"/>
              </a:ext>
            </a:extLst>
          </p:cNvPr>
          <p:cNvSpPr>
            <a:spLocks noGrp="1"/>
          </p:cNvSpPr>
          <p:nvPr>
            <p:ph type="title" orient="vert"/>
          </p:nvPr>
        </p:nvSpPr>
        <p:spPr>
          <a:xfrm>
            <a:off x="8839200" y="274639"/>
            <a:ext cx="2743200" cy="5851525"/>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131CB46E-9E92-D556-2091-F87DF7FE7050}"/>
              </a:ext>
            </a:extLst>
          </p:cNvPr>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53F3DD19-E72B-5F3D-F746-E9D77963F209}"/>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14E0E12E-8127-4C07-BF62-8E192EC2C4DC}"/>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DD313943-F998-D230-B523-89C8DC55E424}"/>
              </a:ext>
            </a:extLst>
          </p:cNvPr>
          <p:cNvSpPr>
            <a:spLocks noGrp="1"/>
          </p:cNvSpPr>
          <p:nvPr>
            <p:ph type="sldNum" sz="quarter" idx="12"/>
          </p:nvPr>
        </p:nvSpPr>
        <p:spPr/>
        <p:txBody>
          <a:bodyPr/>
          <a:lstStyle>
            <a:lvl1pPr>
              <a:defRPr/>
            </a:lvl1pPr>
          </a:lstStyle>
          <a:p>
            <a:fld id="{BB0D8E7F-388A-C948-95CD-B968B280091A}" type="slidenum">
              <a:rPr lang="en-US" altLang="en-VN"/>
              <a:pPr/>
              <a:t>‹#›</a:t>
            </a:fld>
            <a:endParaRPr lang="en-US" altLang="en-VN"/>
          </a:p>
        </p:txBody>
      </p:sp>
    </p:spTree>
    <p:extLst>
      <p:ext uri="{BB962C8B-B14F-4D97-AF65-F5344CB8AC3E}">
        <p14:creationId xmlns:p14="http://schemas.microsoft.com/office/powerpoint/2010/main" val="36743728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F5272E1-D29D-EB0C-D008-2653BAE9AF9F}"/>
              </a:ext>
            </a:extLst>
          </p:cNvPr>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3" name="Date Placeholder 2">
            <a:extLst>
              <a:ext uri="{FF2B5EF4-FFF2-40B4-BE49-F238E27FC236}">
                <a16:creationId xmlns:a16="http://schemas.microsoft.com/office/drawing/2014/main" id="{27260BC1-FBC7-E338-BF83-7FD6812D1FFF}"/>
              </a:ext>
            </a:extLst>
          </p:cNvPr>
          <p:cNvSpPr>
            <a:spLocks noGrp="1"/>
          </p:cNvSpPr>
          <p:nvPr>
            <p:ph type="dt" sz="half" idx="10"/>
          </p:nvPr>
        </p:nvSpPr>
        <p:spPr>
          <a:xfrm>
            <a:off x="609600" y="6245225"/>
            <a:ext cx="2844800" cy="476250"/>
          </a:xfrm>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95AADCE6-0CDD-6D9A-13F2-3B26D8E4E246}"/>
              </a:ext>
            </a:extLst>
          </p:cNvPr>
          <p:cNvSpPr>
            <a:spLocks noGrp="1"/>
          </p:cNvSpPr>
          <p:nvPr>
            <p:ph type="ftr" sz="quarter" idx="11"/>
          </p:nvPr>
        </p:nvSpPr>
        <p:spPr>
          <a:xfrm>
            <a:off x="4165600" y="6245225"/>
            <a:ext cx="3860800" cy="476250"/>
          </a:xfrm>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5DD7EDF1-2464-631A-50C6-3DF2D240A41B}"/>
              </a:ext>
            </a:extLst>
          </p:cNvPr>
          <p:cNvSpPr>
            <a:spLocks noGrp="1"/>
          </p:cNvSpPr>
          <p:nvPr>
            <p:ph type="sldNum" sz="quarter" idx="12"/>
          </p:nvPr>
        </p:nvSpPr>
        <p:spPr>
          <a:xfrm>
            <a:off x="8737600" y="6245225"/>
            <a:ext cx="2844800" cy="476250"/>
          </a:xfrm>
        </p:spPr>
        <p:txBody>
          <a:bodyPr/>
          <a:lstStyle>
            <a:lvl1pPr>
              <a:defRPr/>
            </a:lvl1pPr>
          </a:lstStyle>
          <a:p>
            <a:fld id="{676CB943-03A0-CB48-8B2F-563236B0EC1F}" type="slidenum">
              <a:rPr lang="en-US" altLang="en-VN"/>
              <a:pPr/>
              <a:t>‹#›</a:t>
            </a:fld>
            <a:endParaRPr lang="en-US" altLang="en-VN"/>
          </a:p>
        </p:txBody>
      </p:sp>
    </p:spTree>
    <p:extLst>
      <p:ext uri="{BB962C8B-B14F-4D97-AF65-F5344CB8AC3E}">
        <p14:creationId xmlns:p14="http://schemas.microsoft.com/office/powerpoint/2010/main" val="27921744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9E240B7A-CA97-471B-A8EA-51F8DFCCDE1A}"/>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D9F4A35A-8EA5-4ED4-AC29-7024DCF2312E}"/>
              </a:ext>
            </a:extLst>
          </p:cNvPr>
          <p:cNvSpPr>
            <a:spLocks noChangeArrowheads="1"/>
          </p:cNvSpPr>
          <p:nvPr/>
        </p:nvSpPr>
        <p:spPr bwMode="white">
          <a:xfrm>
            <a:off x="11988800" y="3175"/>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7B9F2371-75A2-41C5-884A-3A974580C695}"/>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FC5F7560-99D4-4ADE-987D-76FD55BD80B9}"/>
              </a:ext>
            </a:extLst>
          </p:cNvPr>
          <p:cNvSpPr>
            <a:spLocks noChangeArrowheads="1"/>
          </p:cNvSpPr>
          <p:nvPr/>
        </p:nvSpPr>
        <p:spPr bwMode="white">
          <a:xfrm>
            <a:off x="0" y="0"/>
            <a:ext cx="12192000" cy="25146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ABF5FD80-18C6-4D4F-879E-A809A9F5A7AF}"/>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Straight Connector 10">
            <a:extLst>
              <a:ext uri="{FF2B5EF4-FFF2-40B4-BE49-F238E27FC236}">
                <a16:creationId xmlns:a16="http://schemas.microsoft.com/office/drawing/2014/main" id="{50F96200-3BC7-4787-9EA4-1400C08E99C6}"/>
              </a:ext>
            </a:extLst>
          </p:cNvPr>
          <p:cNvSpPr>
            <a:spLocks noChangeShapeType="1"/>
          </p:cNvSpPr>
          <p:nvPr/>
        </p:nvSpPr>
        <p:spPr bwMode="auto">
          <a:xfrm>
            <a:off x="207434" y="241935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2" name="Rectangle 11">
            <a:extLst>
              <a:ext uri="{FF2B5EF4-FFF2-40B4-BE49-F238E27FC236}">
                <a16:creationId xmlns:a16="http://schemas.microsoft.com/office/drawing/2014/main" id="{898DC64D-6454-4DFC-A2C5-EE54CDDD95AD}"/>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3" name="Oval 12">
            <a:extLst>
              <a:ext uri="{FF2B5EF4-FFF2-40B4-BE49-F238E27FC236}">
                <a16:creationId xmlns:a16="http://schemas.microsoft.com/office/drawing/2014/main" id="{E061826E-CCBE-42C5-9B64-FD62DD4EA6C1}"/>
              </a:ext>
            </a:extLst>
          </p:cNvPr>
          <p:cNvSpPr/>
          <p:nvPr/>
        </p:nvSpPr>
        <p:spPr>
          <a:xfrm>
            <a:off x="5689600" y="211455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F2F50C39-4BEC-4B4A-A34A-A3709ED148FB}"/>
              </a:ext>
            </a:extLst>
          </p:cNvPr>
          <p:cNvSpPr/>
          <p:nvPr/>
        </p:nvSpPr>
        <p:spPr>
          <a:xfrm>
            <a:off x="5816600" y="2209800"/>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9" name="Subtitle 8"/>
          <p:cNvSpPr>
            <a:spLocks noGrp="1"/>
          </p:cNvSpPr>
          <p:nvPr>
            <p:ph type="subTitle" idx="1"/>
          </p:nvPr>
        </p:nvSpPr>
        <p:spPr>
          <a:xfrm>
            <a:off x="1828800" y="2819400"/>
            <a:ext cx="85344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914400" y="381000"/>
            <a:ext cx="10363200" cy="1752600"/>
          </a:xfrm>
        </p:spPr>
        <p:txBody>
          <a:bodyPr/>
          <a:lstStyle>
            <a:lvl1pPr>
              <a:defRPr sz="42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A125074C-C30D-4810-8EFE-AC7079D50BD7}"/>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1E05AA6D-28AC-46B5-B977-4477624F4FF5}" type="datetimeFigureOut">
              <a:rPr lang="en-US"/>
              <a:pPr>
                <a:defRPr/>
              </a:pPr>
              <a:t>5/6/22</a:t>
            </a:fld>
            <a:endParaRPr lang="en-US"/>
          </a:p>
        </p:txBody>
      </p:sp>
      <p:sp>
        <p:nvSpPr>
          <p:cNvPr id="16" name="Footer Placeholder 16">
            <a:extLst>
              <a:ext uri="{FF2B5EF4-FFF2-40B4-BE49-F238E27FC236}">
                <a16:creationId xmlns:a16="http://schemas.microsoft.com/office/drawing/2014/main" id="{AAFD94F9-FCF3-4209-A0E0-FF15CDC2A2A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7" name="Slide Number Placeholder 28">
            <a:extLst>
              <a:ext uri="{FF2B5EF4-FFF2-40B4-BE49-F238E27FC236}">
                <a16:creationId xmlns:a16="http://schemas.microsoft.com/office/drawing/2014/main" id="{697EB540-8FA6-479A-89E1-45103D855C21}"/>
              </a:ext>
            </a:extLst>
          </p:cNvPr>
          <p:cNvSpPr>
            <a:spLocks noGrp="1"/>
          </p:cNvSpPr>
          <p:nvPr>
            <p:ph type="sldNum" sz="quarter" idx="12"/>
          </p:nvPr>
        </p:nvSpPr>
        <p:spPr>
          <a:xfrm>
            <a:off x="5791200" y="2198689"/>
            <a:ext cx="609600" cy="441325"/>
          </a:xfrm>
        </p:spPr>
        <p:txBody>
          <a:bodyPr/>
          <a:lstStyle>
            <a:lvl1pPr>
              <a:defRPr b="1">
                <a:latin typeface="Times New Roman" panose="02020603050405020304" pitchFamily="18" charset="0"/>
              </a:defRPr>
            </a:lvl1pPr>
          </a:lstStyle>
          <a:p>
            <a:fld id="{59AC29BF-2D12-4387-B5F9-FF12324A86B3}" type="slidenum">
              <a:rPr lang="en-US" altLang="vi-VN"/>
              <a:pPr/>
              <a:t>‹#›</a:t>
            </a:fld>
            <a:endParaRPr lang="en-US" altLang="vi-VN"/>
          </a:p>
        </p:txBody>
      </p:sp>
    </p:spTree>
    <p:extLst>
      <p:ext uri="{BB962C8B-B14F-4D97-AF65-F5344CB8AC3E}">
        <p14:creationId xmlns:p14="http://schemas.microsoft.com/office/powerpoint/2010/main" val="2036170145"/>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402336" y="1527048"/>
            <a:ext cx="1133856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78CCE-555D-41C1-BB67-6EF553CA92ED}"/>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68832FE4-941A-4EA1-8455-2315B24C11AC}" type="datetimeFigureOut">
              <a:rPr lang="en-US"/>
              <a:pPr>
                <a:defRPr/>
              </a:pPr>
              <a:t>5/6/22</a:t>
            </a:fld>
            <a:endParaRPr lang="en-US"/>
          </a:p>
        </p:txBody>
      </p:sp>
      <p:sp>
        <p:nvSpPr>
          <p:cNvPr id="5" name="Footer Placeholder 4">
            <a:extLst>
              <a:ext uri="{FF2B5EF4-FFF2-40B4-BE49-F238E27FC236}">
                <a16:creationId xmlns:a16="http://schemas.microsoft.com/office/drawing/2014/main" id="{0AA65952-0BF5-4833-B41F-67396F27738C}"/>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D8A66257-C062-48C2-A1A0-7D24D30FAF0B}"/>
              </a:ext>
            </a:extLst>
          </p:cNvPr>
          <p:cNvSpPr>
            <a:spLocks noGrp="1"/>
          </p:cNvSpPr>
          <p:nvPr>
            <p:ph type="sldNum" sz="quarter" idx="12"/>
          </p:nvPr>
        </p:nvSpPr>
        <p:spPr>
          <a:xfrm>
            <a:off x="5816600" y="1027114"/>
            <a:ext cx="609600" cy="441325"/>
          </a:xfrm>
        </p:spPr>
        <p:txBody>
          <a:bodyPr/>
          <a:lstStyle>
            <a:lvl1pPr>
              <a:defRPr b="1">
                <a:latin typeface="Times New Roman" panose="02020603050405020304" pitchFamily="18" charset="0"/>
              </a:defRPr>
            </a:lvl1pPr>
          </a:lstStyle>
          <a:p>
            <a:fld id="{C818BC82-40AA-44A7-B640-62F1ED40DD97}" type="slidenum">
              <a:rPr lang="en-US" altLang="vi-VN"/>
              <a:pPr/>
              <a:t>‹#›</a:t>
            </a:fld>
            <a:endParaRPr lang="en-US" altLang="vi-VN"/>
          </a:p>
        </p:txBody>
      </p:sp>
    </p:spTree>
    <p:extLst>
      <p:ext uri="{BB962C8B-B14F-4D97-AF65-F5344CB8AC3E}">
        <p14:creationId xmlns:p14="http://schemas.microsoft.com/office/powerpoint/2010/main" val="4180140112"/>
      </p:ext>
    </p:extLst>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F9094BED-E924-468F-B954-61A81C5259CF}"/>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976CC911-972D-4984-BF74-BAFE7CC3E39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F31E37F7-0A01-4DBF-852C-12B46876D645}"/>
              </a:ext>
            </a:extLst>
          </p:cNvPr>
          <p:cNvSpPr>
            <a:spLocks noChangeArrowheads="1"/>
          </p:cNvSpPr>
          <p:nvPr/>
        </p:nvSpPr>
        <p:spPr bwMode="white">
          <a:xfrm>
            <a:off x="0" y="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A75A9036-B876-4E73-85B7-DBAC2B116F7C}"/>
              </a:ext>
            </a:extLst>
          </p:cNvPr>
          <p:cNvSpPr>
            <a:spLocks noChangeArrowheads="1"/>
          </p:cNvSpPr>
          <p:nvPr/>
        </p:nvSpPr>
        <p:spPr bwMode="white">
          <a:xfrm>
            <a:off x="11988800" y="1905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5">
            <a:extLst>
              <a:ext uri="{FF2B5EF4-FFF2-40B4-BE49-F238E27FC236}">
                <a16:creationId xmlns:a16="http://schemas.microsoft.com/office/drawing/2014/main" id="{089A3507-CADC-452F-9A0E-4E2492538844}"/>
              </a:ext>
            </a:extLst>
          </p:cNvPr>
          <p:cNvSpPr>
            <a:spLocks noChangeArrowheads="1"/>
          </p:cNvSpPr>
          <p:nvPr/>
        </p:nvSpPr>
        <p:spPr bwMode="white">
          <a:xfrm>
            <a:off x="203200" y="2286000"/>
            <a:ext cx="11777133" cy="304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6">
            <a:extLst>
              <a:ext uri="{FF2B5EF4-FFF2-40B4-BE49-F238E27FC236}">
                <a16:creationId xmlns:a16="http://schemas.microsoft.com/office/drawing/2014/main" id="{2BF03229-99EE-413D-83A0-DEA6F1FEB500}"/>
              </a:ext>
            </a:extLst>
          </p:cNvPr>
          <p:cNvSpPr>
            <a:spLocks noChangeArrowheads="1"/>
          </p:cNvSpPr>
          <p:nvPr/>
        </p:nvSpPr>
        <p:spPr bwMode="auto">
          <a:xfrm>
            <a:off x="207434" y="142875"/>
            <a:ext cx="11777133" cy="2139950"/>
          </a:xfrm>
          <a:prstGeom prst="rect">
            <a:avLst/>
          </a:prstGeom>
          <a:solidFill>
            <a:schemeClr val="accent1"/>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D45C9FD5-851C-43E9-8BE7-2DF66B751C8F}"/>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Rectangle 10">
            <a:extLst>
              <a:ext uri="{FF2B5EF4-FFF2-40B4-BE49-F238E27FC236}">
                <a16:creationId xmlns:a16="http://schemas.microsoft.com/office/drawing/2014/main" id="{960A26AD-D420-44D6-BB7E-8F92F9F9F8E1}"/>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2" name="Straight Connector 11">
            <a:extLst>
              <a:ext uri="{FF2B5EF4-FFF2-40B4-BE49-F238E27FC236}">
                <a16:creationId xmlns:a16="http://schemas.microsoft.com/office/drawing/2014/main" id="{ED50DF45-BD20-427E-905C-2C86E7555097}"/>
              </a:ext>
            </a:extLst>
          </p:cNvPr>
          <p:cNvSpPr>
            <a:spLocks noChangeShapeType="1"/>
          </p:cNvSpPr>
          <p:nvPr/>
        </p:nvSpPr>
        <p:spPr bwMode="auto">
          <a:xfrm>
            <a:off x="203200" y="2438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3" name="Oval 12">
            <a:extLst>
              <a:ext uri="{FF2B5EF4-FFF2-40B4-BE49-F238E27FC236}">
                <a16:creationId xmlns:a16="http://schemas.microsoft.com/office/drawing/2014/main" id="{A5F476EC-68D7-4533-BCB3-A7BFC54A198A}"/>
              </a:ext>
            </a:extLst>
          </p:cNvPr>
          <p:cNvSpPr/>
          <p:nvPr/>
        </p:nvSpPr>
        <p:spPr>
          <a:xfrm>
            <a:off x="5689600" y="211455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987DBB26-658D-441A-AD7A-CB684AFE5ECB}"/>
              </a:ext>
            </a:extLst>
          </p:cNvPr>
          <p:cNvSpPr/>
          <p:nvPr/>
        </p:nvSpPr>
        <p:spPr>
          <a:xfrm>
            <a:off x="5816600" y="2209800"/>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Text Placeholder 2"/>
          <p:cNvSpPr>
            <a:spLocks noGrp="1"/>
          </p:cNvSpPr>
          <p:nvPr>
            <p:ph type="body" idx="1"/>
          </p:nvPr>
        </p:nvSpPr>
        <p:spPr>
          <a:xfrm>
            <a:off x="1824568" y="2743200"/>
            <a:ext cx="8640232"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963084" y="533400"/>
            <a:ext cx="10363200" cy="1524000"/>
          </a:xfrm>
        </p:spPr>
        <p:txBody>
          <a:bodyPr/>
          <a:lstStyle>
            <a:lvl1pPr algn="ctr">
              <a:buNone/>
              <a:defRPr sz="42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1D969A48-E23F-4222-BEED-ECC2768E8611}"/>
              </a:ext>
            </a:extLst>
          </p:cNvPr>
          <p:cNvSpPr>
            <a:spLocks noGrp="1"/>
          </p:cNvSpPr>
          <p:nvPr>
            <p:ph type="ftr" sz="quarter" idx="10"/>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6" name="Date Placeholder 3">
            <a:extLst>
              <a:ext uri="{FF2B5EF4-FFF2-40B4-BE49-F238E27FC236}">
                <a16:creationId xmlns:a16="http://schemas.microsoft.com/office/drawing/2014/main" id="{18440C8E-BB88-4519-918E-1D6BE74AB51B}"/>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617263BE-BA53-49BC-BC99-8C37275296E7}" type="datetimeFigureOut">
              <a:rPr lang="en-US"/>
              <a:pPr>
                <a:defRPr/>
              </a:pPr>
              <a:t>5/6/22</a:t>
            </a:fld>
            <a:endParaRPr lang="en-US"/>
          </a:p>
        </p:txBody>
      </p:sp>
      <p:sp>
        <p:nvSpPr>
          <p:cNvPr id="17" name="Slide Number Placeholder 5">
            <a:extLst>
              <a:ext uri="{FF2B5EF4-FFF2-40B4-BE49-F238E27FC236}">
                <a16:creationId xmlns:a16="http://schemas.microsoft.com/office/drawing/2014/main" id="{98CA2BE8-CFF6-480F-A485-520A94AD2344}"/>
              </a:ext>
            </a:extLst>
          </p:cNvPr>
          <p:cNvSpPr>
            <a:spLocks noGrp="1"/>
          </p:cNvSpPr>
          <p:nvPr>
            <p:ph type="sldNum" sz="quarter" idx="12"/>
          </p:nvPr>
        </p:nvSpPr>
        <p:spPr>
          <a:xfrm>
            <a:off x="5791200" y="2198689"/>
            <a:ext cx="609600" cy="441325"/>
          </a:xfrm>
        </p:spPr>
        <p:txBody>
          <a:bodyPr/>
          <a:lstStyle>
            <a:lvl1pPr>
              <a:defRPr b="1">
                <a:latin typeface="Times New Roman" panose="02020603050405020304" pitchFamily="18" charset="0"/>
              </a:defRPr>
            </a:lvl1pPr>
          </a:lstStyle>
          <a:p>
            <a:fld id="{27C5031F-A968-4E14-ACD4-F04CA23B3CF1}" type="slidenum">
              <a:rPr lang="en-US" altLang="vi-VN"/>
              <a:pPr/>
              <a:t>‹#›</a:t>
            </a:fld>
            <a:endParaRPr lang="en-US" altLang="vi-VN"/>
          </a:p>
        </p:txBody>
      </p:sp>
    </p:spTree>
    <p:extLst>
      <p:ext uri="{BB962C8B-B14F-4D97-AF65-F5344CB8AC3E}">
        <p14:creationId xmlns:p14="http://schemas.microsoft.com/office/powerpoint/2010/main" val="4140271877"/>
      </p:ext>
    </p:extLst>
  </p:cSld>
  <p:clrMapOvr>
    <a:overrideClrMapping bg1="lt1" tx1="dk1" bg2="lt2" tx2="dk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a:extLst>
              <a:ext uri="{FF2B5EF4-FFF2-40B4-BE49-F238E27FC236}">
                <a16:creationId xmlns:a16="http://schemas.microsoft.com/office/drawing/2014/main" id="{98A6B83F-B14F-4A46-A6D5-BA4B4DD375B8}"/>
              </a:ext>
            </a:extLst>
          </p:cNvPr>
          <p:cNvSpPr>
            <a:spLocks noChangeShapeType="1"/>
          </p:cNvSpPr>
          <p:nvPr/>
        </p:nvSpPr>
        <p:spPr bwMode="auto">
          <a:xfrm flipV="1">
            <a:off x="6083301" y="1576388"/>
            <a:ext cx="12700"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1800"/>
          </a:p>
        </p:txBody>
      </p:sp>
      <p:sp>
        <p:nvSpPr>
          <p:cNvPr id="2" name="Title 1"/>
          <p:cNvSpPr>
            <a:spLocks noGrp="1"/>
          </p:cNvSpPr>
          <p:nvPr>
            <p:ph type="title"/>
          </p:nvPr>
        </p:nvSpPr>
        <p:spPr>
          <a:xfrm>
            <a:off x="402336" y="228600"/>
            <a:ext cx="11379200" cy="758952"/>
          </a:xfrm>
        </p:spPr>
        <p:txBody>
          <a:bodyPr/>
          <a:lstStyle/>
          <a:p>
            <a:r>
              <a:rPr lang="en-US"/>
              <a:t>Click to edit Master title style</a:t>
            </a:r>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C083EE3-48C6-4BF5-8732-BFE56B71E444}"/>
              </a:ext>
            </a:extLst>
          </p:cNvPr>
          <p:cNvSpPr>
            <a:spLocks noGrp="1"/>
          </p:cNvSpPr>
          <p:nvPr>
            <p:ph type="dt" sz="half" idx="10"/>
          </p:nvPr>
        </p:nvSpPr>
        <p:spPr>
          <a:xfrm>
            <a:off x="7721601" y="6410326"/>
            <a:ext cx="4059767" cy="365125"/>
          </a:xfrm>
        </p:spPr>
        <p:txBody>
          <a:bodyPr/>
          <a:lstStyle>
            <a:lvl1pPr fontAlgn="base">
              <a:spcBef>
                <a:spcPct val="0"/>
              </a:spcBef>
              <a:spcAft>
                <a:spcPct val="0"/>
              </a:spcAft>
              <a:defRPr b="1">
                <a:latin typeface="Times New Roman" pitchFamily="18" charset="0"/>
              </a:defRPr>
            </a:lvl1pPr>
          </a:lstStyle>
          <a:p>
            <a:pPr>
              <a:defRPr/>
            </a:pPr>
            <a:fld id="{4CC6D338-A6E9-4711-A6CD-58C77BE7CC4B}" type="datetimeFigureOut">
              <a:rPr lang="en-US"/>
              <a:pPr>
                <a:defRPr/>
              </a:pPr>
              <a:t>5/6/22</a:t>
            </a:fld>
            <a:endParaRPr lang="en-US"/>
          </a:p>
        </p:txBody>
      </p:sp>
      <p:sp>
        <p:nvSpPr>
          <p:cNvPr id="7" name="Footer Placeholder 5">
            <a:extLst>
              <a:ext uri="{FF2B5EF4-FFF2-40B4-BE49-F238E27FC236}">
                <a16:creationId xmlns:a16="http://schemas.microsoft.com/office/drawing/2014/main" id="{8D685010-1F27-4817-A2B6-0038C5993F97}"/>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8" name="Slide Number Placeholder 6">
            <a:extLst>
              <a:ext uri="{FF2B5EF4-FFF2-40B4-BE49-F238E27FC236}">
                <a16:creationId xmlns:a16="http://schemas.microsoft.com/office/drawing/2014/main" id="{FF921CA7-EE45-4B2B-A4F7-DDF02C9A6CFB}"/>
              </a:ext>
            </a:extLst>
          </p:cNvPr>
          <p:cNvSpPr>
            <a:spLocks noGrp="1"/>
          </p:cNvSpPr>
          <p:nvPr>
            <p:ph type="sldNum" sz="quarter" idx="12"/>
          </p:nvPr>
        </p:nvSpPr>
        <p:spPr/>
        <p:txBody>
          <a:bodyPr/>
          <a:lstStyle>
            <a:lvl1pPr>
              <a:defRPr b="1">
                <a:latin typeface="Times New Roman" panose="02020603050405020304" pitchFamily="18" charset="0"/>
              </a:defRPr>
            </a:lvl1pPr>
          </a:lstStyle>
          <a:p>
            <a:fld id="{B8EBB04E-B463-40A0-8006-C7C6DF1837E0}" type="slidenum">
              <a:rPr lang="en-US" altLang="vi-VN"/>
              <a:pPr/>
              <a:t>‹#›</a:t>
            </a:fld>
            <a:endParaRPr lang="en-US" altLang="vi-VN"/>
          </a:p>
        </p:txBody>
      </p:sp>
    </p:spTree>
    <p:extLst>
      <p:ext uri="{BB962C8B-B14F-4D97-AF65-F5344CB8AC3E}">
        <p14:creationId xmlns:p14="http://schemas.microsoft.com/office/powerpoint/2010/main" val="2422094781"/>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9">
            <a:extLst>
              <a:ext uri="{FF2B5EF4-FFF2-40B4-BE49-F238E27FC236}">
                <a16:creationId xmlns:a16="http://schemas.microsoft.com/office/drawing/2014/main" id="{B290CDFB-9455-46AA-A737-75B196AB8181}"/>
              </a:ext>
            </a:extLst>
          </p:cNvPr>
          <p:cNvSpPr>
            <a:spLocks noChangeShapeType="1"/>
          </p:cNvSpPr>
          <p:nvPr/>
        </p:nvSpPr>
        <p:spPr bwMode="auto">
          <a:xfrm flipV="1">
            <a:off x="6096000" y="2200276"/>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1800"/>
          </a:p>
        </p:txBody>
      </p:sp>
      <p:sp>
        <p:nvSpPr>
          <p:cNvPr id="8" name="Rectangle 20">
            <a:extLst>
              <a:ext uri="{FF2B5EF4-FFF2-40B4-BE49-F238E27FC236}">
                <a16:creationId xmlns:a16="http://schemas.microsoft.com/office/drawing/2014/main" id="{3A772B30-F462-46FD-9988-53E2C4D5AAEA}"/>
              </a:ext>
            </a:extLst>
          </p:cNvPr>
          <p:cNvSpPr>
            <a:spLocks noChangeArrowheads="1"/>
          </p:cNvSpPr>
          <p:nvPr/>
        </p:nvSpPr>
        <p:spPr bwMode="white">
          <a:xfrm>
            <a:off x="0" y="0"/>
            <a:ext cx="12192000" cy="1447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3">
            <a:extLst>
              <a:ext uri="{FF2B5EF4-FFF2-40B4-BE49-F238E27FC236}">
                <a16:creationId xmlns:a16="http://schemas.microsoft.com/office/drawing/2014/main" id="{16EBB694-1A5A-40C3-9730-03EF2FA2EE71}"/>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24">
            <a:extLst>
              <a:ext uri="{FF2B5EF4-FFF2-40B4-BE49-F238E27FC236}">
                <a16:creationId xmlns:a16="http://schemas.microsoft.com/office/drawing/2014/main" id="{6ED9D6AB-EB19-4471-BBD7-E3E9DA8CE11C}"/>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1" name="Rectangle 25">
            <a:extLst>
              <a:ext uri="{FF2B5EF4-FFF2-40B4-BE49-F238E27FC236}">
                <a16:creationId xmlns:a16="http://schemas.microsoft.com/office/drawing/2014/main" id="{24E639E8-D580-48ED-8F57-85E072646016}"/>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2" name="Rectangle 11">
            <a:extLst>
              <a:ext uri="{FF2B5EF4-FFF2-40B4-BE49-F238E27FC236}">
                <a16:creationId xmlns:a16="http://schemas.microsoft.com/office/drawing/2014/main" id="{17B0DDA2-61A7-4038-9BAF-4A8065F219ED}"/>
              </a:ext>
            </a:extLst>
          </p:cNvPr>
          <p:cNvSpPr/>
          <p:nvPr/>
        </p:nvSpPr>
        <p:spPr>
          <a:xfrm>
            <a:off x="203200" y="1371600"/>
            <a:ext cx="11777133"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3" name="Rectangle 12">
            <a:extLst>
              <a:ext uri="{FF2B5EF4-FFF2-40B4-BE49-F238E27FC236}">
                <a16:creationId xmlns:a16="http://schemas.microsoft.com/office/drawing/2014/main" id="{8B925DD2-EE88-4C00-BBAF-7045FFD652A7}"/>
              </a:ext>
            </a:extLst>
          </p:cNvPr>
          <p:cNvSpPr>
            <a:spLocks noChangeArrowheads="1"/>
          </p:cNvSpPr>
          <p:nvPr/>
        </p:nvSpPr>
        <p:spPr bwMode="auto">
          <a:xfrm>
            <a:off x="194734" y="6391275"/>
            <a:ext cx="11777133"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4" name="Straight Connector 13">
            <a:extLst>
              <a:ext uri="{FF2B5EF4-FFF2-40B4-BE49-F238E27FC236}">
                <a16:creationId xmlns:a16="http://schemas.microsoft.com/office/drawing/2014/main" id="{378E0887-85BC-4C51-9122-D1865EF1A8C0}"/>
              </a:ext>
            </a:extLst>
          </p:cNvPr>
          <p:cNvSpPr>
            <a:spLocks noChangeShapeType="1"/>
          </p:cNvSpPr>
          <p:nvPr/>
        </p:nvSpPr>
        <p:spPr bwMode="auto">
          <a:xfrm>
            <a:off x="203200" y="1279525"/>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5" name="Rectangle 14">
            <a:extLst>
              <a:ext uri="{FF2B5EF4-FFF2-40B4-BE49-F238E27FC236}">
                <a16:creationId xmlns:a16="http://schemas.microsoft.com/office/drawing/2014/main" id="{62B4F4B8-6793-4A72-BDC6-8B50005B9A57}"/>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6" name="Oval 15">
            <a:extLst>
              <a:ext uri="{FF2B5EF4-FFF2-40B4-BE49-F238E27FC236}">
                <a16:creationId xmlns:a16="http://schemas.microsoft.com/office/drawing/2014/main" id="{B7E8BA29-61DD-4251-8B21-843C7882EE14}"/>
              </a:ext>
            </a:extLst>
          </p:cNvPr>
          <p:cNvSpPr/>
          <p:nvPr/>
        </p:nvSpPr>
        <p:spPr>
          <a:xfrm>
            <a:off x="5689600" y="955675"/>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7" name="Oval 16">
            <a:extLst>
              <a:ext uri="{FF2B5EF4-FFF2-40B4-BE49-F238E27FC236}">
                <a16:creationId xmlns:a16="http://schemas.microsoft.com/office/drawing/2014/main" id="{0D50C967-EB44-49A3-AF38-D89CA3279EEC}"/>
              </a:ext>
            </a:extLst>
          </p:cNvPr>
          <p:cNvSpPr/>
          <p:nvPr/>
        </p:nvSpPr>
        <p:spPr>
          <a:xfrm>
            <a:off x="5816600" y="1050925"/>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Text Placeholder 2"/>
          <p:cNvSpPr>
            <a:spLocks noGrp="1"/>
          </p:cNvSpPr>
          <p:nvPr>
            <p:ph type="body" idx="1"/>
          </p:nvPr>
        </p:nvSpPr>
        <p:spPr>
          <a:xfrm>
            <a:off x="402336" y="1524000"/>
            <a:ext cx="5386917"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6388441" y="1524000"/>
            <a:ext cx="5389033"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24" name="Content Placeholder 23"/>
          <p:cNvSpPr>
            <a:spLocks noGrp="1"/>
          </p:cNvSpPr>
          <p:nvPr>
            <p:ph sz="quarter" idx="2"/>
          </p:nvPr>
        </p:nvSpPr>
        <p:spPr>
          <a:xfrm>
            <a:off x="402336" y="2471383"/>
            <a:ext cx="5388864" cy="3818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6400800" y="2471383"/>
            <a:ext cx="5384800" cy="38221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71CCA344-E20B-40CE-B164-9B3C70070052}"/>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9E4ECB36-6A88-4144-9C1A-2E78E5142C3E}" type="datetimeFigureOut">
              <a:rPr lang="en-US"/>
              <a:pPr>
                <a:defRPr/>
              </a:pPr>
              <a:t>5/6/22</a:t>
            </a:fld>
            <a:endParaRPr lang="en-US"/>
          </a:p>
        </p:txBody>
      </p:sp>
      <p:sp>
        <p:nvSpPr>
          <p:cNvPr id="19" name="Footer Placeholder 7">
            <a:extLst>
              <a:ext uri="{FF2B5EF4-FFF2-40B4-BE49-F238E27FC236}">
                <a16:creationId xmlns:a16="http://schemas.microsoft.com/office/drawing/2014/main" id="{94CA8AD3-CDB2-4865-951D-733ACE3CCA35}"/>
              </a:ext>
            </a:extLst>
          </p:cNvPr>
          <p:cNvSpPr>
            <a:spLocks noGrp="1"/>
          </p:cNvSpPr>
          <p:nvPr>
            <p:ph type="ftr" sz="quarter" idx="11"/>
          </p:nvPr>
        </p:nvSpPr>
        <p:spPr>
          <a:xfrm>
            <a:off x="406400" y="6410326"/>
            <a:ext cx="4775200" cy="365125"/>
          </a:xfrm>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20" name="Slide Number Placeholder 8">
            <a:extLst>
              <a:ext uri="{FF2B5EF4-FFF2-40B4-BE49-F238E27FC236}">
                <a16:creationId xmlns:a16="http://schemas.microsoft.com/office/drawing/2014/main" id="{4323F88F-13A5-4978-A08B-27577073259B}"/>
              </a:ext>
            </a:extLst>
          </p:cNvPr>
          <p:cNvSpPr>
            <a:spLocks noGrp="1"/>
          </p:cNvSpPr>
          <p:nvPr>
            <p:ph type="sldNum" sz="quarter" idx="12"/>
          </p:nvPr>
        </p:nvSpPr>
        <p:spPr>
          <a:xfrm>
            <a:off x="5791200" y="1042989"/>
            <a:ext cx="609600" cy="441325"/>
          </a:xfrm>
        </p:spPr>
        <p:txBody>
          <a:bodyPr/>
          <a:lstStyle>
            <a:lvl1pPr>
              <a:defRPr b="1">
                <a:latin typeface="Times New Roman" panose="02020603050405020304" pitchFamily="18" charset="0"/>
              </a:defRPr>
            </a:lvl1pPr>
          </a:lstStyle>
          <a:p>
            <a:fld id="{51C52B62-F98C-453B-880A-F0E37AFA529D}" type="slidenum">
              <a:rPr lang="en-US" altLang="vi-VN"/>
              <a:pPr/>
              <a:t>‹#›</a:t>
            </a:fld>
            <a:endParaRPr lang="en-US" altLang="vi-VN"/>
          </a:p>
        </p:txBody>
      </p:sp>
    </p:spTree>
    <p:extLst>
      <p:ext uri="{BB962C8B-B14F-4D97-AF65-F5344CB8AC3E}">
        <p14:creationId xmlns:p14="http://schemas.microsoft.com/office/powerpoint/2010/main" val="10363659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4" y="1031257"/>
            <a:ext cx="9912735" cy="42891"/>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8" rIns="91415" bIns="45708" rtlCol="0" anchor="ctr"/>
          <a:lstStyle/>
          <a:p>
            <a:pPr marL="0" marR="0" lvl="0" indent="0" algn="ctr" defTabSz="914133"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6" name="圆角矩形 5"/>
          <p:cNvSpPr/>
          <p:nvPr userDrawn="1"/>
        </p:nvSpPr>
        <p:spPr>
          <a:xfrm>
            <a:off x="5900058" y="6451901"/>
            <a:ext cx="391889" cy="2200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8" rIns="91415" bIns="45708" rtlCol="0" anchor="ctr"/>
          <a:lstStyle/>
          <a:p>
            <a:pPr marL="0" marR="0" lvl="0" indent="0" algn="ctr" defTabSz="914133"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7" name="日期占位符 6"/>
          <p:cNvSpPr>
            <a:spLocks noGrp="1"/>
          </p:cNvSpPr>
          <p:nvPr>
            <p:ph type="dt" sz="half" idx="10"/>
          </p:nvPr>
        </p:nvSpPr>
        <p:spPr/>
        <p:txBody>
          <a:bodyPr/>
          <a:lstStyle/>
          <a:p>
            <a:pPr defTabSz="914133">
              <a:defRPr/>
            </a:pPr>
            <a:fld id="{3E729073-8FFE-4F18-B513-07581FC6638E}"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9" name="灯片编号占位符 8"/>
          <p:cNvSpPr>
            <a:spLocks noGrp="1"/>
          </p:cNvSpPr>
          <p:nvPr>
            <p:ph type="sldNum" sz="quarter" idx="12"/>
          </p:nvPr>
        </p:nvSpPr>
        <p:spPr>
          <a:xfrm>
            <a:off x="4673600" y="6396227"/>
            <a:ext cx="2844800" cy="365125"/>
          </a:xfrm>
        </p:spPr>
        <p:txBody>
          <a:bodyPr/>
          <a:lstStyle>
            <a:lvl1pPr algn="ctr">
              <a:defRPr>
                <a:latin typeface="ITC Avant Garde Std Bk" panose="020B0502020202020204" pitchFamily="34" charset="0"/>
              </a:defRPr>
            </a:lvl1p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82989216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F709E-0544-46CE-833B-60CF17F079F1}"/>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2E0F285B-1B31-4C6E-9F5D-49DA193EF25F}" type="datetimeFigureOut">
              <a:rPr lang="en-US"/>
              <a:pPr>
                <a:defRPr/>
              </a:pPr>
              <a:t>5/6/22</a:t>
            </a:fld>
            <a:endParaRPr lang="en-US"/>
          </a:p>
        </p:txBody>
      </p:sp>
      <p:sp>
        <p:nvSpPr>
          <p:cNvPr id="4" name="Footer Placeholder 3">
            <a:extLst>
              <a:ext uri="{FF2B5EF4-FFF2-40B4-BE49-F238E27FC236}">
                <a16:creationId xmlns:a16="http://schemas.microsoft.com/office/drawing/2014/main" id="{BE5A9FCA-7158-4A68-B784-A52B7A5592F6}"/>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41E96CB5-8D6C-4055-984C-88E85FBAF6DD}"/>
              </a:ext>
            </a:extLst>
          </p:cNvPr>
          <p:cNvSpPr>
            <a:spLocks noGrp="1"/>
          </p:cNvSpPr>
          <p:nvPr>
            <p:ph type="sldNum" sz="quarter" idx="12"/>
          </p:nvPr>
        </p:nvSpPr>
        <p:spPr>
          <a:xfrm>
            <a:off x="5791200" y="1036639"/>
            <a:ext cx="609600" cy="441325"/>
          </a:xfrm>
        </p:spPr>
        <p:txBody>
          <a:bodyPr/>
          <a:lstStyle>
            <a:lvl1pPr>
              <a:defRPr b="1">
                <a:latin typeface="Times New Roman" panose="02020603050405020304" pitchFamily="18" charset="0"/>
              </a:defRPr>
            </a:lvl1pPr>
          </a:lstStyle>
          <a:p>
            <a:fld id="{62EA0ABB-98D3-4261-9583-F96749EC93B6}" type="slidenum">
              <a:rPr lang="en-US" altLang="vi-VN"/>
              <a:pPr/>
              <a:t>‹#›</a:t>
            </a:fld>
            <a:endParaRPr lang="en-US" altLang="vi-VN"/>
          </a:p>
        </p:txBody>
      </p:sp>
    </p:spTree>
    <p:extLst>
      <p:ext uri="{BB962C8B-B14F-4D97-AF65-F5344CB8AC3E}">
        <p14:creationId xmlns:p14="http://schemas.microsoft.com/office/powerpoint/2010/main" val="138664853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25271EDC-96F6-4203-A006-387B126D9511}"/>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3" name="Rectangle 20">
            <a:extLst>
              <a:ext uri="{FF2B5EF4-FFF2-40B4-BE49-F238E27FC236}">
                <a16:creationId xmlns:a16="http://schemas.microsoft.com/office/drawing/2014/main" id="{5D22FE39-D7D8-42D3-8445-EB38066C322F}"/>
              </a:ext>
            </a:extLst>
          </p:cNvPr>
          <p:cNvSpPr>
            <a:spLocks noChangeArrowheads="1"/>
          </p:cNvSpPr>
          <p:nvPr/>
        </p:nvSpPr>
        <p:spPr bwMode="white">
          <a:xfrm>
            <a:off x="0" y="1"/>
            <a:ext cx="12192000" cy="15557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4" name="Rectangle 23">
            <a:extLst>
              <a:ext uri="{FF2B5EF4-FFF2-40B4-BE49-F238E27FC236}">
                <a16:creationId xmlns:a16="http://schemas.microsoft.com/office/drawing/2014/main" id="{81D56EBC-12BD-4A3E-ACB7-5D8EA6D655A4}"/>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4">
            <a:extLst>
              <a:ext uri="{FF2B5EF4-FFF2-40B4-BE49-F238E27FC236}">
                <a16:creationId xmlns:a16="http://schemas.microsoft.com/office/drawing/2014/main" id="{5EC4404C-3E92-474D-9BE6-F2B2153A34B4}"/>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5">
            <a:extLst>
              <a:ext uri="{FF2B5EF4-FFF2-40B4-BE49-F238E27FC236}">
                <a16:creationId xmlns:a16="http://schemas.microsoft.com/office/drawing/2014/main" id="{46607403-42AA-4A06-B2B1-847D88983496}"/>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7" name="Rectangle 6">
            <a:extLst>
              <a:ext uri="{FF2B5EF4-FFF2-40B4-BE49-F238E27FC236}">
                <a16:creationId xmlns:a16="http://schemas.microsoft.com/office/drawing/2014/main" id="{8943054C-2C68-4B71-999C-FDFD6F9D617E}"/>
              </a:ext>
            </a:extLst>
          </p:cNvPr>
          <p:cNvSpPr>
            <a:spLocks noChangeArrowheads="1"/>
          </p:cNvSpPr>
          <p:nvPr/>
        </p:nvSpPr>
        <p:spPr bwMode="auto">
          <a:xfrm>
            <a:off x="203200" y="15875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8" name="Date Placeholder 1">
            <a:extLst>
              <a:ext uri="{FF2B5EF4-FFF2-40B4-BE49-F238E27FC236}">
                <a16:creationId xmlns:a16="http://schemas.microsoft.com/office/drawing/2014/main" id="{3C1CD5A0-B46D-44EE-AB1C-A871DD950358}"/>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E8CB1FA9-7C09-4C52-B61B-9C6B13A55006}" type="datetimeFigureOut">
              <a:rPr lang="en-US"/>
              <a:pPr>
                <a:defRPr/>
              </a:pPr>
              <a:t>5/6/22</a:t>
            </a:fld>
            <a:endParaRPr lang="en-US"/>
          </a:p>
        </p:txBody>
      </p:sp>
      <p:sp>
        <p:nvSpPr>
          <p:cNvPr id="9" name="Footer Placeholder 2">
            <a:extLst>
              <a:ext uri="{FF2B5EF4-FFF2-40B4-BE49-F238E27FC236}">
                <a16:creationId xmlns:a16="http://schemas.microsoft.com/office/drawing/2014/main" id="{BDDE5E4D-5B2E-47B8-80ED-A8779981BD5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0" name="Slide Number Placeholder 3">
            <a:extLst>
              <a:ext uri="{FF2B5EF4-FFF2-40B4-BE49-F238E27FC236}">
                <a16:creationId xmlns:a16="http://schemas.microsoft.com/office/drawing/2014/main" id="{608F6FFB-2CAF-40AE-86A1-59BEC4B319B6}"/>
              </a:ext>
            </a:extLst>
          </p:cNvPr>
          <p:cNvSpPr>
            <a:spLocks noGrp="1"/>
          </p:cNvSpPr>
          <p:nvPr>
            <p:ph type="sldNum" sz="quarter" idx="12"/>
          </p:nvPr>
        </p:nvSpPr>
        <p:spPr>
          <a:xfrm>
            <a:off x="5689600" y="6324601"/>
            <a:ext cx="812800" cy="441325"/>
          </a:xfrm>
        </p:spPr>
        <p:txBody>
          <a:bodyPr/>
          <a:lstStyle>
            <a:lvl1pPr>
              <a:defRPr b="1">
                <a:solidFill>
                  <a:srgbClr val="FFFFFF"/>
                </a:solidFill>
                <a:latin typeface="Times New Roman" panose="02020603050405020304" pitchFamily="18" charset="0"/>
              </a:defRPr>
            </a:lvl1pPr>
          </a:lstStyle>
          <a:p>
            <a:fld id="{12372E7D-EBA6-40F9-B98F-197624E319A6}" type="slidenum">
              <a:rPr lang="en-US" altLang="vi-VN"/>
              <a:pPr/>
              <a:t>‹#›</a:t>
            </a:fld>
            <a:endParaRPr lang="en-US" altLang="vi-VN"/>
          </a:p>
        </p:txBody>
      </p:sp>
    </p:spTree>
    <p:extLst>
      <p:ext uri="{BB962C8B-B14F-4D97-AF65-F5344CB8AC3E}">
        <p14:creationId xmlns:p14="http://schemas.microsoft.com/office/powerpoint/2010/main" val="425492421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CD29BD-AF74-4DFA-AB25-F5879ADDAE69}"/>
              </a:ext>
            </a:extLst>
          </p:cNvPr>
          <p:cNvSpPr>
            <a:spLocks noChangeArrowheads="1"/>
          </p:cNvSpPr>
          <p:nvPr/>
        </p:nvSpPr>
        <p:spPr bwMode="auto">
          <a:xfrm>
            <a:off x="203200" y="152400"/>
            <a:ext cx="11777133"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6" name="Rectangle 20">
            <a:extLst>
              <a:ext uri="{FF2B5EF4-FFF2-40B4-BE49-F238E27FC236}">
                <a16:creationId xmlns:a16="http://schemas.microsoft.com/office/drawing/2014/main" id="{FA65F445-B6FB-4CD0-AC19-DCEC9A4FC85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EB82C00-B0CB-404F-84D9-9053D02216B6}"/>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43CF2678-A6DC-4B34-84A6-895C39D12908}"/>
              </a:ext>
            </a:extLst>
          </p:cNvPr>
          <p:cNvSpPr>
            <a:spLocks noChangeArrowheads="1"/>
          </p:cNvSpPr>
          <p:nvPr/>
        </p:nvSpPr>
        <p:spPr bwMode="white">
          <a:xfrm>
            <a:off x="0" y="1"/>
            <a:ext cx="12192000" cy="11906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5DFDDC23-4646-4BCF-9805-3068C0B4D4F5}"/>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B71636A5-9C89-4219-82D7-6FD76BB3628E}"/>
              </a:ext>
            </a:extLst>
          </p:cNvPr>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1" name="Rectangle 10">
            <a:extLst>
              <a:ext uri="{FF2B5EF4-FFF2-40B4-BE49-F238E27FC236}">
                <a16:creationId xmlns:a16="http://schemas.microsoft.com/office/drawing/2014/main" id="{A629AA33-5C05-4D59-AFE5-F425723272FC}"/>
              </a:ext>
            </a:extLst>
          </p:cNvPr>
          <p:cNvSpPr>
            <a:spLocks noChangeArrowheads="1"/>
          </p:cNvSpPr>
          <p:nvPr/>
        </p:nvSpPr>
        <p:spPr bwMode="auto">
          <a:xfrm>
            <a:off x="203200" y="152400"/>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2" name="Straight Connector 11">
            <a:extLst>
              <a:ext uri="{FF2B5EF4-FFF2-40B4-BE49-F238E27FC236}">
                <a16:creationId xmlns:a16="http://schemas.microsoft.com/office/drawing/2014/main" id="{CCF981E1-80B0-4C78-BE91-7E2496054BE9}"/>
              </a:ext>
            </a:extLst>
          </p:cNvPr>
          <p:cNvSpPr>
            <a:spLocks noChangeShapeType="1"/>
          </p:cNvSpPr>
          <p:nvPr/>
        </p:nvSpPr>
        <p:spPr bwMode="auto">
          <a:xfrm>
            <a:off x="203200" y="533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3" name="Oval 12">
            <a:extLst>
              <a:ext uri="{FF2B5EF4-FFF2-40B4-BE49-F238E27FC236}">
                <a16:creationId xmlns:a16="http://schemas.microsoft.com/office/drawing/2014/main" id="{722EDC71-8590-4698-84A9-8F7F8EB5B782}"/>
              </a:ext>
            </a:extLst>
          </p:cNvPr>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BF2198C2-B359-45C5-A7E9-3D584E5B82C6}"/>
              </a:ext>
            </a:extLst>
          </p:cNvPr>
          <p:cNvSpPr/>
          <p:nvPr/>
        </p:nvSpPr>
        <p:spPr>
          <a:xfrm>
            <a:off x="1854200" y="323850"/>
            <a:ext cx="5588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Rectangle 14">
            <a:extLst>
              <a:ext uri="{FF2B5EF4-FFF2-40B4-BE49-F238E27FC236}">
                <a16:creationId xmlns:a16="http://schemas.microsoft.com/office/drawing/2014/main" id="{762D6C83-7869-4649-A648-93B0C38AEF39}"/>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2" name="Title 1"/>
          <p:cNvSpPr>
            <a:spLocks noGrp="1"/>
          </p:cNvSpPr>
          <p:nvPr>
            <p:ph type="title"/>
          </p:nvPr>
        </p:nvSpPr>
        <p:spPr>
          <a:xfrm>
            <a:off x="508000" y="914400"/>
            <a:ext cx="3149600" cy="990600"/>
          </a:xfrm>
        </p:spPr>
        <p:txBody>
          <a:bodyPr>
            <a:noAutofit/>
          </a:bodyPr>
          <a:lstStyle>
            <a:lvl1pPr algn="l">
              <a:buNone/>
              <a:defRPr sz="2200"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508000" y="1981201"/>
            <a:ext cx="31496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20" name="Content Placeholder 19"/>
          <p:cNvSpPr>
            <a:spLocks noGrp="1"/>
          </p:cNvSpPr>
          <p:nvPr>
            <p:ph sz="quarter" idx="1"/>
          </p:nvPr>
        </p:nvSpPr>
        <p:spPr>
          <a:xfrm>
            <a:off x="4165600" y="685800"/>
            <a:ext cx="75184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E23C46EE-568B-485F-BD58-01469AC65AD1}"/>
              </a:ext>
            </a:extLst>
          </p:cNvPr>
          <p:cNvSpPr>
            <a:spLocks noGrp="1"/>
          </p:cNvSpPr>
          <p:nvPr>
            <p:ph type="sldNum" sz="quarter" idx="10"/>
          </p:nvPr>
        </p:nvSpPr>
        <p:spPr>
          <a:xfrm>
            <a:off x="1828800" y="312739"/>
            <a:ext cx="609600" cy="441325"/>
          </a:xfrm>
        </p:spPr>
        <p:txBody>
          <a:bodyPr/>
          <a:lstStyle>
            <a:lvl1pPr>
              <a:defRPr b="1">
                <a:latin typeface="Times New Roman" panose="02020603050405020304" pitchFamily="18" charset="0"/>
              </a:defRPr>
            </a:lvl1pPr>
          </a:lstStyle>
          <a:p>
            <a:fld id="{F2192DD6-BE5E-439A-99C0-0B43DE690E42}" type="slidenum">
              <a:rPr lang="en-US" altLang="vi-VN"/>
              <a:pPr/>
              <a:t>‹#›</a:t>
            </a:fld>
            <a:endParaRPr lang="en-US" altLang="vi-VN"/>
          </a:p>
        </p:txBody>
      </p:sp>
      <p:sp>
        <p:nvSpPr>
          <p:cNvPr id="17" name="Date Placeholder 4">
            <a:extLst>
              <a:ext uri="{FF2B5EF4-FFF2-40B4-BE49-F238E27FC236}">
                <a16:creationId xmlns:a16="http://schemas.microsoft.com/office/drawing/2014/main" id="{05AC9E64-740E-49C9-86E7-6F140BBC317E}"/>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289E49E5-2446-49DC-BB4B-164182CC5EDD}" type="datetimeFigureOut">
              <a:rPr lang="en-US"/>
              <a:pPr>
                <a:defRPr/>
              </a:pPr>
              <a:t>5/6/22</a:t>
            </a:fld>
            <a:endParaRPr lang="en-US"/>
          </a:p>
        </p:txBody>
      </p:sp>
      <p:sp>
        <p:nvSpPr>
          <p:cNvPr id="18" name="Footer Placeholder 5">
            <a:extLst>
              <a:ext uri="{FF2B5EF4-FFF2-40B4-BE49-F238E27FC236}">
                <a16:creationId xmlns:a16="http://schemas.microsoft.com/office/drawing/2014/main" id="{7A5B5985-0983-4257-8EFB-CC181ED06B59}"/>
              </a:ext>
            </a:extLst>
          </p:cNvPr>
          <p:cNvSpPr>
            <a:spLocks noGrp="1"/>
          </p:cNvSpPr>
          <p:nvPr>
            <p:ph type="ftr" sz="quarter" idx="12"/>
          </p:nvPr>
        </p:nvSpPr>
        <p:spPr>
          <a:xfrm>
            <a:off x="402168" y="6410326"/>
            <a:ext cx="4510617" cy="366713"/>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632855852"/>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16144661-A0C8-4A79-8898-3D8F22E68916}"/>
              </a:ext>
            </a:extLst>
          </p:cNvPr>
          <p:cNvSpPr>
            <a:spLocks noChangeShapeType="1"/>
          </p:cNvSpPr>
          <p:nvPr/>
        </p:nvSpPr>
        <p:spPr bwMode="auto">
          <a:xfrm>
            <a:off x="203200" y="533400"/>
            <a:ext cx="11777133"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6" name="Rectangle 20">
            <a:extLst>
              <a:ext uri="{FF2B5EF4-FFF2-40B4-BE49-F238E27FC236}">
                <a16:creationId xmlns:a16="http://schemas.microsoft.com/office/drawing/2014/main" id="{8CFE90E0-CE22-4265-9965-6CA6CEAC7115}"/>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3C8A33A-83FA-4DD2-A99C-4ADA808C18B8}"/>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E039EE11-2DEA-4587-A200-DDFCE1962C64}"/>
              </a:ext>
            </a:extLst>
          </p:cNvPr>
          <p:cNvSpPr>
            <a:spLocks noChangeArrowheads="1"/>
          </p:cNvSpPr>
          <p:nvPr/>
        </p:nvSpPr>
        <p:spPr bwMode="white">
          <a:xfrm>
            <a:off x="0" y="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A14C2188-B6C9-4B9D-BC33-D875A7DB6724}"/>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87AE7475-F239-43A5-B2FA-D3832A70D25D}"/>
              </a:ext>
            </a:extLst>
          </p:cNvPr>
          <p:cNvSpPr>
            <a:spLocks noChangeArrowheads="1"/>
          </p:cNvSpPr>
          <p:nvPr/>
        </p:nvSpPr>
        <p:spPr bwMode="auto">
          <a:xfrm>
            <a:off x="203200" y="152401"/>
            <a:ext cx="11777133"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Rectangle 10">
            <a:extLst>
              <a:ext uri="{FF2B5EF4-FFF2-40B4-BE49-F238E27FC236}">
                <a16:creationId xmlns:a16="http://schemas.microsoft.com/office/drawing/2014/main" id="{32E96C10-2B85-4DE9-B98F-28291C4A921B}"/>
              </a:ext>
            </a:extLst>
          </p:cNvPr>
          <p:cNvSpPr/>
          <p:nvPr/>
        </p:nvSpPr>
        <p:spPr>
          <a:xfrm>
            <a:off x="203200" y="609600"/>
            <a:ext cx="36576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2" name="Rectangle 11">
            <a:extLst>
              <a:ext uri="{FF2B5EF4-FFF2-40B4-BE49-F238E27FC236}">
                <a16:creationId xmlns:a16="http://schemas.microsoft.com/office/drawing/2014/main" id="{BBD24BDA-9E54-47C7-A2B8-F0D215E66B1A}"/>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3" name="Oval 12">
            <a:extLst>
              <a:ext uri="{FF2B5EF4-FFF2-40B4-BE49-F238E27FC236}">
                <a16:creationId xmlns:a16="http://schemas.microsoft.com/office/drawing/2014/main" id="{89F5E7DD-C847-4AF4-BD8D-24D7CCD5E543}"/>
              </a:ext>
            </a:extLst>
          </p:cNvPr>
          <p:cNvSpPr/>
          <p:nvPr/>
        </p:nvSpPr>
        <p:spPr>
          <a:xfrm>
            <a:off x="1727200" y="228600"/>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4" name="Oval 13">
            <a:extLst>
              <a:ext uri="{FF2B5EF4-FFF2-40B4-BE49-F238E27FC236}">
                <a16:creationId xmlns:a16="http://schemas.microsoft.com/office/drawing/2014/main" id="{A85F76E4-4AC3-45A5-84DF-4677DFA4C1B8}"/>
              </a:ext>
            </a:extLst>
          </p:cNvPr>
          <p:cNvSpPr/>
          <p:nvPr/>
        </p:nvSpPr>
        <p:spPr>
          <a:xfrm>
            <a:off x="1854200" y="323850"/>
            <a:ext cx="5588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Rectangle 14">
            <a:extLst>
              <a:ext uri="{FF2B5EF4-FFF2-40B4-BE49-F238E27FC236}">
                <a16:creationId xmlns:a16="http://schemas.microsoft.com/office/drawing/2014/main" id="{E687F69D-DFF7-42CE-B958-ADD8C897D360}"/>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2" name="Title 1"/>
          <p:cNvSpPr>
            <a:spLocks noGrp="1"/>
          </p:cNvSpPr>
          <p:nvPr>
            <p:ph type="title"/>
          </p:nvPr>
        </p:nvSpPr>
        <p:spPr>
          <a:xfrm>
            <a:off x="4000500" y="5029200"/>
            <a:ext cx="7823200" cy="1219200"/>
          </a:xfrm>
        </p:spPr>
        <p:txBody>
          <a:bodyPr anchor="t">
            <a:noAutofit/>
          </a:bodyPr>
          <a:lstStyle>
            <a:lvl1pPr algn="l">
              <a:buNone/>
              <a:defRPr sz="24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4000500" y="609600"/>
            <a:ext cx="7823200" cy="4267200"/>
          </a:xfrm>
        </p:spPr>
        <p:txBody>
          <a:bodyPr>
            <a:normAutofit/>
          </a:bodyPr>
          <a:lstStyle>
            <a:lvl1pPr marL="0" indent="0">
              <a:buNone/>
              <a:defRPr sz="32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8000" y="990600"/>
            <a:ext cx="32512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86D26CDE-568D-4793-97E8-A9E44566FECE}"/>
              </a:ext>
            </a:extLst>
          </p:cNvPr>
          <p:cNvSpPr>
            <a:spLocks noGrp="1"/>
          </p:cNvSpPr>
          <p:nvPr>
            <p:ph type="sldNum" sz="quarter" idx="10"/>
          </p:nvPr>
        </p:nvSpPr>
        <p:spPr>
          <a:xfrm>
            <a:off x="1828800" y="312739"/>
            <a:ext cx="609600" cy="441325"/>
          </a:xfrm>
        </p:spPr>
        <p:txBody>
          <a:bodyPr/>
          <a:lstStyle>
            <a:lvl1pPr>
              <a:defRPr b="1">
                <a:latin typeface="Times New Roman" panose="02020603050405020304" pitchFamily="18" charset="0"/>
              </a:defRPr>
            </a:lvl1pPr>
          </a:lstStyle>
          <a:p>
            <a:fld id="{F40CEE16-13F6-4CA0-8E5F-9822259AF0D7}" type="slidenum">
              <a:rPr lang="en-US" altLang="vi-VN"/>
              <a:pPr/>
              <a:t>‹#›</a:t>
            </a:fld>
            <a:endParaRPr lang="en-US" altLang="vi-VN"/>
          </a:p>
        </p:txBody>
      </p:sp>
      <p:sp>
        <p:nvSpPr>
          <p:cNvPr id="17" name="Date Placeholder 4">
            <a:extLst>
              <a:ext uri="{FF2B5EF4-FFF2-40B4-BE49-F238E27FC236}">
                <a16:creationId xmlns:a16="http://schemas.microsoft.com/office/drawing/2014/main" id="{298AD908-02DA-49FC-B8E5-779A38ED49C2}"/>
              </a:ext>
            </a:extLst>
          </p:cNvPr>
          <p:cNvSpPr>
            <a:spLocks noGrp="1"/>
          </p:cNvSpPr>
          <p:nvPr>
            <p:ph type="dt" sz="half" idx="11"/>
          </p:nvPr>
        </p:nvSpPr>
        <p:spPr>
          <a:xfrm>
            <a:off x="7717367" y="6405564"/>
            <a:ext cx="4059767" cy="365125"/>
          </a:xfrm>
        </p:spPr>
        <p:txBody>
          <a:bodyPr/>
          <a:lstStyle>
            <a:lvl1pPr fontAlgn="base">
              <a:spcBef>
                <a:spcPct val="0"/>
              </a:spcBef>
              <a:spcAft>
                <a:spcPct val="0"/>
              </a:spcAft>
              <a:defRPr b="1">
                <a:latin typeface="Times New Roman" pitchFamily="18" charset="0"/>
              </a:defRPr>
            </a:lvl1pPr>
          </a:lstStyle>
          <a:p>
            <a:pPr>
              <a:defRPr/>
            </a:pPr>
            <a:fld id="{6F75E8ED-6106-4C2F-9721-2E162AC0BB5D}" type="datetimeFigureOut">
              <a:rPr lang="en-US"/>
              <a:pPr>
                <a:defRPr/>
              </a:pPr>
              <a:t>5/6/22</a:t>
            </a:fld>
            <a:endParaRPr lang="en-US"/>
          </a:p>
        </p:txBody>
      </p:sp>
      <p:sp>
        <p:nvSpPr>
          <p:cNvPr id="18" name="Footer Placeholder 5">
            <a:extLst>
              <a:ext uri="{FF2B5EF4-FFF2-40B4-BE49-F238E27FC236}">
                <a16:creationId xmlns:a16="http://schemas.microsoft.com/office/drawing/2014/main" id="{F3031A62-B95A-40E8-A179-CB5B1580D15D}"/>
              </a:ext>
            </a:extLst>
          </p:cNvPr>
          <p:cNvSpPr>
            <a:spLocks noGrp="1"/>
          </p:cNvSpPr>
          <p:nvPr>
            <p:ph type="ftr" sz="quarter" idx="12"/>
          </p:nvPr>
        </p:nvSpPr>
        <p:spPr>
          <a:xfrm>
            <a:off x="402168" y="6410326"/>
            <a:ext cx="4779433" cy="366713"/>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38482936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E28164-BA4D-4B91-8586-A28782C22163}"/>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DECF139E-F031-4D52-9738-48846C1F5F83}" type="datetimeFigureOut">
              <a:rPr lang="en-US"/>
              <a:pPr>
                <a:defRPr/>
              </a:pPr>
              <a:t>5/6/22</a:t>
            </a:fld>
            <a:endParaRPr lang="en-US"/>
          </a:p>
        </p:txBody>
      </p:sp>
      <p:sp>
        <p:nvSpPr>
          <p:cNvPr id="5" name="Footer Placeholder 4">
            <a:extLst>
              <a:ext uri="{FF2B5EF4-FFF2-40B4-BE49-F238E27FC236}">
                <a16:creationId xmlns:a16="http://schemas.microsoft.com/office/drawing/2014/main" id="{BF259FAD-5451-4F52-8EB5-D5752E7553E4}"/>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74BFBD04-5814-4FE1-A962-2BEE508575E1}"/>
              </a:ext>
            </a:extLst>
          </p:cNvPr>
          <p:cNvSpPr>
            <a:spLocks noGrp="1"/>
          </p:cNvSpPr>
          <p:nvPr>
            <p:ph type="sldNum" sz="quarter" idx="12"/>
          </p:nvPr>
        </p:nvSpPr>
        <p:spPr/>
        <p:txBody>
          <a:bodyPr/>
          <a:lstStyle>
            <a:lvl1pPr>
              <a:defRPr b="1">
                <a:latin typeface="Times New Roman" panose="02020603050405020304" pitchFamily="18" charset="0"/>
              </a:defRPr>
            </a:lvl1pPr>
          </a:lstStyle>
          <a:p>
            <a:fld id="{0F7DC728-2512-4068-A70A-71BE14423628}" type="slidenum">
              <a:rPr lang="en-US" altLang="vi-VN"/>
              <a:pPr/>
              <a:t>‹#›</a:t>
            </a:fld>
            <a:endParaRPr lang="en-US" altLang="vi-VN"/>
          </a:p>
        </p:txBody>
      </p:sp>
    </p:spTree>
    <p:extLst>
      <p:ext uri="{BB962C8B-B14F-4D97-AF65-F5344CB8AC3E}">
        <p14:creationId xmlns:p14="http://schemas.microsoft.com/office/powerpoint/2010/main" val="241903510"/>
      </p:ext>
    </p:extLst>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189919C-DD9E-4A20-AE4C-DE235E3AFCF2}"/>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7F7F8E27-6882-46E2-872F-9BD1E8F12B76}"/>
              </a:ext>
            </a:extLst>
          </p:cNvPr>
          <p:cNvSpPr>
            <a:spLocks noChangeArrowheads="1"/>
          </p:cNvSpPr>
          <p:nvPr/>
        </p:nvSpPr>
        <p:spPr bwMode="white">
          <a:xfrm>
            <a:off x="9347200" y="0"/>
            <a:ext cx="28448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3605EF56-E29E-4FC8-82E7-5F1AD6475264}"/>
              </a:ext>
            </a:extLst>
          </p:cNvPr>
          <p:cNvSpPr>
            <a:spLocks noChangeArrowheads="1"/>
          </p:cNvSpPr>
          <p:nvPr/>
        </p:nvSpPr>
        <p:spPr bwMode="white">
          <a:xfrm>
            <a:off x="0" y="1"/>
            <a:ext cx="12192000" cy="15557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87DFE1A0-F508-4BC9-A0B3-3B23557053DA}"/>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8" name="Rectangle 7">
            <a:extLst>
              <a:ext uri="{FF2B5EF4-FFF2-40B4-BE49-F238E27FC236}">
                <a16:creationId xmlns:a16="http://schemas.microsoft.com/office/drawing/2014/main" id="{5EED9C51-419D-4328-A7FC-35CE6A4DF736}"/>
              </a:ext>
            </a:extLst>
          </p:cNvPr>
          <p:cNvSpPr>
            <a:spLocks noChangeArrowheads="1"/>
          </p:cNvSpPr>
          <p:nvPr/>
        </p:nvSpPr>
        <p:spPr bwMode="auto">
          <a:xfrm>
            <a:off x="194734" y="6391276"/>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9" name="Rectangle 8">
            <a:extLst>
              <a:ext uri="{FF2B5EF4-FFF2-40B4-BE49-F238E27FC236}">
                <a16:creationId xmlns:a16="http://schemas.microsoft.com/office/drawing/2014/main" id="{3B913402-FB00-477E-9615-24063AB498B0}"/>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0" name="Straight Connector 9">
            <a:extLst>
              <a:ext uri="{FF2B5EF4-FFF2-40B4-BE49-F238E27FC236}">
                <a16:creationId xmlns:a16="http://schemas.microsoft.com/office/drawing/2014/main" id="{4FA0326B-92E7-449F-8B58-A0EE718FD763}"/>
              </a:ext>
            </a:extLst>
          </p:cNvPr>
          <p:cNvSpPr>
            <a:spLocks noChangeShapeType="1"/>
          </p:cNvSpPr>
          <p:nvPr/>
        </p:nvSpPr>
        <p:spPr bwMode="auto">
          <a:xfrm rot="5400000">
            <a:off x="6402388"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1" name="Oval 10">
            <a:extLst>
              <a:ext uri="{FF2B5EF4-FFF2-40B4-BE49-F238E27FC236}">
                <a16:creationId xmlns:a16="http://schemas.microsoft.com/office/drawing/2014/main" id="{EE35C34A-FA6D-4CB0-84A9-58E4D153C2F6}"/>
              </a:ext>
            </a:extLst>
          </p:cNvPr>
          <p:cNvSpPr/>
          <p:nvPr/>
        </p:nvSpPr>
        <p:spPr>
          <a:xfrm>
            <a:off x="9118600" y="2925763"/>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2" name="Oval 11">
            <a:extLst>
              <a:ext uri="{FF2B5EF4-FFF2-40B4-BE49-F238E27FC236}">
                <a16:creationId xmlns:a16="http://schemas.microsoft.com/office/drawing/2014/main" id="{627D1D88-7BC1-4ABE-A438-C6143628E168}"/>
              </a:ext>
            </a:extLst>
          </p:cNvPr>
          <p:cNvSpPr/>
          <p:nvPr/>
        </p:nvSpPr>
        <p:spPr>
          <a:xfrm>
            <a:off x="9245600" y="3021013"/>
            <a:ext cx="560917"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3" name="Vertical Text Placeholder 2"/>
          <p:cNvSpPr>
            <a:spLocks noGrp="1"/>
          </p:cNvSpPr>
          <p:nvPr>
            <p:ph type="body" orient="vert" idx="1"/>
          </p:nvPr>
        </p:nvSpPr>
        <p:spPr>
          <a:xfrm>
            <a:off x="406400" y="304800"/>
            <a:ext cx="8737600" cy="58213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9855200" y="304802"/>
            <a:ext cx="1930400" cy="5851525"/>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ADCA1A5-2C92-4AA6-A4C0-5F606A218FCC}"/>
              </a:ext>
            </a:extLst>
          </p:cNvPr>
          <p:cNvSpPr>
            <a:spLocks noGrp="1"/>
          </p:cNvSpPr>
          <p:nvPr>
            <p:ph type="sldNum" sz="quarter" idx="10"/>
          </p:nvPr>
        </p:nvSpPr>
        <p:spPr>
          <a:xfrm>
            <a:off x="9220200" y="3009901"/>
            <a:ext cx="609600" cy="441325"/>
          </a:xfrm>
        </p:spPr>
        <p:txBody>
          <a:bodyPr/>
          <a:lstStyle>
            <a:lvl1pPr>
              <a:defRPr b="1">
                <a:latin typeface="Times New Roman" panose="02020603050405020304" pitchFamily="18" charset="0"/>
              </a:defRPr>
            </a:lvl1pPr>
          </a:lstStyle>
          <a:p>
            <a:fld id="{67F206C0-A142-427B-B249-77353D6FC885}" type="slidenum">
              <a:rPr lang="en-US" altLang="vi-VN"/>
              <a:pPr/>
              <a:t>‹#›</a:t>
            </a:fld>
            <a:endParaRPr lang="en-US" altLang="vi-VN"/>
          </a:p>
        </p:txBody>
      </p:sp>
      <p:sp>
        <p:nvSpPr>
          <p:cNvPr id="14" name="Date Placeholder 3">
            <a:extLst>
              <a:ext uri="{FF2B5EF4-FFF2-40B4-BE49-F238E27FC236}">
                <a16:creationId xmlns:a16="http://schemas.microsoft.com/office/drawing/2014/main" id="{FD006725-13B4-4EA4-9879-1883B54C60FF}"/>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DF565D9A-9CA5-4742-8E5C-9D35DBF64F53}" type="datetimeFigureOut">
              <a:rPr lang="en-US"/>
              <a:pPr>
                <a:defRPr/>
              </a:pPr>
              <a:t>5/6/22</a:t>
            </a:fld>
            <a:endParaRPr lang="en-US"/>
          </a:p>
        </p:txBody>
      </p:sp>
      <p:sp>
        <p:nvSpPr>
          <p:cNvPr id="15" name="Footer Placeholder 4">
            <a:extLst>
              <a:ext uri="{FF2B5EF4-FFF2-40B4-BE49-F238E27FC236}">
                <a16:creationId xmlns:a16="http://schemas.microsoft.com/office/drawing/2014/main" id="{38532330-E3CA-4F1E-899E-A21E10D67F19}"/>
              </a:ext>
            </a:extLst>
          </p:cNvPr>
          <p:cNvSpPr>
            <a:spLocks noGrp="1"/>
          </p:cNvSpPr>
          <p:nvPr>
            <p:ph type="ftr" sz="quarter" idx="12"/>
          </p:nvPr>
        </p:nvSpPr>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3295373637"/>
      </p:ext>
    </p:extLst>
  </p:cSld>
  <p:clrMapOvr>
    <a:overrideClrMapping bg1="lt1" tx1="dk1" bg2="lt2" tx2="dk2" accent1="accent1" accent2="accent2" accent3="accent3" accent4="accent4" accent5="accent5" accent6="accent6" hlink="hlink" folHlink="folHlink"/>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2927200" y="2554167"/>
            <a:ext cx="7077200" cy="1546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176072086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3" name="Google Shape;13;p3"/>
          <p:cNvSpPr txBox="1">
            <a:spLocks noGrp="1"/>
          </p:cNvSpPr>
          <p:nvPr>
            <p:ph type="ctrTitle"/>
          </p:nvPr>
        </p:nvSpPr>
        <p:spPr>
          <a:xfrm>
            <a:off x="2549367" y="2822333"/>
            <a:ext cx="7736800" cy="15464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14" name="Google Shape;14;p3"/>
          <p:cNvSpPr txBox="1">
            <a:spLocks noGrp="1"/>
          </p:cNvSpPr>
          <p:nvPr>
            <p:ph type="subTitle" idx="1"/>
          </p:nvPr>
        </p:nvSpPr>
        <p:spPr>
          <a:xfrm>
            <a:off x="2549367" y="4193135"/>
            <a:ext cx="7736800" cy="1046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666666"/>
              </a:buClr>
              <a:buSzPts val="1800"/>
              <a:buNone/>
              <a:defRPr sz="2400" i="1">
                <a:solidFill>
                  <a:srgbClr val="666666"/>
                </a:solidFill>
              </a:defRPr>
            </a:lvl1pPr>
            <a:lvl2pPr lvl="1" rtl="0">
              <a:spcBef>
                <a:spcPts val="0"/>
              </a:spcBef>
              <a:spcAft>
                <a:spcPts val="0"/>
              </a:spcAft>
              <a:buClr>
                <a:srgbClr val="666666"/>
              </a:buClr>
              <a:buSzPts val="1800"/>
              <a:buNone/>
              <a:defRPr sz="2400" i="1">
                <a:solidFill>
                  <a:srgbClr val="666666"/>
                </a:solidFill>
              </a:defRPr>
            </a:lvl2pPr>
            <a:lvl3pPr lvl="2" rtl="0">
              <a:spcBef>
                <a:spcPts val="0"/>
              </a:spcBef>
              <a:spcAft>
                <a:spcPts val="0"/>
              </a:spcAft>
              <a:buClr>
                <a:srgbClr val="666666"/>
              </a:buClr>
              <a:buSzPts val="1800"/>
              <a:buNone/>
              <a:defRPr sz="2400" i="1">
                <a:solidFill>
                  <a:srgbClr val="666666"/>
                </a:solidFill>
              </a:defRPr>
            </a:lvl3pPr>
            <a:lvl4pPr lvl="3" rtl="0">
              <a:spcBef>
                <a:spcPts val="0"/>
              </a:spcBef>
              <a:spcAft>
                <a:spcPts val="0"/>
              </a:spcAft>
              <a:buClr>
                <a:srgbClr val="666666"/>
              </a:buClr>
              <a:buSzPts val="1800"/>
              <a:buNone/>
              <a:defRPr i="1">
                <a:solidFill>
                  <a:srgbClr val="666666"/>
                </a:solidFill>
              </a:defRPr>
            </a:lvl4pPr>
            <a:lvl5pPr lvl="4" rtl="0">
              <a:spcBef>
                <a:spcPts val="0"/>
              </a:spcBef>
              <a:spcAft>
                <a:spcPts val="0"/>
              </a:spcAft>
              <a:buClr>
                <a:srgbClr val="666666"/>
              </a:buClr>
              <a:buSzPts val="1800"/>
              <a:buNone/>
              <a:defRPr i="1">
                <a:solidFill>
                  <a:srgbClr val="666666"/>
                </a:solidFill>
              </a:defRPr>
            </a:lvl5pPr>
            <a:lvl6pPr lvl="5" rtl="0">
              <a:spcBef>
                <a:spcPts val="0"/>
              </a:spcBef>
              <a:spcAft>
                <a:spcPts val="0"/>
              </a:spcAft>
              <a:buClr>
                <a:srgbClr val="666666"/>
              </a:buClr>
              <a:buSzPts val="1800"/>
              <a:buNone/>
              <a:defRPr i="1">
                <a:solidFill>
                  <a:srgbClr val="666666"/>
                </a:solidFill>
              </a:defRPr>
            </a:lvl6pPr>
            <a:lvl7pPr lvl="6" rtl="0">
              <a:spcBef>
                <a:spcPts val="0"/>
              </a:spcBef>
              <a:spcAft>
                <a:spcPts val="0"/>
              </a:spcAft>
              <a:buClr>
                <a:srgbClr val="666666"/>
              </a:buClr>
              <a:buSzPts val="1800"/>
              <a:buNone/>
              <a:defRPr i="1">
                <a:solidFill>
                  <a:srgbClr val="666666"/>
                </a:solidFill>
              </a:defRPr>
            </a:lvl7pPr>
            <a:lvl8pPr lvl="7" rtl="0">
              <a:spcBef>
                <a:spcPts val="0"/>
              </a:spcBef>
              <a:spcAft>
                <a:spcPts val="0"/>
              </a:spcAft>
              <a:buClr>
                <a:srgbClr val="666666"/>
              </a:buClr>
              <a:buSzPts val="1800"/>
              <a:buNone/>
              <a:defRPr i="1">
                <a:solidFill>
                  <a:srgbClr val="666666"/>
                </a:solidFill>
              </a:defRPr>
            </a:lvl8pPr>
            <a:lvl9pPr lvl="8" rtl="0">
              <a:spcBef>
                <a:spcPts val="0"/>
              </a:spcBef>
              <a:spcAft>
                <a:spcPts val="0"/>
              </a:spcAft>
              <a:buClr>
                <a:srgbClr val="666666"/>
              </a:buClr>
              <a:buSzPts val="1800"/>
              <a:buNone/>
              <a:defRPr i="1">
                <a:solidFill>
                  <a:srgbClr val="666666"/>
                </a:solidFill>
              </a:defRPr>
            </a:lvl9pPr>
          </a:lstStyle>
          <a:p>
            <a:endParaRPr/>
          </a:p>
        </p:txBody>
      </p:sp>
      <p:sp>
        <p:nvSpPr>
          <p:cNvPr id="15" name="Google Shape;15;p3"/>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245826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074900" y="959167"/>
            <a:ext cx="8822400" cy="9332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2" name="Google Shape;22;p5"/>
          <p:cNvSpPr txBox="1">
            <a:spLocks noGrp="1"/>
          </p:cNvSpPr>
          <p:nvPr>
            <p:ph type="body" idx="1"/>
          </p:nvPr>
        </p:nvSpPr>
        <p:spPr>
          <a:xfrm>
            <a:off x="2074900" y="1838428"/>
            <a:ext cx="8822400" cy="4056400"/>
          </a:xfrm>
          <a:prstGeom prst="rect">
            <a:avLst/>
          </a:prstGeom>
        </p:spPr>
        <p:txBody>
          <a:bodyPr spcFirstLastPara="1" wrap="square" lIns="91425" tIns="91425" rIns="91425" bIns="91425" anchor="t" anchorCtr="0">
            <a:noAutofit/>
          </a:bodyPr>
          <a:lstStyle>
            <a:lvl1pPr marL="609585" lvl="0" indent="-524920">
              <a:spcBef>
                <a:spcPts val="800"/>
              </a:spcBef>
              <a:spcAft>
                <a:spcPts val="0"/>
              </a:spcAft>
              <a:buSzPts val="2600"/>
              <a:buChar char="◈"/>
              <a:defRPr sz="3467"/>
            </a:lvl1pPr>
            <a:lvl2pPr marL="1219170" lvl="1" indent="-524920">
              <a:spcBef>
                <a:spcPts val="0"/>
              </a:spcBef>
              <a:spcAft>
                <a:spcPts val="0"/>
              </a:spcAft>
              <a:buSzPts val="2600"/>
              <a:buChar char="◆"/>
              <a:defRPr sz="3467"/>
            </a:lvl2pPr>
            <a:lvl3pPr marL="1828754" lvl="2" indent="-524920">
              <a:spcBef>
                <a:spcPts val="0"/>
              </a:spcBef>
              <a:spcAft>
                <a:spcPts val="0"/>
              </a:spcAft>
              <a:buSzPts val="2600"/>
              <a:buChar char="◇"/>
              <a:defRPr sz="3467"/>
            </a:lvl3pPr>
            <a:lvl4pPr marL="2438339" lvl="3" indent="-524920">
              <a:spcBef>
                <a:spcPts val="0"/>
              </a:spcBef>
              <a:spcAft>
                <a:spcPts val="0"/>
              </a:spcAft>
              <a:buSzPts val="2600"/>
              <a:buChar char="⬥"/>
              <a:defRPr sz="3467"/>
            </a:lvl4pPr>
            <a:lvl5pPr marL="3047924" lvl="4" indent="-524920">
              <a:spcBef>
                <a:spcPts val="0"/>
              </a:spcBef>
              <a:spcAft>
                <a:spcPts val="0"/>
              </a:spcAft>
              <a:buSzPts val="2600"/>
              <a:buChar char="⬦"/>
              <a:defRPr sz="3467"/>
            </a:lvl5pPr>
            <a:lvl6pPr marL="3657509" lvl="5" indent="-524920">
              <a:spcBef>
                <a:spcPts val="0"/>
              </a:spcBef>
              <a:spcAft>
                <a:spcPts val="0"/>
              </a:spcAft>
              <a:buSzPts val="2600"/>
              <a:buChar char="⬦"/>
              <a:defRPr sz="3467"/>
            </a:lvl6pPr>
            <a:lvl7pPr marL="4267093" lvl="6" indent="-524920">
              <a:spcBef>
                <a:spcPts val="0"/>
              </a:spcBef>
              <a:spcAft>
                <a:spcPts val="0"/>
              </a:spcAft>
              <a:buSzPts val="2600"/>
              <a:buChar char="⬦"/>
              <a:defRPr sz="3467"/>
            </a:lvl7pPr>
            <a:lvl8pPr marL="4876678" lvl="7" indent="-524920">
              <a:spcBef>
                <a:spcPts val="0"/>
              </a:spcBef>
              <a:spcAft>
                <a:spcPts val="0"/>
              </a:spcAft>
              <a:buSzPts val="2600"/>
              <a:buChar char="⬦"/>
              <a:defRPr sz="3467"/>
            </a:lvl8pPr>
            <a:lvl9pPr marL="5486263" lvl="8" indent="-524920">
              <a:spcBef>
                <a:spcPts val="0"/>
              </a:spcBef>
              <a:spcAft>
                <a:spcPts val="0"/>
              </a:spcAft>
              <a:buSzPts val="2600"/>
              <a:buChar char="⬦"/>
              <a:defRPr sz="3467"/>
            </a:lvl9pPr>
          </a:lstStyle>
          <a:p>
            <a:endParaRPr/>
          </a:p>
        </p:txBody>
      </p:sp>
      <p:sp>
        <p:nvSpPr>
          <p:cNvPr id="23" name="Google Shape;23;p5"/>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24" name="Google Shape;24;p5"/>
          <p:cNvCxnSpPr/>
          <p:nvPr/>
        </p:nvCxnSpPr>
        <p:spPr>
          <a:xfrm>
            <a:off x="2219667" y="1809500"/>
            <a:ext cx="87016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23249259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074900" y="959167"/>
            <a:ext cx="8822400" cy="9332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7" name="Google Shape;27;p6"/>
          <p:cNvSpPr txBox="1">
            <a:spLocks noGrp="1"/>
          </p:cNvSpPr>
          <p:nvPr>
            <p:ph type="body" idx="1"/>
          </p:nvPr>
        </p:nvSpPr>
        <p:spPr>
          <a:xfrm>
            <a:off x="2074900" y="1972500"/>
            <a:ext cx="4282400" cy="4798400"/>
          </a:xfrm>
          <a:prstGeom prst="rect">
            <a:avLst/>
          </a:prstGeom>
        </p:spPr>
        <p:txBody>
          <a:bodyPr spcFirstLastPara="1" wrap="square" lIns="91425" tIns="91425" rIns="91425" bIns="91425" anchor="t" anchorCtr="0">
            <a:noAutofit/>
          </a:bodyPr>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28" name="Google Shape;28;p6"/>
          <p:cNvSpPr txBox="1">
            <a:spLocks noGrp="1"/>
          </p:cNvSpPr>
          <p:nvPr>
            <p:ph type="body" idx="2"/>
          </p:nvPr>
        </p:nvSpPr>
        <p:spPr>
          <a:xfrm>
            <a:off x="6615029" y="1972500"/>
            <a:ext cx="4282400" cy="4798400"/>
          </a:xfrm>
          <a:prstGeom prst="rect">
            <a:avLst/>
          </a:prstGeom>
        </p:spPr>
        <p:txBody>
          <a:bodyPr spcFirstLastPara="1" wrap="square" lIns="91425" tIns="91425" rIns="91425" bIns="91425" anchor="t" anchorCtr="0">
            <a:noAutofit/>
          </a:bodyPr>
          <a:lstStyle>
            <a:lvl1pPr marL="609585" lvl="0" indent="-491054">
              <a:spcBef>
                <a:spcPts val="800"/>
              </a:spcBef>
              <a:spcAft>
                <a:spcPts val="0"/>
              </a:spcAft>
              <a:buSzPts val="2200"/>
              <a:buChar char="◈"/>
              <a:defRPr sz="2933"/>
            </a:lvl1pPr>
            <a:lvl2pPr marL="1219170" lvl="1" indent="-491054">
              <a:spcBef>
                <a:spcPts val="0"/>
              </a:spcBef>
              <a:spcAft>
                <a:spcPts val="0"/>
              </a:spcAft>
              <a:buSzPts val="2200"/>
              <a:buChar char="◆"/>
              <a:defRPr sz="2933"/>
            </a:lvl2pPr>
            <a:lvl3pPr marL="1828754" lvl="2" indent="-491054">
              <a:spcBef>
                <a:spcPts val="0"/>
              </a:spcBef>
              <a:spcAft>
                <a:spcPts val="0"/>
              </a:spcAft>
              <a:buSzPts val="2200"/>
              <a:buChar char="◇"/>
              <a:defRPr sz="2933"/>
            </a:lvl3pPr>
            <a:lvl4pPr marL="2438339" lvl="3" indent="-491054">
              <a:spcBef>
                <a:spcPts val="0"/>
              </a:spcBef>
              <a:spcAft>
                <a:spcPts val="0"/>
              </a:spcAft>
              <a:buSzPts val="2200"/>
              <a:buChar char="⬥"/>
              <a:defRPr sz="2933"/>
            </a:lvl4pPr>
            <a:lvl5pPr marL="3047924" lvl="4" indent="-491054">
              <a:spcBef>
                <a:spcPts val="0"/>
              </a:spcBef>
              <a:spcAft>
                <a:spcPts val="0"/>
              </a:spcAft>
              <a:buSzPts val="2200"/>
              <a:buChar char="⬦"/>
              <a:defRPr sz="2933"/>
            </a:lvl5pPr>
            <a:lvl6pPr marL="3657509" lvl="5" indent="-491054">
              <a:spcBef>
                <a:spcPts val="0"/>
              </a:spcBef>
              <a:spcAft>
                <a:spcPts val="0"/>
              </a:spcAft>
              <a:buSzPts val="2200"/>
              <a:buChar char="⬦"/>
              <a:defRPr sz="2933"/>
            </a:lvl6pPr>
            <a:lvl7pPr marL="4267093" lvl="6" indent="-491054">
              <a:spcBef>
                <a:spcPts val="0"/>
              </a:spcBef>
              <a:spcAft>
                <a:spcPts val="0"/>
              </a:spcAft>
              <a:buSzPts val="2200"/>
              <a:buChar char="⬦"/>
              <a:defRPr sz="2933"/>
            </a:lvl7pPr>
            <a:lvl8pPr marL="4876678" lvl="7" indent="-491054">
              <a:spcBef>
                <a:spcPts val="0"/>
              </a:spcBef>
              <a:spcAft>
                <a:spcPts val="0"/>
              </a:spcAft>
              <a:buSzPts val="2200"/>
              <a:buChar char="⬦"/>
              <a:defRPr sz="2933"/>
            </a:lvl8pPr>
            <a:lvl9pPr marL="5486263" lvl="8" indent="-491054">
              <a:spcBef>
                <a:spcPts val="0"/>
              </a:spcBef>
              <a:spcAft>
                <a:spcPts val="0"/>
              </a:spcAft>
              <a:buSzPts val="2200"/>
              <a:buChar char="⬦"/>
              <a:defRPr sz="2933"/>
            </a:lvl9pPr>
          </a:lstStyle>
          <a:p>
            <a:endParaRPr/>
          </a:p>
        </p:txBody>
      </p:sp>
      <p:sp>
        <p:nvSpPr>
          <p:cNvPr id="29" name="Google Shape;29;p6"/>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30" name="Google Shape;30;p6"/>
          <p:cNvCxnSpPr/>
          <p:nvPr/>
        </p:nvCxnSpPr>
        <p:spPr>
          <a:xfrm>
            <a:off x="2219667" y="1809500"/>
            <a:ext cx="87016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1244072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8903735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8"/>
        <p:cNvGrpSpPr/>
        <p:nvPr/>
      </p:nvGrpSpPr>
      <p:grpSpPr>
        <a:xfrm>
          <a:off x="0" y="0"/>
          <a:ext cx="0" cy="0"/>
          <a:chOff x="0" y="0"/>
          <a:chExt cx="0" cy="0"/>
        </a:xfrm>
      </p:grpSpPr>
      <p:sp>
        <p:nvSpPr>
          <p:cNvPr id="39" name="Google Shape;39;p8"/>
          <p:cNvSpPr txBox="1">
            <a:spLocks noGrp="1"/>
          </p:cNvSpPr>
          <p:nvPr>
            <p:ph type="title"/>
          </p:nvPr>
        </p:nvSpPr>
        <p:spPr>
          <a:xfrm>
            <a:off x="2074900" y="959167"/>
            <a:ext cx="8822400" cy="9332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40" name="Google Shape;40;p8"/>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41" name="Google Shape;41;p8"/>
          <p:cNvCxnSpPr/>
          <p:nvPr/>
        </p:nvCxnSpPr>
        <p:spPr>
          <a:xfrm>
            <a:off x="2219667" y="1809500"/>
            <a:ext cx="87016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199034604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2"/>
        <p:cNvGrpSpPr/>
        <p:nvPr/>
      </p:nvGrpSpPr>
      <p:grpSpPr>
        <a:xfrm>
          <a:off x="0" y="0"/>
          <a:ext cx="0" cy="0"/>
          <a:chOff x="0" y="0"/>
          <a:chExt cx="0" cy="0"/>
        </a:xfrm>
      </p:grpSpPr>
      <p:sp>
        <p:nvSpPr>
          <p:cNvPr id="43" name="Google Shape;43;p9"/>
          <p:cNvSpPr txBox="1">
            <a:spLocks noGrp="1"/>
          </p:cNvSpPr>
          <p:nvPr>
            <p:ph type="body" idx="1"/>
          </p:nvPr>
        </p:nvSpPr>
        <p:spPr>
          <a:xfrm>
            <a:off x="2123133" y="4853700"/>
            <a:ext cx="8750000" cy="692800"/>
          </a:xfrm>
          <a:prstGeom prst="rect">
            <a:avLst/>
          </a:prstGeom>
        </p:spPr>
        <p:txBody>
          <a:bodyPr spcFirstLastPara="1" wrap="square" lIns="91425" tIns="91425" rIns="91425" bIns="91425" anchor="t" anchorCtr="0">
            <a:noAutofit/>
          </a:bodyPr>
          <a:lstStyle>
            <a:lvl1pPr marL="609585" lvl="0" indent="-304792">
              <a:spcBef>
                <a:spcPts val="480"/>
              </a:spcBef>
              <a:spcAft>
                <a:spcPts val="0"/>
              </a:spcAft>
              <a:buClr>
                <a:srgbClr val="666666"/>
              </a:buClr>
              <a:buSzPts val="1600"/>
              <a:buNone/>
              <a:defRPr sz="2133" i="1">
                <a:solidFill>
                  <a:srgbClr val="666666"/>
                </a:solidFill>
              </a:defRPr>
            </a:lvl1pPr>
          </a:lstStyle>
          <a:p>
            <a:endParaRPr/>
          </a:p>
        </p:txBody>
      </p:sp>
      <p:sp>
        <p:nvSpPr>
          <p:cNvPr id="44" name="Google Shape;44;p9"/>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cxnSp>
        <p:nvCxnSpPr>
          <p:cNvPr id="45" name="Google Shape;45;p9"/>
          <p:cNvCxnSpPr/>
          <p:nvPr/>
        </p:nvCxnSpPr>
        <p:spPr>
          <a:xfrm>
            <a:off x="2275933" y="4857500"/>
            <a:ext cx="8428400" cy="0"/>
          </a:xfrm>
          <a:prstGeom prst="straightConnector1">
            <a:avLst/>
          </a:prstGeom>
          <a:noFill/>
          <a:ln w="9525" cap="flat" cmpd="sng">
            <a:solidFill>
              <a:srgbClr val="CCCCCC"/>
            </a:solidFill>
            <a:prstDash val="solid"/>
            <a:round/>
            <a:headEnd type="none" w="med" len="med"/>
            <a:tailEnd type="none" w="med" len="med"/>
          </a:ln>
        </p:spPr>
      </p:cxnSp>
    </p:spTree>
    <p:extLst>
      <p:ext uri="{BB962C8B-B14F-4D97-AF65-F5344CB8AC3E}">
        <p14:creationId xmlns:p14="http://schemas.microsoft.com/office/powerpoint/2010/main" val="337874848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1"/>
          <p:cNvSpPr txBox="1">
            <a:spLocks noGrp="1"/>
          </p:cNvSpPr>
          <p:nvPr>
            <p:ph type="sldNum" idx="12"/>
          </p:nvPr>
        </p:nvSpPr>
        <p:spPr>
          <a:xfrm>
            <a:off x="10532467" y="5464568"/>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661633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5" y="273049"/>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3" y="273054"/>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5" y="1435106"/>
            <a:ext cx="4011084" cy="4691063"/>
          </a:xfrm>
        </p:spPr>
        <p:txBody>
          <a:bodyPr/>
          <a:lstStyle>
            <a:lvl1pPr marL="0" indent="0">
              <a:buNone/>
              <a:defRPr sz="1900"/>
            </a:lvl1pPr>
            <a:lvl2pPr marL="609407" indent="0">
              <a:buNone/>
              <a:defRPr sz="1600"/>
            </a:lvl2pPr>
            <a:lvl3pPr marL="1218815" indent="0">
              <a:buNone/>
              <a:defRPr sz="1400"/>
            </a:lvl3pPr>
            <a:lvl4pPr marL="1828221" indent="0">
              <a:buNone/>
              <a:defRPr sz="1200"/>
            </a:lvl4pPr>
            <a:lvl5pPr marL="2437628" indent="0">
              <a:buNone/>
              <a:defRPr sz="1200"/>
            </a:lvl5pPr>
            <a:lvl6pPr marL="3047034" indent="0">
              <a:buNone/>
              <a:defRPr sz="1200"/>
            </a:lvl6pPr>
            <a:lvl7pPr marL="3656442" indent="0">
              <a:buNone/>
              <a:defRPr sz="1200"/>
            </a:lvl7pPr>
            <a:lvl8pPr marL="4265848" indent="0">
              <a:buNone/>
              <a:defRPr sz="1200"/>
            </a:lvl8pPr>
            <a:lvl9pPr marL="4875255"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133">
              <a:defRPr/>
            </a:pPr>
            <a:fld id="{43C7FCF6-76BD-4495-B08F-4C059D2BA31F}"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6" name="Footer Placeholder 5"/>
          <p:cNvSpPr>
            <a:spLocks noGrp="1"/>
          </p:cNvSpPr>
          <p:nvPr>
            <p:ph type="ftr" sz="quarter" idx="11"/>
          </p:nvPr>
        </p:nvSpPr>
        <p:spPr/>
        <p:txBody>
          <a:bodyPr/>
          <a:lstStyle/>
          <a:p>
            <a:pPr defTabSz="914133">
              <a:defRPr/>
            </a:pPr>
            <a:endParaRPr lang="en-US" dirty="0">
              <a:solidFill>
                <a:prstClr val="black">
                  <a:tint val="75000"/>
                </a:prstClr>
              </a:solidFill>
              <a:cs typeface="Arial"/>
              <a:sym typeface="Arial"/>
            </a:endParaRPr>
          </a:p>
        </p:txBody>
      </p:sp>
      <p:sp>
        <p:nvSpPr>
          <p:cNvPr id="7" name="Slide Number Placeholder 6"/>
          <p:cNvSpPr>
            <a:spLocks noGrp="1"/>
          </p:cNvSpPr>
          <p:nvPr>
            <p:ph type="sldNum" sz="quarter" idx="12"/>
          </p:nvPr>
        </p:nvSpPr>
        <p:spPr/>
        <p:txBody>
          <a:body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3630735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2.xml"/><Relationship Id="rId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image" Target="../media/image2.JP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6.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7.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8.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78.xml"/><Relationship Id="rId7" Type="http://schemas.openxmlformats.org/officeDocument/2006/relationships/slideLayout" Target="../slideLayouts/slideLayout82.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5" Type="http://schemas.openxmlformats.org/officeDocument/2006/relationships/slideLayout" Target="../slideLayouts/slideLayout80.xml"/><Relationship Id="rId10" Type="http://schemas.openxmlformats.org/officeDocument/2006/relationships/image" Target="../media/image7.png"/><Relationship Id="rId4" Type="http://schemas.openxmlformats.org/officeDocument/2006/relationships/slideLayout" Target="../slideLayouts/slideLayout79.xml"/><Relationship Id="rId9" Type="http://schemas.openxmlformats.org/officeDocument/2006/relationships/image" Target="../media/image6.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4"/>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defTabSz="914133">
              <a:defRPr/>
            </a:pPr>
            <a:fld id="{9196EC2F-0988-4314-AD4B-24FF16D7B45E}" type="datetime1">
              <a:rPr lang="en-US" altLang="zh-CN" smtClean="0">
                <a:solidFill>
                  <a:prstClr val="black">
                    <a:tint val="75000"/>
                  </a:prstClr>
                </a:solidFill>
                <a:cs typeface="Arial"/>
                <a:sym typeface="Arial"/>
              </a:rPr>
              <a:pPr defTabSz="914133">
                <a:defRPr/>
              </a:pPr>
              <a:t>5/6/22</a:t>
            </a:fld>
            <a:endParaRPr lang="en-US" dirty="0">
              <a:solidFill>
                <a:prstClr val="black">
                  <a:tint val="75000"/>
                </a:prstClr>
              </a:solidFill>
              <a:cs typeface="Arial"/>
              <a:sym typeface="Arial"/>
            </a:endParaRPr>
          </a:p>
        </p:txBody>
      </p:sp>
      <p:sp>
        <p:nvSpPr>
          <p:cNvPr id="5" name="Footer Placeholder 4"/>
          <p:cNvSpPr>
            <a:spLocks noGrp="1"/>
          </p:cNvSpPr>
          <p:nvPr>
            <p:ph type="ftr" sz="quarter" idx="3"/>
          </p:nvPr>
        </p:nvSpPr>
        <p:spPr>
          <a:xfrm>
            <a:off x="4165601" y="6356354"/>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defTabSz="914133">
              <a:defRPr/>
            </a:pPr>
            <a:endParaRPr lang="en-US" dirty="0">
              <a:solidFill>
                <a:prstClr val="black">
                  <a:tint val="75000"/>
                </a:prstClr>
              </a:solidFill>
              <a:cs typeface="Arial"/>
              <a:sym typeface="Arial"/>
            </a:endParaRPr>
          </a:p>
        </p:txBody>
      </p:sp>
      <p:sp>
        <p:nvSpPr>
          <p:cNvPr id="6" name="Slide Number Placeholder 5"/>
          <p:cNvSpPr>
            <a:spLocks noGrp="1"/>
          </p:cNvSpPr>
          <p:nvPr>
            <p:ph type="sldNum" sz="quarter" idx="4"/>
          </p:nvPr>
        </p:nvSpPr>
        <p:spPr>
          <a:xfrm>
            <a:off x="8737600" y="6356354"/>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defTabSz="914133">
              <a:defRPr/>
            </a:pPr>
            <a:fld id="{601EE9E8-4134-49B0-9AA7-3089E6521627}" type="slidenum">
              <a:rPr lang="en-US" smtClean="0">
                <a:solidFill>
                  <a:prstClr val="black">
                    <a:tint val="75000"/>
                  </a:prstClr>
                </a:solidFill>
                <a:cs typeface="Arial"/>
                <a:sym typeface="Arial"/>
              </a:rPr>
              <a:pPr defTabSz="914133">
                <a:defRPr/>
              </a:pPr>
              <a:t>‹#›</a:t>
            </a:fld>
            <a:endParaRPr lang="en-US" dirty="0">
              <a:solidFill>
                <a:prstClr val="black">
                  <a:tint val="75000"/>
                </a:prstClr>
              </a:solidFill>
              <a:cs typeface="Arial"/>
              <a:sym typeface="Arial"/>
            </a:endParaRPr>
          </a:p>
        </p:txBody>
      </p:sp>
    </p:spTree>
    <p:extLst>
      <p:ext uri="{BB962C8B-B14F-4D97-AF65-F5344CB8AC3E}">
        <p14:creationId xmlns:p14="http://schemas.microsoft.com/office/powerpoint/2010/main" val="2447785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ctr" defTabSz="1218815" rtl="0" eaLnBrk="1" latinLnBrk="0" hangingPunct="1">
        <a:spcBef>
          <a:spcPct val="0"/>
        </a:spcBef>
        <a:buNone/>
        <a:defRPr sz="5899" kern="1200">
          <a:solidFill>
            <a:schemeClr val="tx1"/>
          </a:solidFill>
          <a:latin typeface="+mj-lt"/>
          <a:ea typeface="+mj-ea"/>
          <a:cs typeface="+mj-cs"/>
        </a:defRPr>
      </a:lvl1pPr>
    </p:titleStyle>
    <p:bodyStyle>
      <a:lvl1pPr marL="457055" indent="-457055" algn="l" defTabSz="1218815"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286" indent="-380878" algn="l" defTabSz="1218815"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518" indent="-304703" algn="l" defTabSz="1218815"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2925"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331"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1738"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145"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552"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79958" indent="-304703" algn="l" defTabSz="1218815"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815" rtl="0" eaLnBrk="1" latinLnBrk="0" hangingPunct="1">
        <a:defRPr sz="2400" kern="1200">
          <a:solidFill>
            <a:schemeClr val="tx1"/>
          </a:solidFill>
          <a:latin typeface="+mn-lt"/>
          <a:ea typeface="+mn-ea"/>
          <a:cs typeface="+mn-cs"/>
        </a:defRPr>
      </a:lvl1pPr>
      <a:lvl2pPr marL="609407" algn="l" defTabSz="1218815" rtl="0" eaLnBrk="1" latinLnBrk="0" hangingPunct="1">
        <a:defRPr sz="2400" kern="1200">
          <a:solidFill>
            <a:schemeClr val="tx1"/>
          </a:solidFill>
          <a:latin typeface="+mn-lt"/>
          <a:ea typeface="+mn-ea"/>
          <a:cs typeface="+mn-cs"/>
        </a:defRPr>
      </a:lvl2pPr>
      <a:lvl3pPr marL="1218815" algn="l" defTabSz="1218815" rtl="0" eaLnBrk="1" latinLnBrk="0" hangingPunct="1">
        <a:defRPr sz="2400" kern="1200">
          <a:solidFill>
            <a:schemeClr val="tx1"/>
          </a:solidFill>
          <a:latin typeface="+mn-lt"/>
          <a:ea typeface="+mn-ea"/>
          <a:cs typeface="+mn-cs"/>
        </a:defRPr>
      </a:lvl3pPr>
      <a:lvl4pPr marL="1828221" algn="l" defTabSz="1218815" rtl="0" eaLnBrk="1" latinLnBrk="0" hangingPunct="1">
        <a:defRPr sz="2400" kern="1200">
          <a:solidFill>
            <a:schemeClr val="tx1"/>
          </a:solidFill>
          <a:latin typeface="+mn-lt"/>
          <a:ea typeface="+mn-ea"/>
          <a:cs typeface="+mn-cs"/>
        </a:defRPr>
      </a:lvl4pPr>
      <a:lvl5pPr marL="2437628" algn="l" defTabSz="1218815" rtl="0" eaLnBrk="1" latinLnBrk="0" hangingPunct="1">
        <a:defRPr sz="2400" kern="1200">
          <a:solidFill>
            <a:schemeClr val="tx1"/>
          </a:solidFill>
          <a:latin typeface="+mn-lt"/>
          <a:ea typeface="+mn-ea"/>
          <a:cs typeface="+mn-cs"/>
        </a:defRPr>
      </a:lvl5pPr>
      <a:lvl6pPr marL="3047034" algn="l" defTabSz="1218815" rtl="0" eaLnBrk="1" latinLnBrk="0" hangingPunct="1">
        <a:defRPr sz="2400" kern="1200">
          <a:solidFill>
            <a:schemeClr val="tx1"/>
          </a:solidFill>
          <a:latin typeface="+mn-lt"/>
          <a:ea typeface="+mn-ea"/>
          <a:cs typeface="+mn-cs"/>
        </a:defRPr>
      </a:lvl6pPr>
      <a:lvl7pPr marL="3656442" algn="l" defTabSz="1218815" rtl="0" eaLnBrk="1" latinLnBrk="0" hangingPunct="1">
        <a:defRPr sz="2400" kern="1200">
          <a:solidFill>
            <a:schemeClr val="tx1"/>
          </a:solidFill>
          <a:latin typeface="+mn-lt"/>
          <a:ea typeface="+mn-ea"/>
          <a:cs typeface="+mn-cs"/>
        </a:defRPr>
      </a:lvl7pPr>
      <a:lvl8pPr marL="4265848" algn="l" defTabSz="1218815" rtl="0" eaLnBrk="1" latinLnBrk="0" hangingPunct="1">
        <a:defRPr sz="2400" kern="1200">
          <a:solidFill>
            <a:schemeClr val="tx1"/>
          </a:solidFill>
          <a:latin typeface="+mn-lt"/>
          <a:ea typeface="+mn-ea"/>
          <a:cs typeface="+mn-cs"/>
        </a:defRPr>
      </a:lvl8pPr>
      <a:lvl9pPr marL="4875255" algn="l" defTabSz="121881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61973383"/>
      </p:ext>
    </p:extLst>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ED132D-452A-49E5-B8CD-EA0C46A12A5F}" type="datetimeFigureOut">
              <a:rPr lang="vi-VN" smtClean="0"/>
              <a:t>06/05/2022</a:t>
            </a:fld>
            <a:endParaRPr lang="vi-VN"/>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B03046-9975-4CD1-8163-35C299AA0868}" type="slidenum">
              <a:rPr lang="vi-VN" smtClean="0"/>
              <a:t>‹#›</a:t>
            </a:fld>
            <a:endParaRPr lang="vi-VN"/>
          </a:p>
        </p:txBody>
      </p:sp>
    </p:spTree>
    <p:extLst>
      <p:ext uri="{BB962C8B-B14F-4D97-AF65-F5344CB8AC3E}">
        <p14:creationId xmlns:p14="http://schemas.microsoft.com/office/powerpoint/2010/main" val="3495556354"/>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12700" y="-7142"/>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09708" tIns="54854" rIns="109708" bIns="54854" anchor="t" compatLnSpc="1"/>
          <a:lstStyle/>
          <a:p>
            <a:pPr marL="0" algn="l" rtl="0" eaLnBrk="1" latinLnBrk="0" hangingPunct="1"/>
            <a:endParaRPr kumimoji="0" lang="en-US" sz="2160">
              <a:solidFill>
                <a:schemeClr val="tx1"/>
              </a:solidFill>
              <a:latin typeface="+mn-lt"/>
              <a:ea typeface="+mn-ea"/>
              <a:cs typeface="+mn-cs"/>
            </a:endParaRPr>
          </a:p>
        </p:txBody>
      </p:sp>
      <p:sp>
        <p:nvSpPr>
          <p:cNvPr id="8" name="Freeform 7"/>
          <p:cNvSpPr>
            <a:spLocks/>
          </p:cNvSpPr>
          <p:nvPr/>
        </p:nvSpPr>
        <p:spPr bwMode="auto">
          <a:xfrm>
            <a:off x="5842001" y="-7142"/>
            <a:ext cx="63500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09708" tIns="54854" rIns="109708" bIns="54854" anchor="t" compatLnSpc="1"/>
          <a:lstStyle/>
          <a:p>
            <a:pPr marL="0" algn="l" rtl="0" eaLnBrk="1" latinLnBrk="0" hangingPunct="1"/>
            <a:endParaRPr kumimoji="0" lang="en-US" sz="2160">
              <a:solidFill>
                <a:schemeClr val="tx1"/>
              </a:solidFill>
              <a:latin typeface="+mn-lt"/>
              <a:ea typeface="+mn-ea"/>
              <a:cs typeface="+mn-cs"/>
            </a:endParaRPr>
          </a:p>
        </p:txBody>
      </p:sp>
      <p:sp>
        <p:nvSpPr>
          <p:cNvPr id="9" name="Title Placeholder 8"/>
          <p:cNvSpPr>
            <a:spLocks noGrp="1"/>
          </p:cNvSpPr>
          <p:nvPr>
            <p:ph type="title"/>
          </p:nvPr>
        </p:nvSpPr>
        <p:spPr>
          <a:xfrm>
            <a:off x="609600" y="704090"/>
            <a:ext cx="10972800" cy="1143001"/>
          </a:xfrm>
          <a:prstGeom prst="rect">
            <a:avLst/>
          </a:prstGeom>
        </p:spPr>
        <p:txBody>
          <a:bodyPr vert="horz" lIns="0" tIns="45712" rIns="0" bIns="0" anchor="b">
            <a:normAutofit/>
          </a:bodyPr>
          <a:lstStyle/>
          <a:p>
            <a:r>
              <a:rPr kumimoji="0" lang="en-US"/>
              <a:t>Click to edit Master title style</a:t>
            </a:r>
          </a:p>
        </p:txBody>
      </p:sp>
      <p:sp>
        <p:nvSpPr>
          <p:cNvPr id="30" name="Text Placeholder 29"/>
          <p:cNvSpPr>
            <a:spLocks noGrp="1"/>
          </p:cNvSpPr>
          <p:nvPr>
            <p:ph type="body" idx="1"/>
          </p:nvPr>
        </p:nvSpPr>
        <p:spPr>
          <a:xfrm>
            <a:off x="609600" y="1935480"/>
            <a:ext cx="10972800" cy="4389120"/>
          </a:xfrm>
          <a:prstGeom prst="rect">
            <a:avLst/>
          </a:prstGeom>
        </p:spPr>
        <p:txBody>
          <a:bodyPr vert="horz" lIns="91423" tIns="45712" rIns="91423" bIns="45712">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09601" y="6356353"/>
            <a:ext cx="2844800" cy="365125"/>
          </a:xfrm>
          <a:prstGeom prst="rect">
            <a:avLst/>
          </a:prstGeom>
        </p:spPr>
        <p:txBody>
          <a:bodyPr vert="horz" lIns="0" tIns="0" rIns="0" bIns="0" anchor="b"/>
          <a:lstStyle>
            <a:lvl1pPr algn="l" eaLnBrk="1" latinLnBrk="0" hangingPunct="1">
              <a:defRPr kumimoji="0" sz="1440">
                <a:solidFill>
                  <a:schemeClr val="tx2">
                    <a:shade val="90000"/>
                  </a:schemeClr>
                </a:solidFill>
              </a:defRPr>
            </a:lvl1pPr>
          </a:lstStyle>
          <a:p>
            <a:pPr fontAlgn="base">
              <a:spcBef>
                <a:spcPct val="0"/>
              </a:spcBef>
              <a:spcAft>
                <a:spcPct val="0"/>
              </a:spcAft>
              <a:defRPr/>
            </a:pPr>
            <a:fld id="{A02013D8-392D-4C34-8574-6C3FC45FE7D4}" type="datetimeFigureOut">
              <a:rPr lang="en-US" smtClean="0">
                <a:solidFill>
                  <a:srgbClr val="575F6D"/>
                </a:solidFill>
              </a:rPr>
              <a:pPr fontAlgn="base">
                <a:spcBef>
                  <a:spcPct val="0"/>
                </a:spcBef>
                <a:spcAft>
                  <a:spcPct val="0"/>
                </a:spcAft>
                <a:defRPr/>
              </a:pPr>
              <a:t>5/6/22</a:t>
            </a:fld>
            <a:endParaRPr lang="en-US">
              <a:solidFill>
                <a:srgbClr val="575F6D"/>
              </a:solidFill>
            </a:endParaRPr>
          </a:p>
        </p:txBody>
      </p:sp>
      <p:sp>
        <p:nvSpPr>
          <p:cNvPr id="22" name="Footer Placeholder 21"/>
          <p:cNvSpPr>
            <a:spLocks noGrp="1"/>
          </p:cNvSpPr>
          <p:nvPr>
            <p:ph type="ftr" sz="quarter" idx="3"/>
          </p:nvPr>
        </p:nvSpPr>
        <p:spPr>
          <a:xfrm>
            <a:off x="3556001" y="6356353"/>
            <a:ext cx="4470400" cy="365125"/>
          </a:xfrm>
          <a:prstGeom prst="rect">
            <a:avLst/>
          </a:prstGeom>
        </p:spPr>
        <p:txBody>
          <a:bodyPr vert="horz" lIns="0" tIns="0" rIns="0" bIns="0" anchor="b"/>
          <a:lstStyle>
            <a:lvl1pPr algn="l" eaLnBrk="1" latinLnBrk="0" hangingPunct="1">
              <a:defRPr kumimoji="0" sz="1440">
                <a:solidFill>
                  <a:schemeClr val="tx2">
                    <a:shade val="90000"/>
                  </a:schemeClr>
                </a:solidFill>
              </a:defRPr>
            </a:lvl1pPr>
          </a:lstStyle>
          <a:p>
            <a:pPr fontAlgn="base">
              <a:spcBef>
                <a:spcPct val="0"/>
              </a:spcBef>
              <a:spcAft>
                <a:spcPct val="0"/>
              </a:spcAft>
              <a:defRPr/>
            </a:pPr>
            <a:endParaRPr lang="en-US">
              <a:solidFill>
                <a:srgbClr val="575F6D"/>
              </a:solidFill>
            </a:endParaRPr>
          </a:p>
        </p:txBody>
      </p:sp>
      <p:sp>
        <p:nvSpPr>
          <p:cNvPr id="18" name="Slide Number Placeholder 17"/>
          <p:cNvSpPr>
            <a:spLocks noGrp="1"/>
          </p:cNvSpPr>
          <p:nvPr>
            <p:ph type="sldNum" sz="quarter" idx="4"/>
          </p:nvPr>
        </p:nvSpPr>
        <p:spPr>
          <a:xfrm>
            <a:off x="10566400" y="6356353"/>
            <a:ext cx="1016000" cy="365125"/>
          </a:xfrm>
          <a:prstGeom prst="rect">
            <a:avLst/>
          </a:prstGeom>
        </p:spPr>
        <p:txBody>
          <a:bodyPr vert="horz" lIns="0" tIns="0" rIns="0" bIns="0" anchor="b"/>
          <a:lstStyle>
            <a:lvl1pPr algn="r" eaLnBrk="1" latinLnBrk="0" hangingPunct="1">
              <a:defRPr kumimoji="0" sz="1440">
                <a:solidFill>
                  <a:schemeClr val="tx2">
                    <a:shade val="90000"/>
                  </a:schemeClr>
                </a:solidFill>
              </a:defRPr>
            </a:lvl1pPr>
          </a:lstStyle>
          <a:p>
            <a:pPr fontAlgn="base">
              <a:spcBef>
                <a:spcPct val="0"/>
              </a:spcBef>
              <a:spcAft>
                <a:spcPct val="0"/>
              </a:spcAft>
            </a:pPr>
            <a:fld id="{9B31477E-9A36-45E3-8643-59405CC0B1C2}" type="slidenum">
              <a:rPr lang="en-US" altLang="en-US" smtClean="0">
                <a:latin typeface="Arial" charset="0"/>
                <a:cs typeface="Arial" charset="0"/>
              </a:rPr>
              <a:pPr fontAlgn="base">
                <a:spcBef>
                  <a:spcPct val="0"/>
                </a:spcBef>
                <a:spcAft>
                  <a:spcPct val="0"/>
                </a:spcAft>
              </a:pPr>
              <a:t>‹#›</a:t>
            </a:fld>
            <a:endParaRPr lang="en-US" altLang="en-US">
              <a:latin typeface="Arial" charset="0"/>
              <a:cs typeface="Arial" charset="0"/>
            </a:endParaRPr>
          </a:p>
        </p:txBody>
      </p:sp>
      <p:grpSp>
        <p:nvGrpSpPr>
          <p:cNvPr id="2" name="Group 1"/>
          <p:cNvGrpSpPr/>
          <p:nvPr/>
        </p:nvGrpSpPr>
        <p:grpSpPr>
          <a:xfrm>
            <a:off x="-25356" y="202408"/>
            <a:ext cx="12240731"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216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sz="2160"/>
            </a:p>
          </p:txBody>
        </p:sp>
      </p:grpSp>
    </p:spTree>
    <p:extLst>
      <p:ext uri="{BB962C8B-B14F-4D97-AF65-F5344CB8AC3E}">
        <p14:creationId xmlns:p14="http://schemas.microsoft.com/office/powerpoint/2010/main" val="132175312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rtl="0" eaLnBrk="1" latinLnBrk="0" hangingPunct="1">
        <a:spcBef>
          <a:spcPct val="0"/>
        </a:spcBef>
        <a:buNone/>
        <a:defRPr kumimoji="0" sz="6000" b="0" kern="1200">
          <a:ln>
            <a:noFill/>
          </a:ln>
          <a:solidFill>
            <a:schemeClr val="tx2"/>
          </a:solidFill>
          <a:effectLst/>
          <a:latin typeface="+mj-lt"/>
          <a:ea typeface="+mj-ea"/>
          <a:cs typeface="+mj-cs"/>
        </a:defRPr>
      </a:lvl1pPr>
    </p:titleStyle>
    <p:bodyStyle>
      <a:lvl1pPr marL="329122" indent="-329122" algn="l" rtl="0" eaLnBrk="1" latinLnBrk="0" hangingPunct="1">
        <a:spcBef>
          <a:spcPct val="20000"/>
        </a:spcBef>
        <a:buClr>
          <a:schemeClr val="accent3"/>
        </a:buClr>
        <a:buSzPct val="95000"/>
        <a:buFont typeface="Wingdings 2"/>
        <a:buChar char=""/>
        <a:defRPr kumimoji="0" sz="3120" kern="1200">
          <a:solidFill>
            <a:schemeClr val="tx1"/>
          </a:solidFill>
          <a:latin typeface="+mn-lt"/>
          <a:ea typeface="+mn-ea"/>
          <a:cs typeface="+mn-cs"/>
        </a:defRPr>
      </a:lvl1pPr>
      <a:lvl2pPr marL="767951" indent="-296209" algn="l" rtl="0" eaLnBrk="1" latinLnBrk="0" hangingPunct="1">
        <a:spcBef>
          <a:spcPct val="20000"/>
        </a:spcBef>
        <a:buClr>
          <a:schemeClr val="accent1"/>
        </a:buClr>
        <a:buSzPct val="85000"/>
        <a:buFont typeface="Wingdings 2"/>
        <a:buChar char=""/>
        <a:defRPr kumimoji="0" sz="2880" kern="1200">
          <a:solidFill>
            <a:schemeClr val="tx1"/>
          </a:solidFill>
          <a:latin typeface="+mn-lt"/>
          <a:ea typeface="+mn-ea"/>
          <a:cs typeface="+mn-cs"/>
        </a:defRPr>
      </a:lvl2pPr>
      <a:lvl3pPr marL="1097071" indent="-296209" algn="l" rtl="0" eaLnBrk="1" latinLnBrk="0" hangingPunct="1">
        <a:spcBef>
          <a:spcPct val="20000"/>
        </a:spcBef>
        <a:buClr>
          <a:schemeClr val="accent2"/>
        </a:buClr>
        <a:buSzPct val="70000"/>
        <a:buFont typeface="Wingdings 2"/>
        <a:buChar char=""/>
        <a:defRPr kumimoji="0" sz="2520" kern="1200">
          <a:solidFill>
            <a:schemeClr val="tx1"/>
          </a:solidFill>
          <a:latin typeface="+mn-lt"/>
          <a:ea typeface="+mn-ea"/>
          <a:cs typeface="+mn-cs"/>
        </a:defRPr>
      </a:lvl3pPr>
      <a:lvl4pPr marL="1426193" indent="-252326" algn="l" rtl="0" eaLnBrk="1" latinLnBrk="0" hangingPunct="1">
        <a:spcBef>
          <a:spcPct val="20000"/>
        </a:spcBef>
        <a:buClr>
          <a:schemeClr val="accent3"/>
        </a:buClr>
        <a:buSzPct val="65000"/>
        <a:buFont typeface="Wingdings 2"/>
        <a:buChar char=""/>
        <a:defRPr kumimoji="0" sz="2400" kern="1200">
          <a:solidFill>
            <a:schemeClr val="tx1"/>
          </a:solidFill>
          <a:latin typeface="+mn-lt"/>
          <a:ea typeface="+mn-ea"/>
          <a:cs typeface="+mn-cs"/>
        </a:defRPr>
      </a:lvl4pPr>
      <a:lvl5pPr marL="1755316" indent="-252326" algn="l" rtl="0" eaLnBrk="1" latinLnBrk="0" hangingPunct="1">
        <a:spcBef>
          <a:spcPct val="20000"/>
        </a:spcBef>
        <a:buClr>
          <a:schemeClr val="accent4"/>
        </a:buClr>
        <a:buSzPct val="65000"/>
        <a:buFont typeface="Wingdings 2"/>
        <a:buChar char=""/>
        <a:defRPr kumimoji="0" sz="2400" kern="1200">
          <a:solidFill>
            <a:schemeClr val="tx1"/>
          </a:solidFill>
          <a:latin typeface="+mn-lt"/>
          <a:ea typeface="+mn-ea"/>
          <a:cs typeface="+mn-cs"/>
        </a:defRPr>
      </a:lvl5pPr>
      <a:lvl6pPr marL="2084436" indent="-252326" algn="l" rtl="0" eaLnBrk="1" latinLnBrk="0" hangingPunct="1">
        <a:spcBef>
          <a:spcPct val="20000"/>
        </a:spcBef>
        <a:buClr>
          <a:schemeClr val="accent5"/>
        </a:buClr>
        <a:buSzPct val="80000"/>
        <a:buFont typeface="Wingdings 2"/>
        <a:buChar char=""/>
        <a:defRPr kumimoji="0" sz="2160" kern="1200">
          <a:solidFill>
            <a:schemeClr val="tx1"/>
          </a:solidFill>
          <a:latin typeface="+mn-lt"/>
          <a:ea typeface="+mn-ea"/>
          <a:cs typeface="+mn-cs"/>
        </a:defRPr>
      </a:lvl6pPr>
      <a:lvl7pPr marL="2303850" indent="-219414" algn="l" rtl="0" eaLnBrk="1" latinLnBrk="0" hangingPunct="1">
        <a:spcBef>
          <a:spcPct val="20000"/>
        </a:spcBef>
        <a:buClr>
          <a:schemeClr val="accent6"/>
        </a:buClr>
        <a:buSzPct val="80000"/>
        <a:buFont typeface="Wingdings 2"/>
        <a:buChar char=""/>
        <a:defRPr kumimoji="0" sz="1920" kern="1200" baseline="0">
          <a:solidFill>
            <a:schemeClr val="tx1"/>
          </a:solidFill>
          <a:latin typeface="+mn-lt"/>
          <a:ea typeface="+mn-ea"/>
          <a:cs typeface="+mn-cs"/>
        </a:defRPr>
      </a:lvl7pPr>
      <a:lvl8pPr marL="2632972" indent="-219414" algn="l" rtl="0" eaLnBrk="1" latinLnBrk="0" hangingPunct="1">
        <a:spcBef>
          <a:spcPct val="20000"/>
        </a:spcBef>
        <a:buClr>
          <a:schemeClr val="tx2"/>
        </a:buClr>
        <a:buChar char="•"/>
        <a:defRPr kumimoji="0" sz="1920" kern="1200">
          <a:solidFill>
            <a:schemeClr val="tx1"/>
          </a:solidFill>
          <a:latin typeface="+mn-lt"/>
          <a:ea typeface="+mn-ea"/>
          <a:cs typeface="+mn-cs"/>
        </a:defRPr>
      </a:lvl8pPr>
      <a:lvl9pPr marL="2962093" indent="-219414" algn="l" rtl="0" eaLnBrk="1" latinLnBrk="0" hangingPunct="1">
        <a:spcBef>
          <a:spcPct val="20000"/>
        </a:spcBef>
        <a:buClr>
          <a:schemeClr val="tx2"/>
        </a:buClr>
        <a:buFontTx/>
        <a:buChar char="•"/>
        <a:defRPr kumimoji="0" sz="168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48536" algn="l" rtl="0" eaLnBrk="1" latinLnBrk="0" hangingPunct="1">
        <a:defRPr kumimoji="0" kern="1200">
          <a:solidFill>
            <a:schemeClr val="tx1"/>
          </a:solidFill>
          <a:latin typeface="+mn-lt"/>
          <a:ea typeface="+mn-ea"/>
          <a:cs typeface="+mn-cs"/>
        </a:defRPr>
      </a:lvl2pPr>
      <a:lvl3pPr marL="1097071" algn="l" rtl="0" eaLnBrk="1" latinLnBrk="0" hangingPunct="1">
        <a:defRPr kumimoji="0" kern="1200">
          <a:solidFill>
            <a:schemeClr val="tx1"/>
          </a:solidFill>
          <a:latin typeface="+mn-lt"/>
          <a:ea typeface="+mn-ea"/>
          <a:cs typeface="+mn-cs"/>
        </a:defRPr>
      </a:lvl3pPr>
      <a:lvl4pPr marL="1645608" algn="l" rtl="0" eaLnBrk="1" latinLnBrk="0" hangingPunct="1">
        <a:defRPr kumimoji="0" kern="1200">
          <a:solidFill>
            <a:schemeClr val="tx1"/>
          </a:solidFill>
          <a:latin typeface="+mn-lt"/>
          <a:ea typeface="+mn-ea"/>
          <a:cs typeface="+mn-cs"/>
        </a:defRPr>
      </a:lvl4pPr>
      <a:lvl5pPr marL="2194144" algn="l" rtl="0" eaLnBrk="1" latinLnBrk="0" hangingPunct="1">
        <a:defRPr kumimoji="0" kern="1200">
          <a:solidFill>
            <a:schemeClr val="tx1"/>
          </a:solidFill>
          <a:latin typeface="+mn-lt"/>
          <a:ea typeface="+mn-ea"/>
          <a:cs typeface="+mn-cs"/>
        </a:defRPr>
      </a:lvl5pPr>
      <a:lvl6pPr marL="2742679" algn="l" rtl="0" eaLnBrk="1" latinLnBrk="0" hangingPunct="1">
        <a:defRPr kumimoji="0" kern="1200">
          <a:solidFill>
            <a:schemeClr val="tx1"/>
          </a:solidFill>
          <a:latin typeface="+mn-lt"/>
          <a:ea typeface="+mn-ea"/>
          <a:cs typeface="+mn-cs"/>
        </a:defRPr>
      </a:lvl6pPr>
      <a:lvl7pPr marL="3291215" algn="l" rtl="0" eaLnBrk="1" latinLnBrk="0" hangingPunct="1">
        <a:defRPr kumimoji="0" kern="1200">
          <a:solidFill>
            <a:schemeClr val="tx1"/>
          </a:solidFill>
          <a:latin typeface="+mn-lt"/>
          <a:ea typeface="+mn-ea"/>
          <a:cs typeface="+mn-cs"/>
        </a:defRPr>
      </a:lvl7pPr>
      <a:lvl8pPr marL="3839750" algn="l" rtl="0" eaLnBrk="1" latinLnBrk="0" hangingPunct="1">
        <a:defRPr kumimoji="0" kern="1200">
          <a:solidFill>
            <a:schemeClr val="tx1"/>
          </a:solidFill>
          <a:latin typeface="+mn-lt"/>
          <a:ea typeface="+mn-ea"/>
          <a:cs typeface="+mn-cs"/>
        </a:defRPr>
      </a:lvl8pPr>
      <a:lvl9pPr marL="4388286"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gs>
            <a:gs pos="25000">
              <a:schemeClr val="bg2">
                <a:tint val="83000"/>
                <a:satMod val="320000"/>
              </a:schemeClr>
            </a:gs>
            <a:gs pos="100000">
              <a:schemeClr val="bg2">
                <a:shade val="15000"/>
                <a:satMod val="32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40"/>
            <a:ext cx="10972800" cy="114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3" tIns="45712" rIns="91423" bIns="45712"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0"/>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3" tIns="45712" rIns="91423" bIns="4571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
          <p:cNvSpPr>
            <a:spLocks noGrp="1"/>
          </p:cNvSpPr>
          <p:nvPr>
            <p:ph type="dt" idx="2"/>
          </p:nvPr>
        </p:nvSpPr>
        <p:spPr bwMode="auto">
          <a:xfrm>
            <a:off x="609600" y="6245225"/>
            <a:ext cx="2829984" cy="4651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3" tIns="45712" rIns="91423" bIns="45712" numCol="1" anchor="t" anchorCtr="0" compatLnSpc="1">
            <a:prstTxWarp prst="textNoShape">
              <a:avLst/>
            </a:prstTxWarp>
          </a:bodyPr>
          <a:lstStyle>
            <a:lvl1pPr>
              <a:defRPr sz="1680"/>
            </a:lvl1pPr>
          </a:lstStyle>
          <a:p>
            <a:pPr fontAlgn="base">
              <a:spcBef>
                <a:spcPct val="0"/>
              </a:spcBef>
              <a:spcAft>
                <a:spcPct val="0"/>
              </a:spcAft>
              <a:defRPr/>
            </a:pPr>
            <a:endParaRPr lang="vi-VN">
              <a:solidFill>
                <a:srgbClr val="000000"/>
              </a:solidFill>
              <a:latin typeface="Arial" charset="0"/>
            </a:endParaRPr>
          </a:p>
        </p:txBody>
      </p:sp>
      <p:sp>
        <p:nvSpPr>
          <p:cNvPr id="8" name="Footer Placeholder 3"/>
          <p:cNvSpPr>
            <a:spLocks noGrp="1"/>
          </p:cNvSpPr>
          <p:nvPr>
            <p:ph type="ftr" idx="3"/>
          </p:nvPr>
        </p:nvSpPr>
        <p:spPr bwMode="auto">
          <a:xfrm>
            <a:off x="4165600" y="6245225"/>
            <a:ext cx="3845984" cy="4651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3" tIns="45712" rIns="91423" bIns="45712" numCol="1" anchor="t" anchorCtr="0" compatLnSpc="1">
            <a:prstTxWarp prst="textNoShape">
              <a:avLst/>
            </a:prstTxWarp>
          </a:bodyPr>
          <a:lstStyle>
            <a:lvl1pPr algn="ctr">
              <a:defRPr sz="1680"/>
            </a:lvl1pPr>
          </a:lstStyle>
          <a:p>
            <a:pPr fontAlgn="base">
              <a:spcBef>
                <a:spcPct val="0"/>
              </a:spcBef>
              <a:spcAft>
                <a:spcPct val="0"/>
              </a:spcAft>
              <a:defRPr/>
            </a:pPr>
            <a:endParaRPr lang="vi-VN">
              <a:solidFill>
                <a:srgbClr val="000000"/>
              </a:solidFill>
              <a:latin typeface="Arial" charset="0"/>
            </a:endParaRPr>
          </a:p>
        </p:txBody>
      </p:sp>
      <p:sp>
        <p:nvSpPr>
          <p:cNvPr id="9" name="Slide Number Placeholder 4"/>
          <p:cNvSpPr>
            <a:spLocks noGrp="1"/>
          </p:cNvSpPr>
          <p:nvPr>
            <p:ph type="sldNum" idx="4"/>
          </p:nvPr>
        </p:nvSpPr>
        <p:spPr bwMode="auto">
          <a:xfrm>
            <a:off x="8737600" y="6245225"/>
            <a:ext cx="2829984" cy="46513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3" tIns="45712" rIns="91423" bIns="45712" numCol="1" anchor="t" anchorCtr="0" compatLnSpc="1">
            <a:prstTxWarp prst="textNoShape">
              <a:avLst/>
            </a:prstTxWarp>
          </a:bodyPr>
          <a:lstStyle>
            <a:lvl1pPr algn="r">
              <a:defRPr sz="1680"/>
            </a:lvl1pPr>
          </a:lstStyle>
          <a:p>
            <a:pPr fontAlgn="base">
              <a:spcBef>
                <a:spcPct val="0"/>
              </a:spcBef>
              <a:spcAft>
                <a:spcPct val="0"/>
              </a:spcAft>
              <a:defRPr/>
            </a:pPr>
            <a:fld id="{580D7F4E-B78B-45E3-956D-B863CCD12F63}" type="slidenum">
              <a:rPr lang="vi-VN">
                <a:solidFill>
                  <a:srgbClr val="000000"/>
                </a:solidFill>
                <a:latin typeface="Arial" charset="0"/>
              </a:rPr>
              <a:pPr fontAlgn="base">
                <a:spcBef>
                  <a:spcPct val="0"/>
                </a:spcBef>
                <a:spcAft>
                  <a:spcPct val="0"/>
                </a:spcAft>
                <a:defRPr/>
              </a:pPr>
              <a:t>‹#›</a:t>
            </a:fld>
            <a:endParaRPr lang="vi-VN">
              <a:solidFill>
                <a:srgbClr val="000000"/>
              </a:solidFill>
              <a:latin typeface="Arial" charset="0"/>
            </a:endParaRPr>
          </a:p>
        </p:txBody>
      </p:sp>
    </p:spTree>
    <p:extLst>
      <p:ext uri="{BB962C8B-B14F-4D97-AF65-F5344CB8AC3E}">
        <p14:creationId xmlns:p14="http://schemas.microsoft.com/office/powerpoint/2010/main" val="2190326114"/>
      </p:ext>
    </p:extLst>
  </p:cSld>
  <p:clrMap bg1="lt1" tx1="dk1" bg2="lt2" tx2="dk2" accent1="accent1" accent2="accent2" accent3="accent3" accent4="accent4" accent5="accent5" accent6="accent6" hlink="hlink" folHlink="folHlink"/>
  <p:sldLayoutIdLst>
    <p:sldLayoutId id="2147483705" r:id="rId1"/>
  </p:sldLayoutIdLst>
  <p:txStyles>
    <p:titleStyle>
      <a:lvl1pPr algn="ctr" rtl="0" eaLnBrk="0" fontAlgn="base" hangingPunct="0">
        <a:spcBef>
          <a:spcPct val="0"/>
        </a:spcBef>
        <a:spcAft>
          <a:spcPct val="0"/>
        </a:spcAft>
        <a:defRPr sz="5280">
          <a:solidFill>
            <a:schemeClr val="tx2"/>
          </a:solidFill>
          <a:latin typeface="+mj-lt"/>
          <a:ea typeface="+mj-ea"/>
          <a:cs typeface="+mj-cs"/>
        </a:defRPr>
      </a:lvl1pPr>
      <a:lvl2pPr algn="ctr" rtl="0" eaLnBrk="0" fontAlgn="base" hangingPunct="0">
        <a:spcBef>
          <a:spcPct val="0"/>
        </a:spcBef>
        <a:spcAft>
          <a:spcPct val="0"/>
        </a:spcAft>
        <a:defRPr sz="5280">
          <a:solidFill>
            <a:schemeClr val="tx2"/>
          </a:solidFill>
          <a:latin typeface="Arial" charset="0"/>
        </a:defRPr>
      </a:lvl2pPr>
      <a:lvl3pPr algn="ctr" rtl="0" eaLnBrk="0" fontAlgn="base" hangingPunct="0">
        <a:spcBef>
          <a:spcPct val="0"/>
        </a:spcBef>
        <a:spcAft>
          <a:spcPct val="0"/>
        </a:spcAft>
        <a:defRPr sz="5280">
          <a:solidFill>
            <a:schemeClr val="tx2"/>
          </a:solidFill>
          <a:latin typeface="Arial" charset="0"/>
        </a:defRPr>
      </a:lvl3pPr>
      <a:lvl4pPr algn="ctr" rtl="0" eaLnBrk="0" fontAlgn="base" hangingPunct="0">
        <a:spcBef>
          <a:spcPct val="0"/>
        </a:spcBef>
        <a:spcAft>
          <a:spcPct val="0"/>
        </a:spcAft>
        <a:defRPr sz="5280">
          <a:solidFill>
            <a:schemeClr val="tx2"/>
          </a:solidFill>
          <a:latin typeface="Arial" charset="0"/>
        </a:defRPr>
      </a:lvl4pPr>
      <a:lvl5pPr algn="ctr" rtl="0" eaLnBrk="0" fontAlgn="base" hangingPunct="0">
        <a:spcBef>
          <a:spcPct val="0"/>
        </a:spcBef>
        <a:spcAft>
          <a:spcPct val="0"/>
        </a:spcAft>
        <a:defRPr sz="5280">
          <a:solidFill>
            <a:schemeClr val="tx2"/>
          </a:solidFill>
          <a:latin typeface="Arial" charset="0"/>
        </a:defRPr>
      </a:lvl5pPr>
      <a:lvl6pPr marL="548536" algn="ctr" rtl="0" fontAlgn="base">
        <a:spcBef>
          <a:spcPct val="0"/>
        </a:spcBef>
        <a:spcAft>
          <a:spcPct val="0"/>
        </a:spcAft>
        <a:defRPr sz="5280">
          <a:solidFill>
            <a:schemeClr val="tx2"/>
          </a:solidFill>
          <a:latin typeface="Arial" charset="0"/>
        </a:defRPr>
      </a:lvl6pPr>
      <a:lvl7pPr marL="1097071" algn="ctr" rtl="0" fontAlgn="base">
        <a:spcBef>
          <a:spcPct val="0"/>
        </a:spcBef>
        <a:spcAft>
          <a:spcPct val="0"/>
        </a:spcAft>
        <a:defRPr sz="5280">
          <a:solidFill>
            <a:schemeClr val="tx2"/>
          </a:solidFill>
          <a:latin typeface="Arial" charset="0"/>
        </a:defRPr>
      </a:lvl7pPr>
      <a:lvl8pPr marL="1645608" algn="ctr" rtl="0" fontAlgn="base">
        <a:spcBef>
          <a:spcPct val="0"/>
        </a:spcBef>
        <a:spcAft>
          <a:spcPct val="0"/>
        </a:spcAft>
        <a:defRPr sz="5280">
          <a:solidFill>
            <a:schemeClr val="tx2"/>
          </a:solidFill>
          <a:latin typeface="Arial" charset="0"/>
        </a:defRPr>
      </a:lvl8pPr>
      <a:lvl9pPr marL="2194144" algn="ctr" rtl="0" fontAlgn="base">
        <a:spcBef>
          <a:spcPct val="0"/>
        </a:spcBef>
        <a:spcAft>
          <a:spcPct val="0"/>
        </a:spcAft>
        <a:defRPr sz="5280">
          <a:solidFill>
            <a:schemeClr val="tx2"/>
          </a:solidFill>
          <a:latin typeface="Arial" charset="0"/>
        </a:defRPr>
      </a:lvl9pPr>
    </p:titleStyle>
    <p:bodyStyle>
      <a:lvl1pPr marL="411402" indent="-411402" algn="l" rtl="0" eaLnBrk="0" fontAlgn="base" hangingPunct="0">
        <a:spcBef>
          <a:spcPct val="20000"/>
        </a:spcBef>
        <a:spcAft>
          <a:spcPct val="0"/>
        </a:spcAft>
        <a:buChar char="•"/>
        <a:defRPr sz="3840">
          <a:solidFill>
            <a:schemeClr val="tx1"/>
          </a:solidFill>
          <a:latin typeface="+mn-lt"/>
          <a:ea typeface="+mn-ea"/>
          <a:cs typeface="+mn-cs"/>
        </a:defRPr>
      </a:lvl1pPr>
      <a:lvl2pPr marL="891371" indent="-342835" algn="l" rtl="0" eaLnBrk="0" fontAlgn="base" hangingPunct="0">
        <a:spcBef>
          <a:spcPct val="20000"/>
        </a:spcBef>
        <a:spcAft>
          <a:spcPct val="0"/>
        </a:spcAft>
        <a:buChar char="–"/>
        <a:defRPr sz="3360">
          <a:solidFill>
            <a:schemeClr val="tx1"/>
          </a:solidFill>
          <a:latin typeface="+mn-lt"/>
        </a:defRPr>
      </a:lvl2pPr>
      <a:lvl3pPr marL="1371338" indent="-274268" algn="l" rtl="0" eaLnBrk="0" fontAlgn="base" hangingPunct="0">
        <a:spcBef>
          <a:spcPct val="20000"/>
        </a:spcBef>
        <a:spcAft>
          <a:spcPct val="0"/>
        </a:spcAft>
        <a:buChar char="•"/>
        <a:defRPr sz="2880">
          <a:solidFill>
            <a:schemeClr val="tx1"/>
          </a:solidFill>
          <a:latin typeface="+mn-lt"/>
        </a:defRPr>
      </a:lvl3pPr>
      <a:lvl4pPr marL="1919875" indent="-274268" algn="l" rtl="0" eaLnBrk="0" fontAlgn="base" hangingPunct="0">
        <a:spcBef>
          <a:spcPct val="20000"/>
        </a:spcBef>
        <a:spcAft>
          <a:spcPct val="0"/>
        </a:spcAft>
        <a:buChar char="–"/>
        <a:defRPr sz="2400">
          <a:solidFill>
            <a:schemeClr val="tx1"/>
          </a:solidFill>
          <a:latin typeface="+mn-lt"/>
        </a:defRPr>
      </a:lvl4pPr>
      <a:lvl5pPr marL="2468412" indent="-274268" algn="l" rtl="0" eaLnBrk="0" fontAlgn="base" hangingPunct="0">
        <a:spcBef>
          <a:spcPct val="20000"/>
        </a:spcBef>
        <a:spcAft>
          <a:spcPct val="0"/>
        </a:spcAft>
        <a:buChar char="»"/>
        <a:defRPr sz="2400">
          <a:solidFill>
            <a:schemeClr val="tx1"/>
          </a:solidFill>
          <a:latin typeface="+mn-lt"/>
        </a:defRPr>
      </a:lvl5pPr>
      <a:lvl6pPr marL="3016946" indent="-274268" algn="l" rtl="0" fontAlgn="base">
        <a:spcBef>
          <a:spcPct val="20000"/>
        </a:spcBef>
        <a:spcAft>
          <a:spcPct val="0"/>
        </a:spcAft>
        <a:buChar char="»"/>
        <a:defRPr sz="2400">
          <a:solidFill>
            <a:schemeClr val="tx1"/>
          </a:solidFill>
          <a:latin typeface="+mn-lt"/>
        </a:defRPr>
      </a:lvl6pPr>
      <a:lvl7pPr marL="3565482" indent="-274268" algn="l" rtl="0" fontAlgn="base">
        <a:spcBef>
          <a:spcPct val="20000"/>
        </a:spcBef>
        <a:spcAft>
          <a:spcPct val="0"/>
        </a:spcAft>
        <a:buChar char="»"/>
        <a:defRPr sz="2400">
          <a:solidFill>
            <a:schemeClr val="tx1"/>
          </a:solidFill>
          <a:latin typeface="+mn-lt"/>
        </a:defRPr>
      </a:lvl7pPr>
      <a:lvl8pPr marL="4114019" indent="-274268" algn="l" rtl="0" fontAlgn="base">
        <a:spcBef>
          <a:spcPct val="20000"/>
        </a:spcBef>
        <a:spcAft>
          <a:spcPct val="0"/>
        </a:spcAft>
        <a:buChar char="»"/>
        <a:defRPr sz="2400">
          <a:solidFill>
            <a:schemeClr val="tx1"/>
          </a:solidFill>
          <a:latin typeface="+mn-lt"/>
        </a:defRPr>
      </a:lvl8pPr>
      <a:lvl9pPr marL="4662554" indent="-274268" algn="l" rtl="0" fontAlgn="base">
        <a:spcBef>
          <a:spcPct val="20000"/>
        </a:spcBef>
        <a:spcAft>
          <a:spcPct val="0"/>
        </a:spcAft>
        <a:buChar char="»"/>
        <a:defRPr sz="2400">
          <a:solidFill>
            <a:schemeClr val="tx1"/>
          </a:solidFill>
          <a:latin typeface="+mn-lt"/>
        </a:defRPr>
      </a:lvl9pPr>
    </p:bodyStyle>
    <p:otherStyle>
      <a:defPPr>
        <a:defRPr lang="en-US"/>
      </a:defPPr>
      <a:lvl1pPr marL="0" algn="l" defTabSz="1097071" rtl="0" eaLnBrk="1" latinLnBrk="0" hangingPunct="1">
        <a:defRPr sz="2160" kern="1200">
          <a:solidFill>
            <a:schemeClr val="tx1"/>
          </a:solidFill>
          <a:latin typeface="+mn-lt"/>
          <a:ea typeface="+mn-ea"/>
          <a:cs typeface="+mn-cs"/>
        </a:defRPr>
      </a:lvl1pPr>
      <a:lvl2pPr marL="548536" algn="l" defTabSz="1097071" rtl="0" eaLnBrk="1" latinLnBrk="0" hangingPunct="1">
        <a:defRPr sz="2160" kern="1200">
          <a:solidFill>
            <a:schemeClr val="tx1"/>
          </a:solidFill>
          <a:latin typeface="+mn-lt"/>
          <a:ea typeface="+mn-ea"/>
          <a:cs typeface="+mn-cs"/>
        </a:defRPr>
      </a:lvl2pPr>
      <a:lvl3pPr marL="1097071" algn="l" defTabSz="1097071" rtl="0" eaLnBrk="1" latinLnBrk="0" hangingPunct="1">
        <a:defRPr sz="2160" kern="1200">
          <a:solidFill>
            <a:schemeClr val="tx1"/>
          </a:solidFill>
          <a:latin typeface="+mn-lt"/>
          <a:ea typeface="+mn-ea"/>
          <a:cs typeface="+mn-cs"/>
        </a:defRPr>
      </a:lvl3pPr>
      <a:lvl4pPr marL="1645608" algn="l" defTabSz="1097071" rtl="0" eaLnBrk="1" latinLnBrk="0" hangingPunct="1">
        <a:defRPr sz="2160" kern="1200">
          <a:solidFill>
            <a:schemeClr val="tx1"/>
          </a:solidFill>
          <a:latin typeface="+mn-lt"/>
          <a:ea typeface="+mn-ea"/>
          <a:cs typeface="+mn-cs"/>
        </a:defRPr>
      </a:lvl4pPr>
      <a:lvl5pPr marL="2194144" algn="l" defTabSz="1097071" rtl="0" eaLnBrk="1" latinLnBrk="0" hangingPunct="1">
        <a:defRPr sz="2160" kern="1200">
          <a:solidFill>
            <a:schemeClr val="tx1"/>
          </a:solidFill>
          <a:latin typeface="+mn-lt"/>
          <a:ea typeface="+mn-ea"/>
          <a:cs typeface="+mn-cs"/>
        </a:defRPr>
      </a:lvl5pPr>
      <a:lvl6pPr marL="2742679" algn="l" defTabSz="1097071" rtl="0" eaLnBrk="1" latinLnBrk="0" hangingPunct="1">
        <a:defRPr sz="2160" kern="1200">
          <a:solidFill>
            <a:schemeClr val="tx1"/>
          </a:solidFill>
          <a:latin typeface="+mn-lt"/>
          <a:ea typeface="+mn-ea"/>
          <a:cs typeface="+mn-cs"/>
        </a:defRPr>
      </a:lvl6pPr>
      <a:lvl7pPr marL="3291215" algn="l" defTabSz="1097071" rtl="0" eaLnBrk="1" latinLnBrk="0" hangingPunct="1">
        <a:defRPr sz="2160" kern="1200">
          <a:solidFill>
            <a:schemeClr val="tx1"/>
          </a:solidFill>
          <a:latin typeface="+mn-lt"/>
          <a:ea typeface="+mn-ea"/>
          <a:cs typeface="+mn-cs"/>
        </a:defRPr>
      </a:lvl7pPr>
      <a:lvl8pPr marL="3839750" algn="l" defTabSz="1097071" rtl="0" eaLnBrk="1" latinLnBrk="0" hangingPunct="1">
        <a:defRPr sz="2160" kern="1200">
          <a:solidFill>
            <a:schemeClr val="tx1"/>
          </a:solidFill>
          <a:latin typeface="+mn-lt"/>
          <a:ea typeface="+mn-ea"/>
          <a:cs typeface="+mn-cs"/>
        </a:defRPr>
      </a:lvl8pPr>
      <a:lvl9pPr marL="4388286" algn="l" defTabSz="1097071" rtl="0" eaLnBrk="1" latinLnBrk="0" hangingPunct="1">
        <a:defRPr sz="216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BD90A5-8FA2-DF4E-AF38-050F9358CE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0C64E683-A0F6-3F40-ACDB-D14A7A8106C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0C195A49-6FD8-C44A-BBE2-85CD2FF0AF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1305FC-35EF-7148-90ED-B2C88C295387}" type="datetimeFigureOut">
              <a:rPr lang="en-VN" smtClean="0"/>
              <a:t>06/05/2022</a:t>
            </a:fld>
            <a:endParaRPr lang="en-VN"/>
          </a:p>
        </p:txBody>
      </p:sp>
      <p:sp>
        <p:nvSpPr>
          <p:cNvPr id="5" name="Footer Placeholder 4">
            <a:extLst>
              <a:ext uri="{FF2B5EF4-FFF2-40B4-BE49-F238E27FC236}">
                <a16:creationId xmlns:a16="http://schemas.microsoft.com/office/drawing/2014/main" id="{8586BC5D-F987-1B46-B638-975CCD1A16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7DBA9A67-D51D-2E44-B34C-C1CCD75FB1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06E3DD-BBE6-7847-B12C-34473A65F89F}" type="slidenum">
              <a:rPr lang="en-VN" smtClean="0"/>
              <a:t>‹#›</a:t>
            </a:fld>
            <a:endParaRPr lang="en-VN"/>
          </a:p>
        </p:txBody>
      </p:sp>
    </p:spTree>
    <p:extLst>
      <p:ext uri="{BB962C8B-B14F-4D97-AF65-F5344CB8AC3E}">
        <p14:creationId xmlns:p14="http://schemas.microsoft.com/office/powerpoint/2010/main" val="213853321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0D4878E-CB12-5CC7-2779-56856AE5241E}"/>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23555" name="Rectangle 3">
            <a:extLst>
              <a:ext uri="{FF2B5EF4-FFF2-40B4-BE49-F238E27FC236}">
                <a16:creationId xmlns:a16="http://schemas.microsoft.com/office/drawing/2014/main" id="{A0B87508-7A27-9E15-1ECF-FB4E08E827FB}"/>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23556" name="Rectangle 4">
            <a:extLst>
              <a:ext uri="{FF2B5EF4-FFF2-40B4-BE49-F238E27FC236}">
                <a16:creationId xmlns:a16="http://schemas.microsoft.com/office/drawing/2014/main" id="{5A1924A7-B5F8-EEB4-8FE6-34AE6460C286}"/>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VN"/>
          </a:p>
        </p:txBody>
      </p:sp>
      <p:sp>
        <p:nvSpPr>
          <p:cNvPr id="23557" name="Rectangle 5">
            <a:extLst>
              <a:ext uri="{FF2B5EF4-FFF2-40B4-BE49-F238E27FC236}">
                <a16:creationId xmlns:a16="http://schemas.microsoft.com/office/drawing/2014/main" id="{D5966B1F-51D5-6153-8484-CBBD069E4C3C}"/>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VN"/>
          </a:p>
        </p:txBody>
      </p:sp>
      <p:sp>
        <p:nvSpPr>
          <p:cNvPr id="23558" name="Rectangle 6">
            <a:extLst>
              <a:ext uri="{FF2B5EF4-FFF2-40B4-BE49-F238E27FC236}">
                <a16:creationId xmlns:a16="http://schemas.microsoft.com/office/drawing/2014/main" id="{C594D96B-6B44-4657-3147-4FB25CB98C88}"/>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576EAA07-612A-5C47-814B-6C1518E45EE5}" type="slidenum">
              <a:rPr lang="en-US" altLang="en-VN"/>
              <a:pPr/>
              <a:t>‹#›</a:t>
            </a:fld>
            <a:endParaRPr lang="en-US" altLang="en-VN"/>
          </a:p>
        </p:txBody>
      </p:sp>
    </p:spTree>
    <p:extLst>
      <p:ext uri="{BB962C8B-B14F-4D97-AF65-F5344CB8AC3E}">
        <p14:creationId xmlns:p14="http://schemas.microsoft.com/office/powerpoint/2010/main" val="3287262667"/>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E8EFEF"/>
        </a:solidFill>
        <a:effectLst/>
      </p:bgPr>
    </p:bg>
    <p:spTree>
      <p:nvGrpSpPr>
        <p:cNvPr id="1" name=""/>
        <p:cNvGrpSpPr/>
        <p:nvPr/>
      </p:nvGrpSpPr>
      <p:grpSpPr>
        <a:xfrm>
          <a:off x="0" y="0"/>
          <a:ext cx="0" cy="0"/>
          <a:chOff x="0" y="0"/>
          <a:chExt cx="0" cy="0"/>
        </a:xfrm>
      </p:grpSpPr>
      <p:sp>
        <p:nvSpPr>
          <p:cNvPr id="2050" name="Rectangle 16">
            <a:extLst>
              <a:ext uri="{FF2B5EF4-FFF2-40B4-BE49-F238E27FC236}">
                <a16:creationId xmlns:a16="http://schemas.microsoft.com/office/drawing/2014/main" id="{EA9D3709-6061-43C6-9D21-6188E43BE294}"/>
              </a:ext>
            </a:extLst>
          </p:cNvPr>
          <p:cNvSpPr>
            <a:spLocks noChangeArrowheads="1"/>
          </p:cNvSpPr>
          <p:nvPr/>
        </p:nvSpPr>
        <p:spPr bwMode="white">
          <a:xfrm>
            <a:off x="0" y="6705600"/>
            <a:ext cx="12192000" cy="152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1" name="Rectangle 15">
            <a:extLst>
              <a:ext uri="{FF2B5EF4-FFF2-40B4-BE49-F238E27FC236}">
                <a16:creationId xmlns:a16="http://schemas.microsoft.com/office/drawing/2014/main" id="{0FAFF44B-FF22-4B51-8106-5C23CEDE3E9E}"/>
              </a:ext>
            </a:extLst>
          </p:cNvPr>
          <p:cNvSpPr>
            <a:spLocks noChangeArrowheads="1"/>
          </p:cNvSpPr>
          <p:nvPr/>
        </p:nvSpPr>
        <p:spPr bwMode="white">
          <a:xfrm>
            <a:off x="0" y="1"/>
            <a:ext cx="12192000" cy="1393825"/>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2" name="Rectangle 17">
            <a:extLst>
              <a:ext uri="{FF2B5EF4-FFF2-40B4-BE49-F238E27FC236}">
                <a16:creationId xmlns:a16="http://schemas.microsoft.com/office/drawing/2014/main" id="{F3F54C7D-C6F1-4D8D-95B3-ACF91B6E203B}"/>
              </a:ext>
            </a:extLst>
          </p:cNvPr>
          <p:cNvSpPr>
            <a:spLocks noChangeArrowheads="1"/>
          </p:cNvSpPr>
          <p:nvPr/>
        </p:nvSpPr>
        <p:spPr bwMode="white">
          <a:xfrm>
            <a:off x="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2053" name="Rectangle 18">
            <a:extLst>
              <a:ext uri="{FF2B5EF4-FFF2-40B4-BE49-F238E27FC236}">
                <a16:creationId xmlns:a16="http://schemas.microsoft.com/office/drawing/2014/main" id="{E2BB73E7-B6DB-4F7B-8F03-822C8CF2762C}"/>
              </a:ext>
            </a:extLst>
          </p:cNvPr>
          <p:cNvSpPr>
            <a:spLocks noChangeArrowheads="1"/>
          </p:cNvSpPr>
          <p:nvPr/>
        </p:nvSpPr>
        <p:spPr bwMode="white">
          <a:xfrm>
            <a:off x="11988800" y="0"/>
            <a:ext cx="203200" cy="6858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1800" b="0">
              <a:solidFill>
                <a:srgbClr val="000000"/>
              </a:solidFill>
              <a:latin typeface="Georgia" panose="02040502050405020303" pitchFamily="18" charset="0"/>
            </a:endParaRPr>
          </a:p>
        </p:txBody>
      </p:sp>
      <p:sp>
        <p:nvSpPr>
          <p:cNvPr id="9" name="Rectangle 8">
            <a:extLst>
              <a:ext uri="{FF2B5EF4-FFF2-40B4-BE49-F238E27FC236}">
                <a16:creationId xmlns:a16="http://schemas.microsoft.com/office/drawing/2014/main" id="{D862714F-9E61-4BAE-A666-31C1DB2942F0}"/>
              </a:ext>
            </a:extLst>
          </p:cNvPr>
          <p:cNvSpPr>
            <a:spLocks noChangeArrowheads="1"/>
          </p:cNvSpPr>
          <p:nvPr/>
        </p:nvSpPr>
        <p:spPr bwMode="auto">
          <a:xfrm>
            <a:off x="198967" y="6388101"/>
            <a:ext cx="11777133"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4" name="Date Placeholder 13">
            <a:extLst>
              <a:ext uri="{FF2B5EF4-FFF2-40B4-BE49-F238E27FC236}">
                <a16:creationId xmlns:a16="http://schemas.microsoft.com/office/drawing/2014/main" id="{1BABFD33-0CAD-43B4-A875-E989CCF95791}"/>
              </a:ext>
            </a:extLst>
          </p:cNvPr>
          <p:cNvSpPr>
            <a:spLocks noGrp="1"/>
          </p:cNvSpPr>
          <p:nvPr>
            <p:ph type="dt" sz="half" idx="2"/>
          </p:nvPr>
        </p:nvSpPr>
        <p:spPr>
          <a:xfrm>
            <a:off x="7721601" y="6405564"/>
            <a:ext cx="4059767" cy="365125"/>
          </a:xfrm>
          <a:prstGeom prst="rect">
            <a:avLst/>
          </a:prstGeom>
        </p:spPr>
        <p:txBody>
          <a:bodyPr vert="horz"/>
          <a:lstStyle>
            <a:lvl1pPr algn="r" eaLnBrk="1" fontAlgn="auto" latinLnBrk="0" hangingPunct="1">
              <a:spcBef>
                <a:spcPts val="0"/>
              </a:spcBef>
              <a:spcAft>
                <a:spcPts val="0"/>
              </a:spcAft>
              <a:defRPr kumimoji="0" sz="1400" b="0">
                <a:solidFill>
                  <a:srgbClr val="FFFFFF"/>
                </a:solidFill>
                <a:latin typeface="Georgia"/>
              </a:defRPr>
            </a:lvl1pPr>
          </a:lstStyle>
          <a:p>
            <a:pPr>
              <a:defRPr/>
            </a:pPr>
            <a:fld id="{366D9694-0B72-4092-BDFA-5F37AEE92F82}" type="datetimeFigureOut">
              <a:rPr lang="en-US"/>
              <a:pPr>
                <a:defRPr/>
              </a:pPr>
              <a:t>5/6/22</a:t>
            </a:fld>
            <a:endParaRPr lang="en-US"/>
          </a:p>
        </p:txBody>
      </p:sp>
      <p:sp>
        <p:nvSpPr>
          <p:cNvPr id="3" name="Footer Placeholder 2">
            <a:extLst>
              <a:ext uri="{FF2B5EF4-FFF2-40B4-BE49-F238E27FC236}">
                <a16:creationId xmlns:a16="http://schemas.microsoft.com/office/drawing/2014/main" id="{471B60B5-7C7F-46F6-AB0A-BC9571183EE0}"/>
              </a:ext>
            </a:extLst>
          </p:cNvPr>
          <p:cNvSpPr>
            <a:spLocks noGrp="1"/>
          </p:cNvSpPr>
          <p:nvPr>
            <p:ph type="ftr" sz="quarter" idx="3"/>
          </p:nvPr>
        </p:nvSpPr>
        <p:spPr>
          <a:xfrm>
            <a:off x="406400" y="6410326"/>
            <a:ext cx="4775200" cy="366713"/>
          </a:xfrm>
          <a:prstGeom prst="rect">
            <a:avLst/>
          </a:prstGeom>
        </p:spPr>
        <p:txBody>
          <a:bodyPr vert="horz"/>
          <a:lstStyle>
            <a:lvl1pPr algn="l" eaLnBrk="1" fontAlgn="auto" latinLnBrk="0" hangingPunct="1">
              <a:spcBef>
                <a:spcPts val="0"/>
              </a:spcBef>
              <a:spcAft>
                <a:spcPts val="0"/>
              </a:spcAft>
              <a:defRPr kumimoji="0" sz="1200" b="0">
                <a:solidFill>
                  <a:srgbClr val="FFFFFF"/>
                </a:solidFill>
                <a:latin typeface="Georgia"/>
              </a:defRPr>
            </a:lvl1pPr>
          </a:lstStyle>
          <a:p>
            <a:pPr>
              <a:defRPr/>
            </a:pPr>
            <a:endParaRPr lang="en-US"/>
          </a:p>
        </p:txBody>
      </p:sp>
      <p:sp>
        <p:nvSpPr>
          <p:cNvPr id="8" name="Rectangle 7">
            <a:extLst>
              <a:ext uri="{FF2B5EF4-FFF2-40B4-BE49-F238E27FC236}">
                <a16:creationId xmlns:a16="http://schemas.microsoft.com/office/drawing/2014/main" id="{593DB849-6680-44E8-9F98-4570DB43AD27}"/>
              </a:ext>
            </a:extLst>
          </p:cNvPr>
          <p:cNvSpPr>
            <a:spLocks noChangeArrowheads="1"/>
          </p:cNvSpPr>
          <p:nvPr/>
        </p:nvSpPr>
        <p:spPr bwMode="auto">
          <a:xfrm>
            <a:off x="203200" y="155575"/>
            <a:ext cx="11777133"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1800" b="0" dirty="0">
              <a:solidFill>
                <a:prstClr val="black"/>
              </a:solidFill>
              <a:latin typeface="Georgia"/>
            </a:endParaRPr>
          </a:p>
        </p:txBody>
      </p:sp>
      <p:sp>
        <p:nvSpPr>
          <p:cNvPr id="10" name="Straight Connector 9">
            <a:extLst>
              <a:ext uri="{FF2B5EF4-FFF2-40B4-BE49-F238E27FC236}">
                <a16:creationId xmlns:a16="http://schemas.microsoft.com/office/drawing/2014/main" id="{A35FF502-0D84-4F28-98B7-AD213DDF7EA8}"/>
              </a:ext>
            </a:extLst>
          </p:cNvPr>
          <p:cNvSpPr>
            <a:spLocks noChangeShapeType="1"/>
          </p:cNvSpPr>
          <p:nvPr/>
        </p:nvSpPr>
        <p:spPr bwMode="auto">
          <a:xfrm>
            <a:off x="203200" y="1276350"/>
            <a:ext cx="11777133"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1800" b="0">
              <a:solidFill>
                <a:prstClr val="black"/>
              </a:solidFill>
              <a:latin typeface="Georgia"/>
            </a:endParaRPr>
          </a:p>
        </p:txBody>
      </p:sp>
      <p:sp>
        <p:nvSpPr>
          <p:cNvPr id="12" name="Oval 11">
            <a:extLst>
              <a:ext uri="{FF2B5EF4-FFF2-40B4-BE49-F238E27FC236}">
                <a16:creationId xmlns:a16="http://schemas.microsoft.com/office/drawing/2014/main" id="{CEDC2C39-EF3D-4D0B-BE4B-597E00BF8E93}"/>
              </a:ext>
            </a:extLst>
          </p:cNvPr>
          <p:cNvSpPr/>
          <p:nvPr/>
        </p:nvSpPr>
        <p:spPr>
          <a:xfrm>
            <a:off x="5689600" y="955675"/>
            <a:ext cx="8128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15" name="Oval 14">
            <a:extLst>
              <a:ext uri="{FF2B5EF4-FFF2-40B4-BE49-F238E27FC236}">
                <a16:creationId xmlns:a16="http://schemas.microsoft.com/office/drawing/2014/main" id="{6FDADEDA-F59B-4CFA-8EFB-53E5DC3ADBEF}"/>
              </a:ext>
            </a:extLst>
          </p:cNvPr>
          <p:cNvSpPr/>
          <p:nvPr/>
        </p:nvSpPr>
        <p:spPr>
          <a:xfrm>
            <a:off x="5816600" y="1050925"/>
            <a:ext cx="5588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800" b="0">
              <a:solidFill>
                <a:prstClr val="white"/>
              </a:solidFill>
            </a:endParaRPr>
          </a:p>
        </p:txBody>
      </p:sp>
      <p:sp>
        <p:nvSpPr>
          <p:cNvPr id="23" name="Slide Number Placeholder 22">
            <a:extLst>
              <a:ext uri="{FF2B5EF4-FFF2-40B4-BE49-F238E27FC236}">
                <a16:creationId xmlns:a16="http://schemas.microsoft.com/office/drawing/2014/main" id="{16952C59-611F-4FB1-AA4A-7E3508EDBAC6}"/>
              </a:ext>
            </a:extLst>
          </p:cNvPr>
          <p:cNvSpPr>
            <a:spLocks noGrp="1"/>
          </p:cNvSpPr>
          <p:nvPr>
            <p:ph type="sldNum" sz="quarter" idx="4"/>
          </p:nvPr>
        </p:nvSpPr>
        <p:spPr>
          <a:xfrm>
            <a:off x="5791200" y="1039814"/>
            <a:ext cx="609600" cy="441325"/>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1600" b="0">
                <a:solidFill>
                  <a:srgbClr val="7B9899"/>
                </a:solidFill>
                <a:latin typeface="Georgia" panose="02040502050405020303" pitchFamily="18" charset="0"/>
              </a:defRPr>
            </a:lvl1pPr>
          </a:lstStyle>
          <a:p>
            <a:fld id="{4B1027A0-17EC-47E1-87C2-DA55D20A5575}" type="slidenum">
              <a:rPr lang="en-US" altLang="vi-VN"/>
              <a:pPr/>
              <a:t>‹#›</a:t>
            </a:fld>
            <a:endParaRPr lang="en-US" altLang="vi-VN"/>
          </a:p>
        </p:txBody>
      </p:sp>
      <p:sp>
        <p:nvSpPr>
          <p:cNvPr id="2062" name="Title Placeholder 21">
            <a:extLst>
              <a:ext uri="{FF2B5EF4-FFF2-40B4-BE49-F238E27FC236}">
                <a16:creationId xmlns:a16="http://schemas.microsoft.com/office/drawing/2014/main" id="{CB242EB5-D66F-47C1-A2FE-D8C217EB2BA0}"/>
              </a:ext>
            </a:extLst>
          </p:cNvPr>
          <p:cNvSpPr>
            <a:spLocks noGrp="1"/>
          </p:cNvSpPr>
          <p:nvPr>
            <p:ph type="title"/>
          </p:nvPr>
        </p:nvSpPr>
        <p:spPr bwMode="auto">
          <a:xfrm>
            <a:off x="402167" y="228601"/>
            <a:ext cx="113792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vi-VN"/>
              <a:t>Click to edit Master title style</a:t>
            </a:r>
          </a:p>
        </p:txBody>
      </p:sp>
      <p:sp>
        <p:nvSpPr>
          <p:cNvPr id="2063" name="Text Placeholder 12">
            <a:extLst>
              <a:ext uri="{FF2B5EF4-FFF2-40B4-BE49-F238E27FC236}">
                <a16:creationId xmlns:a16="http://schemas.microsoft.com/office/drawing/2014/main" id="{930FE2F5-7C8B-4118-B3C5-6C68AA3F35BB}"/>
              </a:ext>
            </a:extLst>
          </p:cNvPr>
          <p:cNvSpPr>
            <a:spLocks noGrp="1"/>
          </p:cNvSpPr>
          <p:nvPr>
            <p:ph type="body" idx="1"/>
          </p:nvPr>
        </p:nvSpPr>
        <p:spPr bwMode="auto">
          <a:xfrm>
            <a:off x="402167" y="1524000"/>
            <a:ext cx="113792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Tree>
    <p:extLst>
      <p:ext uri="{BB962C8B-B14F-4D97-AF65-F5344CB8AC3E}">
        <p14:creationId xmlns:p14="http://schemas.microsoft.com/office/powerpoint/2010/main" val="430859727"/>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ctr" rtl="0" eaLnBrk="0" fontAlgn="base" hangingPunct="0">
        <a:spcBef>
          <a:spcPct val="0"/>
        </a:spcBef>
        <a:spcAft>
          <a:spcPct val="0"/>
        </a:spcAft>
        <a:defRPr sz="3300" kern="1200">
          <a:solidFill>
            <a:srgbClr val="7B9899"/>
          </a:solidFill>
          <a:latin typeface="+mj-lt"/>
          <a:ea typeface="+mj-ea"/>
          <a:cs typeface="+mj-cs"/>
        </a:defRPr>
      </a:lvl1pPr>
      <a:lvl2pPr algn="ctr" rtl="0" eaLnBrk="0" fontAlgn="base" hangingPunct="0">
        <a:spcBef>
          <a:spcPct val="0"/>
        </a:spcBef>
        <a:spcAft>
          <a:spcPct val="0"/>
        </a:spcAft>
        <a:defRPr sz="3300">
          <a:solidFill>
            <a:srgbClr val="7B9899"/>
          </a:solidFill>
          <a:latin typeface="Georgia" pitchFamily="18" charset="0"/>
        </a:defRPr>
      </a:lvl2pPr>
      <a:lvl3pPr algn="ctr" rtl="0" eaLnBrk="0" fontAlgn="base" hangingPunct="0">
        <a:spcBef>
          <a:spcPct val="0"/>
        </a:spcBef>
        <a:spcAft>
          <a:spcPct val="0"/>
        </a:spcAft>
        <a:defRPr sz="3300">
          <a:solidFill>
            <a:srgbClr val="7B9899"/>
          </a:solidFill>
          <a:latin typeface="Georgia" pitchFamily="18" charset="0"/>
        </a:defRPr>
      </a:lvl3pPr>
      <a:lvl4pPr algn="ctr" rtl="0" eaLnBrk="0" fontAlgn="base" hangingPunct="0">
        <a:spcBef>
          <a:spcPct val="0"/>
        </a:spcBef>
        <a:spcAft>
          <a:spcPct val="0"/>
        </a:spcAft>
        <a:defRPr sz="3300">
          <a:solidFill>
            <a:srgbClr val="7B9899"/>
          </a:solidFill>
          <a:latin typeface="Georgia" pitchFamily="18" charset="0"/>
        </a:defRPr>
      </a:lvl4pPr>
      <a:lvl5pPr algn="ctr" rtl="0" eaLnBrk="0" fontAlgn="base" hangingPunct="0">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anose="05020102010507070707"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anose="05000000000000000000"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8CADAE"/>
        </a:buClr>
        <a:buSzPct val="7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8C7B70"/>
        </a:buClr>
        <a:buSzPct val="70000"/>
        <a:buFont typeface="Wingdings" panose="05000000000000000000"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5"/>
        <p:cNvGrpSpPr/>
        <p:nvPr/>
      </p:nvGrpSpPr>
      <p:grpSpPr>
        <a:xfrm>
          <a:off x="0" y="0"/>
          <a:ext cx="0" cy="0"/>
          <a:chOff x="0" y="0"/>
          <a:chExt cx="0" cy="0"/>
        </a:xfrm>
      </p:grpSpPr>
      <p:pic>
        <p:nvPicPr>
          <p:cNvPr id="6" name="Google Shape;6;p1" descr="libro.png"/>
          <p:cNvPicPr preferRelativeResize="0"/>
          <p:nvPr/>
        </p:nvPicPr>
        <p:blipFill>
          <a:blip r:embed="rId10">
            <a:alphaModFix/>
          </a:blip>
          <a:stretch>
            <a:fillRect/>
          </a:stretch>
        </p:blipFill>
        <p:spPr>
          <a:xfrm>
            <a:off x="0" y="0"/>
            <a:ext cx="12192000" cy="6858000"/>
          </a:xfrm>
          <a:prstGeom prst="rect">
            <a:avLst/>
          </a:prstGeom>
          <a:noFill/>
          <a:ln>
            <a:noFill/>
          </a:ln>
        </p:spPr>
      </p:pic>
      <p:sp>
        <p:nvSpPr>
          <p:cNvPr id="7" name="Google Shape;7;p1"/>
          <p:cNvSpPr txBox="1">
            <a:spLocks noGrp="1"/>
          </p:cNvSpPr>
          <p:nvPr>
            <p:ph type="title"/>
          </p:nvPr>
        </p:nvSpPr>
        <p:spPr>
          <a:xfrm>
            <a:off x="2074900" y="959167"/>
            <a:ext cx="8822400" cy="9332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1pPr>
            <a:lvl2pPr lvl="1">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2pPr>
            <a:lvl3pPr lvl="2">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3pPr>
            <a:lvl4pPr lvl="3">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4pPr>
            <a:lvl5pPr lvl="4">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5pPr>
            <a:lvl6pPr lvl="5">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6pPr>
            <a:lvl7pPr lvl="6">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7pPr>
            <a:lvl8pPr lvl="7">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8pPr>
            <a:lvl9pPr lvl="8">
              <a:spcBef>
                <a:spcPts val="0"/>
              </a:spcBef>
              <a:spcAft>
                <a:spcPts val="0"/>
              </a:spcAft>
              <a:buClr>
                <a:srgbClr val="25212A"/>
              </a:buClr>
              <a:buSzPts val="2400"/>
              <a:buFont typeface="Oswald"/>
              <a:buNone/>
              <a:defRPr sz="2400" b="1">
                <a:solidFill>
                  <a:srgbClr val="25212A"/>
                </a:solidFill>
                <a:latin typeface="Oswald"/>
                <a:ea typeface="Oswald"/>
                <a:cs typeface="Oswald"/>
                <a:sym typeface="Oswald"/>
              </a:defRPr>
            </a:lvl9pPr>
          </a:lstStyle>
          <a:p>
            <a:endParaRPr/>
          </a:p>
        </p:txBody>
      </p:sp>
      <p:sp>
        <p:nvSpPr>
          <p:cNvPr id="8" name="Google Shape;8;p1"/>
          <p:cNvSpPr txBox="1">
            <a:spLocks noGrp="1"/>
          </p:cNvSpPr>
          <p:nvPr>
            <p:ph type="body" idx="1"/>
          </p:nvPr>
        </p:nvSpPr>
        <p:spPr>
          <a:xfrm>
            <a:off x="2074900" y="1838428"/>
            <a:ext cx="8822400" cy="40564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rgbClr val="25212A"/>
              </a:buClr>
              <a:buSzPts val="3000"/>
              <a:buFont typeface="Tinos"/>
              <a:buChar char="◈"/>
              <a:defRPr sz="3000">
                <a:solidFill>
                  <a:srgbClr val="25212A"/>
                </a:solidFill>
                <a:latin typeface="Tinos"/>
                <a:ea typeface="Tinos"/>
                <a:cs typeface="Tinos"/>
                <a:sym typeface="Tinos"/>
              </a:defRPr>
            </a:lvl1pPr>
            <a:lvl2pPr marL="914400" lvl="1"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2pPr>
            <a:lvl3pPr marL="1371600" lvl="2" indent="-381000">
              <a:spcBef>
                <a:spcPts val="0"/>
              </a:spcBef>
              <a:spcAft>
                <a:spcPts val="0"/>
              </a:spcAft>
              <a:buClr>
                <a:srgbClr val="25212A"/>
              </a:buClr>
              <a:buSzPts val="2400"/>
              <a:buFont typeface="Tinos"/>
              <a:buChar char="◇"/>
              <a:defRPr sz="2400">
                <a:solidFill>
                  <a:srgbClr val="25212A"/>
                </a:solidFill>
                <a:latin typeface="Tinos"/>
                <a:ea typeface="Tinos"/>
                <a:cs typeface="Tinos"/>
                <a:sym typeface="Tinos"/>
              </a:defRPr>
            </a:lvl3pPr>
            <a:lvl4pPr marL="1828800" lvl="3"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4pPr>
            <a:lvl5pPr marL="2286000" lvl="4"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5pPr>
            <a:lvl6pPr marL="2743200" lvl="5"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6pPr>
            <a:lvl7pPr marL="3200400" lvl="6"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7pPr>
            <a:lvl8pPr marL="3657600" lvl="7"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8pPr>
            <a:lvl9pPr marL="4114800" lvl="8" indent="-342900">
              <a:spcBef>
                <a:spcPts val="0"/>
              </a:spcBef>
              <a:spcAft>
                <a:spcPts val="0"/>
              </a:spcAft>
              <a:buClr>
                <a:srgbClr val="25212A"/>
              </a:buClr>
              <a:buSzPts val="1800"/>
              <a:buFont typeface="Tinos"/>
              <a:buChar char="⬦"/>
              <a:defRPr sz="1800">
                <a:solidFill>
                  <a:srgbClr val="25212A"/>
                </a:solidFill>
                <a:latin typeface="Tinos"/>
                <a:ea typeface="Tinos"/>
                <a:cs typeface="Tinos"/>
                <a:sym typeface="Tinos"/>
              </a:defRPr>
            </a:lvl9pPr>
          </a:lstStyle>
          <a:p>
            <a:endParaRPr/>
          </a:p>
        </p:txBody>
      </p:sp>
      <p:sp>
        <p:nvSpPr>
          <p:cNvPr id="9" name="Google Shape;9;p1"/>
          <p:cNvSpPr txBox="1">
            <a:spLocks noGrp="1"/>
          </p:cNvSpPr>
          <p:nvPr>
            <p:ph type="sldNum" idx="12"/>
          </p:nvPr>
        </p:nvSpPr>
        <p:spPr>
          <a:xfrm>
            <a:off x="10532467" y="5464568"/>
            <a:ext cx="731600" cy="524800"/>
          </a:xfrm>
          <a:prstGeom prst="rect">
            <a:avLst/>
          </a:prstGeom>
          <a:noFill/>
          <a:ln>
            <a:noFill/>
          </a:ln>
        </p:spPr>
        <p:txBody>
          <a:bodyPr spcFirstLastPara="1" wrap="square" lIns="91425" tIns="91425" rIns="91425" bIns="91425" anchor="ctr" anchorCtr="0">
            <a:noAutofit/>
          </a:bodyPr>
          <a:lstStyle>
            <a:lvl1pPr lvl="0" algn="r">
              <a:buNone/>
              <a:defRPr sz="1600">
                <a:solidFill>
                  <a:srgbClr val="666666"/>
                </a:solidFill>
                <a:latin typeface="Tinos"/>
                <a:ea typeface="Tinos"/>
                <a:cs typeface="Tinos"/>
                <a:sym typeface="Tinos"/>
              </a:defRPr>
            </a:lvl1pPr>
            <a:lvl2pPr lvl="1" algn="r">
              <a:buNone/>
              <a:defRPr sz="1600">
                <a:solidFill>
                  <a:srgbClr val="666666"/>
                </a:solidFill>
                <a:latin typeface="Tinos"/>
                <a:ea typeface="Tinos"/>
                <a:cs typeface="Tinos"/>
                <a:sym typeface="Tinos"/>
              </a:defRPr>
            </a:lvl2pPr>
            <a:lvl3pPr lvl="2" algn="r">
              <a:buNone/>
              <a:defRPr sz="1600">
                <a:solidFill>
                  <a:srgbClr val="666666"/>
                </a:solidFill>
                <a:latin typeface="Tinos"/>
                <a:ea typeface="Tinos"/>
                <a:cs typeface="Tinos"/>
                <a:sym typeface="Tinos"/>
              </a:defRPr>
            </a:lvl3pPr>
            <a:lvl4pPr lvl="3" algn="r">
              <a:buNone/>
              <a:defRPr sz="1600">
                <a:solidFill>
                  <a:srgbClr val="666666"/>
                </a:solidFill>
                <a:latin typeface="Tinos"/>
                <a:ea typeface="Tinos"/>
                <a:cs typeface="Tinos"/>
                <a:sym typeface="Tinos"/>
              </a:defRPr>
            </a:lvl4pPr>
            <a:lvl5pPr lvl="4" algn="r">
              <a:buNone/>
              <a:defRPr sz="1600">
                <a:solidFill>
                  <a:srgbClr val="666666"/>
                </a:solidFill>
                <a:latin typeface="Tinos"/>
                <a:ea typeface="Tinos"/>
                <a:cs typeface="Tinos"/>
                <a:sym typeface="Tinos"/>
              </a:defRPr>
            </a:lvl5pPr>
            <a:lvl6pPr lvl="5" algn="r">
              <a:buNone/>
              <a:defRPr sz="1600">
                <a:solidFill>
                  <a:srgbClr val="666666"/>
                </a:solidFill>
                <a:latin typeface="Tinos"/>
                <a:ea typeface="Tinos"/>
                <a:cs typeface="Tinos"/>
                <a:sym typeface="Tinos"/>
              </a:defRPr>
            </a:lvl6pPr>
            <a:lvl7pPr lvl="6" algn="r">
              <a:buNone/>
              <a:defRPr sz="1600">
                <a:solidFill>
                  <a:srgbClr val="666666"/>
                </a:solidFill>
                <a:latin typeface="Tinos"/>
                <a:ea typeface="Tinos"/>
                <a:cs typeface="Tinos"/>
                <a:sym typeface="Tinos"/>
              </a:defRPr>
            </a:lvl7pPr>
            <a:lvl8pPr lvl="7" algn="r">
              <a:buNone/>
              <a:defRPr sz="1600">
                <a:solidFill>
                  <a:srgbClr val="666666"/>
                </a:solidFill>
                <a:latin typeface="Tinos"/>
                <a:ea typeface="Tinos"/>
                <a:cs typeface="Tinos"/>
                <a:sym typeface="Tinos"/>
              </a:defRPr>
            </a:lvl8pPr>
            <a:lvl9pPr lvl="8" algn="r">
              <a:buNone/>
              <a:defRPr sz="1600">
                <a:solidFill>
                  <a:srgbClr val="666666"/>
                </a:solidFill>
                <a:latin typeface="Tinos"/>
                <a:ea typeface="Tinos"/>
                <a:cs typeface="Tinos"/>
                <a:sym typeface="Tinos"/>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84926013"/>
      </p:ext>
    </p:extLst>
  </p:cSld>
  <p:clrMap bg1="lt1" tx1="dk1" bg2="dk2" tx2="lt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8.xml"/><Relationship Id="rId7" Type="http://schemas.openxmlformats.org/officeDocument/2006/relationships/image" Target="../media/image10.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9.jp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notesSlide" Target="../notesSlides/notesSlide1.xml"/><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48.xml"/><Relationship Id="rId5" Type="http://schemas.openxmlformats.org/officeDocument/2006/relationships/image" Target="../media/image48.jpeg"/><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9.xml"/><Relationship Id="rId4" Type="http://schemas.openxmlformats.org/officeDocument/2006/relationships/image" Target="../media/image5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1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79.xml"/><Relationship Id="rId5" Type="http://schemas.openxmlformats.org/officeDocument/2006/relationships/image" Target="../media/image57.png"/><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6.png"/><Relationship Id="rId18" Type="http://schemas.openxmlformats.org/officeDocument/2006/relationships/audio" Target="NULL"/><Relationship Id="rId3" Type="http://schemas.openxmlformats.org/officeDocument/2006/relationships/audio" Target="../media/audio2.wav"/><Relationship Id="rId7" Type="http://schemas.openxmlformats.org/officeDocument/2006/relationships/image" Target="../media/image22.png"/><Relationship Id="rId12" Type="http://schemas.openxmlformats.org/officeDocument/2006/relationships/image" Target="../media/image25.png"/><Relationship Id="rId17" Type="http://schemas.openxmlformats.org/officeDocument/2006/relationships/audio" Target="NULL"/><Relationship Id="rId2" Type="http://schemas.openxmlformats.org/officeDocument/2006/relationships/audio" Target="../media/audio1.wav"/><Relationship Id="rId16" Type="http://schemas.openxmlformats.org/officeDocument/2006/relationships/image" Target="../media/image29.jpg"/><Relationship Id="rId1" Type="http://schemas.openxmlformats.org/officeDocument/2006/relationships/slideLayout" Target="../slideLayouts/slideLayout19.xml"/><Relationship Id="rId6" Type="http://schemas.microsoft.com/office/2007/relationships/hdphoto" Target="../media/hdphoto1.wdp"/><Relationship Id="rId11" Type="http://schemas.openxmlformats.org/officeDocument/2006/relationships/image" Target="../media/image24.png"/><Relationship Id="rId5" Type="http://schemas.openxmlformats.org/officeDocument/2006/relationships/image" Target="../media/image21.png"/><Relationship Id="rId15" Type="http://schemas.openxmlformats.org/officeDocument/2006/relationships/image" Target="../media/image28.jpg"/><Relationship Id="rId10" Type="http://schemas.microsoft.com/office/2007/relationships/hdphoto" Target="../media/hdphoto3.wdp"/><Relationship Id="rId19" Type="http://schemas.openxmlformats.org/officeDocument/2006/relationships/audio" Target="NULL"/><Relationship Id="rId4" Type="http://schemas.openxmlformats.org/officeDocument/2006/relationships/audio" Target="../media/audio3.wav"/><Relationship Id="rId9" Type="http://schemas.openxmlformats.org/officeDocument/2006/relationships/image" Target="../media/image23.png"/><Relationship Id="rId14" Type="http://schemas.openxmlformats.org/officeDocument/2006/relationships/image" Target="../media/image27.jpg"/></Relationships>
</file>

<file path=ppt/slides/_rels/slide3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6.png"/><Relationship Id="rId18" Type="http://schemas.openxmlformats.org/officeDocument/2006/relationships/image" Target="../media/image91.png"/><Relationship Id="rId3" Type="http://schemas.openxmlformats.org/officeDocument/2006/relationships/image" Target="../media/image76.png"/><Relationship Id="rId7" Type="http://schemas.openxmlformats.org/officeDocument/2006/relationships/image" Target="../media/image80.png"/><Relationship Id="rId12" Type="http://schemas.openxmlformats.org/officeDocument/2006/relationships/image" Target="../media/image85.png"/><Relationship Id="rId17" Type="http://schemas.openxmlformats.org/officeDocument/2006/relationships/image" Target="../media/image90.png"/><Relationship Id="rId2" Type="http://schemas.openxmlformats.org/officeDocument/2006/relationships/image" Target="../media/image75.png"/><Relationship Id="rId16" Type="http://schemas.openxmlformats.org/officeDocument/2006/relationships/image" Target="../media/image89.png"/><Relationship Id="rId1" Type="http://schemas.openxmlformats.org/officeDocument/2006/relationships/slideLayout" Target="../slideLayouts/slideLayout36.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5" Type="http://schemas.openxmlformats.org/officeDocument/2006/relationships/image" Target="../media/image88.png"/><Relationship Id="rId10" Type="http://schemas.openxmlformats.org/officeDocument/2006/relationships/image" Target="../media/image83.png"/><Relationship Id="rId19" Type="http://schemas.openxmlformats.org/officeDocument/2006/relationships/image" Target="../media/image92.gif"/><Relationship Id="rId4" Type="http://schemas.openxmlformats.org/officeDocument/2006/relationships/image" Target="../media/image77.png"/><Relationship Id="rId9" Type="http://schemas.openxmlformats.org/officeDocument/2006/relationships/image" Target="../media/image82.png"/><Relationship Id="rId14" Type="http://schemas.openxmlformats.org/officeDocument/2006/relationships/image" Target="../media/image87.png"/></Relationships>
</file>

<file path=ppt/slides/_rels/slide36.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slideLayout" Target="../slideLayouts/slideLayout66.xml"/><Relationship Id="rId7" Type="http://schemas.openxmlformats.org/officeDocument/2006/relationships/image" Target="../media/image96.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s>
</file>

<file path=ppt/slides/_rels/slide37.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audio" Target="../media/audio5.wav"/><Relationship Id="rId7" Type="http://schemas.openxmlformats.org/officeDocument/2006/relationships/image" Target="../media/image104.png"/><Relationship Id="rId2" Type="http://schemas.openxmlformats.org/officeDocument/2006/relationships/audio" Target="../media/audio4.wav"/><Relationship Id="rId1" Type="http://schemas.openxmlformats.org/officeDocument/2006/relationships/slideLayout" Target="../slideLayouts/slideLayout66.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jpeg"/><Relationship Id="rId9" Type="http://schemas.openxmlformats.org/officeDocument/2006/relationships/image" Target="../media/image106.png"/></Relationships>
</file>

<file path=ppt/slides/_rels/slide3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audio" Target="../media/audio5.wav"/><Relationship Id="rId7" Type="http://schemas.openxmlformats.org/officeDocument/2006/relationships/image" Target="../media/image108.png"/><Relationship Id="rId2" Type="http://schemas.openxmlformats.org/officeDocument/2006/relationships/audio" Target="../media/audio4.wav"/><Relationship Id="rId1" Type="http://schemas.openxmlformats.org/officeDocument/2006/relationships/slideLayout" Target="../slideLayouts/slideLayout66.xml"/><Relationship Id="rId6" Type="http://schemas.openxmlformats.org/officeDocument/2006/relationships/image" Target="../media/image107.png"/><Relationship Id="rId5" Type="http://schemas.openxmlformats.org/officeDocument/2006/relationships/image" Target="../media/image102.png"/><Relationship Id="rId4" Type="http://schemas.openxmlformats.org/officeDocument/2006/relationships/image" Target="../media/image101.jpeg"/><Relationship Id="rId9" Type="http://schemas.openxmlformats.org/officeDocument/2006/relationships/image" Target="../media/image106.png"/></Relationships>
</file>

<file path=ppt/slides/_rels/slide39.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audio" Target="../media/audio5.wav"/><Relationship Id="rId7" Type="http://schemas.openxmlformats.org/officeDocument/2006/relationships/image" Target="../media/image110.png"/><Relationship Id="rId2" Type="http://schemas.openxmlformats.org/officeDocument/2006/relationships/audio" Target="../media/audio4.wav"/><Relationship Id="rId1" Type="http://schemas.openxmlformats.org/officeDocument/2006/relationships/slideLayout" Target="../slideLayouts/slideLayout66.xml"/><Relationship Id="rId6" Type="http://schemas.openxmlformats.org/officeDocument/2006/relationships/image" Target="../media/image109.png"/><Relationship Id="rId5" Type="http://schemas.openxmlformats.org/officeDocument/2006/relationships/image" Target="../media/image102.png"/><Relationship Id="rId4" Type="http://schemas.openxmlformats.org/officeDocument/2006/relationships/image" Target="../media/image101.jpeg"/><Relationship Id="rId9" Type="http://schemas.openxmlformats.org/officeDocument/2006/relationships/image" Target="../media/image106.png"/></Relationships>
</file>

<file path=ppt/slides/_rels/slide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audio" Target="../media/audio5.wav"/><Relationship Id="rId7" Type="http://schemas.openxmlformats.org/officeDocument/2006/relationships/image" Target="../media/image105.png"/><Relationship Id="rId2" Type="http://schemas.openxmlformats.org/officeDocument/2006/relationships/audio" Target="../media/audio4.wav"/><Relationship Id="rId1" Type="http://schemas.openxmlformats.org/officeDocument/2006/relationships/slideLayout" Target="../slideLayouts/slideLayout66.xml"/><Relationship Id="rId6" Type="http://schemas.openxmlformats.org/officeDocument/2006/relationships/image" Target="../media/image111.png"/><Relationship Id="rId5" Type="http://schemas.openxmlformats.org/officeDocument/2006/relationships/image" Target="../media/image102.png"/><Relationship Id="rId4" Type="http://schemas.openxmlformats.org/officeDocument/2006/relationships/image" Target="../media/image101.jpeg"/><Relationship Id="rId9" Type="http://schemas.openxmlformats.org/officeDocument/2006/relationships/image" Target="../media/image112.png"/></Relationships>
</file>

<file path=ppt/slides/_rels/slide4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13.jpeg"/><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9288" y="175125"/>
            <a:ext cx="609459" cy="609459"/>
          </a:xfrm>
          <a:prstGeom prst="rect">
            <a:avLst/>
          </a:prstGeom>
        </p:spPr>
      </p:pic>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396" y="4216124"/>
            <a:ext cx="3188719" cy="2671177"/>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6815" y="-332233"/>
            <a:ext cx="3173117" cy="3426967"/>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91879" y="4160354"/>
            <a:ext cx="3597917" cy="2799917"/>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49315" y="-14151"/>
            <a:ext cx="1694696" cy="2161905"/>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184343" y="3768269"/>
            <a:ext cx="3597917" cy="3885751"/>
          </a:xfrm>
          <a:prstGeom prst="rect">
            <a:avLst/>
          </a:prstGeom>
        </p:spPr>
      </p:pic>
      <p:sp>
        <p:nvSpPr>
          <p:cNvPr id="14" name="Title 9">
            <a:extLst>
              <a:ext uri="{FF2B5EF4-FFF2-40B4-BE49-F238E27FC236}">
                <a16:creationId xmlns:a16="http://schemas.microsoft.com/office/drawing/2014/main" id="{E2894778-CD2D-D54A-9A26-D748C2243356}"/>
              </a:ext>
            </a:extLst>
          </p:cNvPr>
          <p:cNvSpPr txBox="1">
            <a:spLocks/>
          </p:cNvSpPr>
          <p:nvPr/>
        </p:nvSpPr>
        <p:spPr>
          <a:xfrm>
            <a:off x="1219200" y="1995987"/>
            <a:ext cx="9753600" cy="1733680"/>
          </a:xfrm>
          <a:prstGeom prst="rect">
            <a:avLst/>
          </a:prstGeom>
        </p:spPr>
        <p:txBody>
          <a:bodyPr wrap="square">
            <a:spAutoFit/>
          </a:bodyPr>
          <a:lstStyle>
            <a:lvl1pPr algn="ctr" defTabSz="914134" rtl="0" eaLnBrk="1" latinLnBrk="0" hangingPunct="1">
              <a:spcBef>
                <a:spcPct val="0"/>
              </a:spcBef>
              <a:buNone/>
              <a:defRPr sz="4424" kern="1200">
                <a:solidFill>
                  <a:schemeClr val="tx1"/>
                </a:solidFill>
                <a:latin typeface="+mj-lt"/>
                <a:ea typeface="+mj-ea"/>
                <a:cs typeface="+mj-cs"/>
              </a:defRPr>
            </a:lvl1pPr>
          </a:lstStyle>
          <a:p>
            <a:pPr defTabSz="914377">
              <a:defRPr/>
            </a:pPr>
            <a:r>
              <a:rPr lang="en-US" sz="10666" b="1" dirty="0">
                <a:solidFill>
                  <a:srgbClr val="A01127"/>
                </a:solidFill>
                <a:latin typeface="PT Serif"/>
                <a:sym typeface="PT Serif"/>
              </a:rPr>
              <a:t>A. </a:t>
            </a:r>
            <a:r>
              <a:rPr lang="en-US" sz="10666" b="1" dirty="0" err="1">
                <a:solidFill>
                  <a:srgbClr val="A01127"/>
                </a:solidFill>
                <a:latin typeface="PT Serif"/>
                <a:sym typeface="PT Serif"/>
              </a:rPr>
              <a:t>Khởi</a:t>
            </a:r>
            <a:r>
              <a:rPr lang="en-US" sz="10666" b="1" dirty="0">
                <a:solidFill>
                  <a:srgbClr val="A01127"/>
                </a:solidFill>
                <a:latin typeface="PT Serif"/>
                <a:sym typeface="PT Serif"/>
              </a:rPr>
              <a:t> </a:t>
            </a:r>
            <a:r>
              <a:rPr lang="en-US" sz="10666" b="1" dirty="0" err="1">
                <a:solidFill>
                  <a:srgbClr val="A01127"/>
                </a:solidFill>
                <a:latin typeface="PT Serif"/>
                <a:sym typeface="PT Serif"/>
              </a:rPr>
              <a:t>Động</a:t>
            </a:r>
            <a:endParaRPr lang="en-VN" sz="11733"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1903540518"/>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14:bounceEnd="50000">
                                          <p:cBhvr additive="base">
                                            <p:cTn id="7" dur="500" fill="hold"/>
                                            <p:tgtEl>
                                              <p:spTgt spid="6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50000">
                                          <p:cBhvr additive="base">
                                            <p:cTn id="19"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50000">
                                          <p:cBhvr additive="base">
                                            <p:cTn id="2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14:presetBounceEnd="5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5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childTnLst>
                              </p:cTn>
                            </p:par>
                            <p:par>
                              <p:cTn id="37" fill="hold">
                                <p:stCondLst>
                                  <p:cond delay="950"/>
                                </p:stCondLst>
                                <p:childTnLst>
                                  <p:par>
                                    <p:cTn id="38" presetID="32" presetClass="emph" presetSubtype="0" repeatCount="5000" fill="hold" grpId="1" nodeType="afterEffect">
                                      <p:stCondLst>
                                        <p:cond delay="0"/>
                                      </p:stCondLst>
                                      <p:iterate type="lt">
                                        <p:tmPct val="0"/>
                                      </p:iterate>
                                      <p:childTnLst>
                                        <p:animRot by="120000">
                                          <p:cBhvr>
                                            <p:cTn id="39" dur="100" fill="hold">
                                              <p:stCondLst>
                                                <p:cond delay="0"/>
                                              </p:stCondLst>
                                            </p:cTn>
                                            <p:tgtEl>
                                              <p:spTgt spid="14"/>
                                            </p:tgtEl>
                                            <p:attrNameLst>
                                              <p:attrName>r</p:attrName>
                                            </p:attrNameLst>
                                          </p:cBhvr>
                                        </p:animRot>
                                        <p:animRot by="-240000">
                                          <p:cBhvr>
                                            <p:cTn id="40" dur="200" fill="hold">
                                              <p:stCondLst>
                                                <p:cond delay="200"/>
                                              </p:stCondLst>
                                            </p:cTn>
                                            <p:tgtEl>
                                              <p:spTgt spid="14"/>
                                            </p:tgtEl>
                                            <p:attrNameLst>
                                              <p:attrName>r</p:attrName>
                                            </p:attrNameLst>
                                          </p:cBhvr>
                                        </p:animRot>
                                        <p:animRot by="240000">
                                          <p:cBhvr>
                                            <p:cTn id="41" dur="200" fill="hold">
                                              <p:stCondLst>
                                                <p:cond delay="400"/>
                                              </p:stCondLst>
                                            </p:cTn>
                                            <p:tgtEl>
                                              <p:spTgt spid="14"/>
                                            </p:tgtEl>
                                            <p:attrNameLst>
                                              <p:attrName>r</p:attrName>
                                            </p:attrNameLst>
                                          </p:cBhvr>
                                        </p:animRot>
                                        <p:animRot by="-240000">
                                          <p:cBhvr>
                                            <p:cTn id="42" dur="200" fill="hold">
                                              <p:stCondLst>
                                                <p:cond delay="600"/>
                                              </p:stCondLst>
                                            </p:cTn>
                                            <p:tgtEl>
                                              <p:spTgt spid="14"/>
                                            </p:tgtEl>
                                            <p:attrNameLst>
                                              <p:attrName>r</p:attrName>
                                            </p:attrNameLst>
                                          </p:cBhvr>
                                        </p:animRot>
                                        <p:animRot by="120000">
                                          <p:cBhvr>
                                            <p:cTn id="43"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44" repeatCount="indefinite" fill="hold" display="0">
                      <p:stCondLst>
                        <p:cond delay="indefinite"/>
                      </p:stCondLst>
                      <p:endCondLst>
                        <p:cond evt="onStopAudio" delay="0">
                          <p:tgtEl>
                            <p:sldTgt/>
                          </p:tgtEl>
                        </p:cond>
                      </p:endCondLst>
                    </p:cTn>
                    <p:tgtEl>
                      <p:spTgt spid="62"/>
                    </p:tgtEl>
                  </p:cMediaNode>
                </p:audio>
              </p:childTnLst>
            </p:cTn>
          </p:par>
        </p:tnLst>
        <p:bldLst>
          <p:bldP spid="14" grpId="0"/>
          <p:bldP spid="14"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a:extLst>
              <a:ext uri="{FF2B5EF4-FFF2-40B4-BE49-F238E27FC236}">
                <a16:creationId xmlns:a16="http://schemas.microsoft.com/office/drawing/2014/main" id="{D192E2BF-8E05-8D10-E19A-DDCA0C8F57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242538" cy="592601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EE934F9-9848-CC8C-A29E-C8E141B4F138}"/>
              </a:ext>
            </a:extLst>
          </p:cNvPr>
          <p:cNvSpPr/>
          <p:nvPr/>
        </p:nvSpPr>
        <p:spPr>
          <a:xfrm>
            <a:off x="73269" y="6027003"/>
            <a:ext cx="6096000" cy="830997"/>
          </a:xfrm>
          <a:prstGeom prst="rect">
            <a:avLst/>
          </a:prstGeom>
        </p:spPr>
        <p:txBody>
          <a:bodyPr>
            <a:spAutoFit/>
          </a:bodyPr>
          <a:lstStyle/>
          <a:p>
            <a:pPr algn="ctr"/>
            <a:r>
              <a:rPr lang="en-US" sz="2400" b="1" dirty="0" err="1">
                <a:solidFill>
                  <a:srgbClr val="0070C0"/>
                </a:solidFill>
                <a:latin typeface="Times New Roman" panose="02020603050405020304" pitchFamily="18" charset="0"/>
                <a:cs typeface="Times New Roman" panose="02020603050405020304" pitchFamily="18" charset="0"/>
              </a:rPr>
              <a:t>Biểu</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đồ</a:t>
            </a:r>
            <a:r>
              <a:rPr lang="en-US" sz="2400" b="1" dirty="0">
                <a:solidFill>
                  <a:srgbClr val="0070C0"/>
                </a:solidFill>
                <a:latin typeface="Times New Roman" panose="02020603050405020304" pitchFamily="18" charset="0"/>
                <a:cs typeface="Times New Roman" panose="02020603050405020304" pitchFamily="18" charset="0"/>
              </a:rPr>
              <a:t> 1: </a:t>
            </a:r>
            <a:r>
              <a:rPr lang="en-US" sz="2400" b="1" dirty="0" err="1">
                <a:solidFill>
                  <a:srgbClr val="0070C0"/>
                </a:solidFill>
                <a:latin typeface="Times New Roman" panose="02020603050405020304" pitchFamily="18" charset="0"/>
                <a:cs typeface="Times New Roman" panose="02020603050405020304" pitchFamily="18" charset="0"/>
              </a:rPr>
              <a:t>Năng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suất</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lúa</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mì</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trên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mỗi</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hecta</a:t>
            </a:r>
            <a:r>
              <a:rPr lang="en-US" sz="2400" b="1" dirty="0">
                <a:solidFill>
                  <a:srgbClr val="0070C0"/>
                </a:solidFill>
                <a:latin typeface="Times New Roman" panose="02020603050405020304" pitchFamily="18" charset="0"/>
                <a:cs typeface="Times New Roman" panose="02020603050405020304" pitchFamily="18" charset="0"/>
              </a:rPr>
              <a:t> (kg): 1952-2010</a:t>
            </a:r>
            <a:endParaRPr lang="en-VN" sz="2400" dirty="0">
              <a:solidFill>
                <a:srgbClr val="0070C0"/>
              </a:solidFill>
              <a:latin typeface="Times New Roman" panose="02020603050405020304" pitchFamily="18" charset="0"/>
              <a:cs typeface="Times New Roman" panose="02020603050405020304" pitchFamily="18" charset="0"/>
            </a:endParaRPr>
          </a:p>
        </p:txBody>
      </p:sp>
      <p:pic>
        <p:nvPicPr>
          <p:cNvPr id="15364" name="Picture 4" descr="Điều kỳ diệu ở Bang đầu tiên của Ấn Độ “hữu cơ hóa” 100% nền nông nghiệp |  Báo Dân trí">
            <a:extLst>
              <a:ext uri="{FF2B5EF4-FFF2-40B4-BE49-F238E27FC236}">
                <a16:creationId xmlns:a16="http://schemas.microsoft.com/office/drawing/2014/main" id="{7A9AFD36-D0CA-0E66-9AD1-65D4C4912D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592601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9484578D-EC0C-63BC-916F-92ED36A968D7}"/>
              </a:ext>
            </a:extLst>
          </p:cNvPr>
          <p:cNvSpPr/>
          <p:nvPr/>
        </p:nvSpPr>
        <p:spPr>
          <a:xfrm>
            <a:off x="6242538" y="6027002"/>
            <a:ext cx="6096000" cy="830997"/>
          </a:xfrm>
          <a:prstGeom prst="rect">
            <a:avLst/>
          </a:prstGeom>
        </p:spPr>
        <p:txBody>
          <a:bodyPr>
            <a:spAutoFit/>
          </a:bodyPr>
          <a:lstStyle/>
          <a:p>
            <a:pPr algn="ctr"/>
            <a:r>
              <a:rPr lang="en-US" sz="2400" b="1">
                <a:solidFill>
                  <a:srgbClr val="0070C0"/>
                </a:solidFill>
                <a:latin typeface="Times New Roman" panose="02020603050405020304" pitchFamily="18" charset="0"/>
                <a:cs typeface="Times New Roman" panose="02020603050405020304" pitchFamily="18" charset="0"/>
              </a:rPr>
              <a:t>Ấn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Độ</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thực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hiện</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cuộc</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cách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mạng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xanh</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trong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nông</a:t>
            </a:r>
            <a:r>
              <a:rPr lang="en-US" sz="2400" b="1" dirty="0">
                <a:solidFill>
                  <a:srgbClr val="0070C0"/>
                </a:solidFill>
                <a:latin typeface="Times New Roman" panose="02020603050405020304" pitchFamily="18" charset="0"/>
                <a:cs typeface="Times New Roman" panose="02020603050405020304" pitchFamily="18" charset="0"/>
              </a:rPr>
              <a:t> </a:t>
            </a:r>
            <a:r>
              <a:rPr lang="en-US" sz="2400" b="1" dirty="0" err="1">
                <a:solidFill>
                  <a:srgbClr val="0070C0"/>
                </a:solidFill>
                <a:latin typeface="Times New Roman" panose="02020603050405020304" pitchFamily="18" charset="0"/>
                <a:cs typeface="Times New Roman" panose="02020603050405020304" pitchFamily="18" charset="0"/>
              </a:rPr>
              <a:t>nghiệp</a:t>
            </a:r>
            <a:endParaRPr lang="en-VN"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777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up)">
                                      <p:cBhvr>
                                        <p:cTn id="7" dur="1000"/>
                                        <p:tgtEl>
                                          <p:spTgt spid="1536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1000"/>
                                        <p:tgtEl>
                                          <p:spTgt spid="2"/>
                                        </p:tgtEl>
                                      </p:cBhvr>
                                    </p:animEffect>
                                  </p:childTnLst>
                                </p:cTn>
                              </p:par>
                              <p:par>
                                <p:cTn id="11" presetID="22" presetClass="entr" presetSubtype="1" fill="hold" nodeType="withEffect">
                                  <p:stCondLst>
                                    <p:cond delay="0"/>
                                  </p:stCondLst>
                                  <p:childTnLst>
                                    <p:set>
                                      <p:cBhvr>
                                        <p:cTn id="12" dur="1" fill="hold">
                                          <p:stCondLst>
                                            <p:cond delay="0"/>
                                          </p:stCondLst>
                                        </p:cTn>
                                        <p:tgtEl>
                                          <p:spTgt spid="15364"/>
                                        </p:tgtEl>
                                        <p:attrNameLst>
                                          <p:attrName>style.visibility</p:attrName>
                                        </p:attrNameLst>
                                      </p:cBhvr>
                                      <p:to>
                                        <p:strVal val="visible"/>
                                      </p:to>
                                    </p:set>
                                    <p:animEffect transition="in" filter="wipe(up)">
                                      <p:cBhvr>
                                        <p:cTn id="13" dur="1000"/>
                                        <p:tgtEl>
                                          <p:spTgt spid="1536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694532"/>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Tree>
    <p:extLst>
      <p:ext uri="{BB962C8B-B14F-4D97-AF65-F5344CB8AC3E}">
        <p14:creationId xmlns:p14="http://schemas.microsoft.com/office/powerpoint/2010/main" val="3102460050"/>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Asia Map">
            <a:extLst>
              <a:ext uri="{FF2B5EF4-FFF2-40B4-BE49-F238E27FC236}">
                <a16:creationId xmlns:a16="http://schemas.microsoft.com/office/drawing/2014/main" id="{82A3ECCD-7B4B-D946-BA5E-DD3DF29394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711"/>
            <a:ext cx="12192000" cy="6858000"/>
          </a:xfrm>
          <a:prstGeom prst="rect">
            <a:avLst/>
          </a:prstGeom>
          <a:solidFill>
            <a:srgbClr val="51B895"/>
          </a:solidFill>
          <a:ln>
            <a:solidFill>
              <a:srgbClr val="4EB299"/>
            </a:solidFill>
          </a:ln>
        </p:spPr>
      </p:pic>
      <p:sp>
        <p:nvSpPr>
          <p:cNvPr id="6" name="TextBox 5">
            <a:extLst>
              <a:ext uri="{FF2B5EF4-FFF2-40B4-BE49-F238E27FC236}">
                <a16:creationId xmlns:a16="http://schemas.microsoft.com/office/drawing/2014/main" id="{EEF1A6B4-8AC4-F248-AF18-0396CCC0A3BC}"/>
              </a:ext>
            </a:extLst>
          </p:cNvPr>
          <p:cNvSpPr txBox="1"/>
          <p:nvPr/>
        </p:nvSpPr>
        <p:spPr>
          <a:xfrm>
            <a:off x="-83193" y="6024623"/>
            <a:ext cx="4826643"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B</a:t>
            </a:r>
            <a:r>
              <a:rPr kumimoji="0" lang="en-VN" sz="5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ản đồ châu Á</a:t>
            </a:r>
          </a:p>
        </p:txBody>
      </p:sp>
      <p:sp>
        <p:nvSpPr>
          <p:cNvPr id="4" name="!!bando">
            <a:extLst>
              <a:ext uri="{FF2B5EF4-FFF2-40B4-BE49-F238E27FC236}">
                <a16:creationId xmlns:a16="http://schemas.microsoft.com/office/drawing/2014/main" id="{259D8DF4-E234-EE4E-86E9-1AEB3B07F0D0}"/>
              </a:ext>
            </a:extLst>
          </p:cNvPr>
          <p:cNvSpPr/>
          <p:nvPr/>
        </p:nvSpPr>
        <p:spPr>
          <a:xfrm>
            <a:off x="4743450" y="734060"/>
            <a:ext cx="5481219" cy="3041650"/>
          </a:xfrm>
          <a:custGeom>
            <a:avLst/>
            <a:gdLst>
              <a:gd name="connsiteX0" fmla="*/ 5067300 w 5481219"/>
              <a:gd name="connsiteY0" fmla="*/ 704850 h 3041650"/>
              <a:gd name="connsiteX1" fmla="*/ 5099050 w 5481219"/>
              <a:gd name="connsiteY1" fmla="*/ 711200 h 3041650"/>
              <a:gd name="connsiteX2" fmla="*/ 5137150 w 5481219"/>
              <a:gd name="connsiteY2" fmla="*/ 698500 h 3041650"/>
              <a:gd name="connsiteX3" fmla="*/ 5162550 w 5481219"/>
              <a:gd name="connsiteY3" fmla="*/ 692150 h 3041650"/>
              <a:gd name="connsiteX4" fmla="*/ 5200650 w 5481219"/>
              <a:gd name="connsiteY4" fmla="*/ 679450 h 3041650"/>
              <a:gd name="connsiteX5" fmla="*/ 5213350 w 5481219"/>
              <a:gd name="connsiteY5" fmla="*/ 660400 h 3041650"/>
              <a:gd name="connsiteX6" fmla="*/ 5207000 w 5481219"/>
              <a:gd name="connsiteY6" fmla="*/ 635000 h 3041650"/>
              <a:gd name="connsiteX7" fmla="*/ 5194300 w 5481219"/>
              <a:gd name="connsiteY7" fmla="*/ 596900 h 3041650"/>
              <a:gd name="connsiteX8" fmla="*/ 5187950 w 5481219"/>
              <a:gd name="connsiteY8" fmla="*/ 577850 h 3041650"/>
              <a:gd name="connsiteX9" fmla="*/ 5181600 w 5481219"/>
              <a:gd name="connsiteY9" fmla="*/ 558800 h 3041650"/>
              <a:gd name="connsiteX10" fmla="*/ 5168900 w 5481219"/>
              <a:gd name="connsiteY10" fmla="*/ 539750 h 3041650"/>
              <a:gd name="connsiteX11" fmla="*/ 5162550 w 5481219"/>
              <a:gd name="connsiteY11" fmla="*/ 520700 h 3041650"/>
              <a:gd name="connsiteX12" fmla="*/ 5149850 w 5481219"/>
              <a:gd name="connsiteY12" fmla="*/ 501650 h 3041650"/>
              <a:gd name="connsiteX13" fmla="*/ 5130800 w 5481219"/>
              <a:gd name="connsiteY13" fmla="*/ 463550 h 3041650"/>
              <a:gd name="connsiteX14" fmla="*/ 5060950 w 5481219"/>
              <a:gd name="connsiteY14" fmla="*/ 476250 h 3041650"/>
              <a:gd name="connsiteX15" fmla="*/ 4997450 w 5481219"/>
              <a:gd name="connsiteY15" fmla="*/ 488950 h 3041650"/>
              <a:gd name="connsiteX16" fmla="*/ 4959350 w 5481219"/>
              <a:gd name="connsiteY16" fmla="*/ 501650 h 3041650"/>
              <a:gd name="connsiteX17" fmla="*/ 4940300 w 5481219"/>
              <a:gd name="connsiteY17" fmla="*/ 508000 h 3041650"/>
              <a:gd name="connsiteX18" fmla="*/ 4908550 w 5481219"/>
              <a:gd name="connsiteY18" fmla="*/ 514350 h 3041650"/>
              <a:gd name="connsiteX19" fmla="*/ 4838700 w 5481219"/>
              <a:gd name="connsiteY19" fmla="*/ 508000 h 3041650"/>
              <a:gd name="connsiteX20" fmla="*/ 4762500 w 5481219"/>
              <a:gd name="connsiteY20" fmla="*/ 444500 h 3041650"/>
              <a:gd name="connsiteX21" fmla="*/ 4730750 w 5481219"/>
              <a:gd name="connsiteY21" fmla="*/ 412750 h 3041650"/>
              <a:gd name="connsiteX22" fmla="*/ 4673600 w 5481219"/>
              <a:gd name="connsiteY22" fmla="*/ 393700 h 3041650"/>
              <a:gd name="connsiteX23" fmla="*/ 4635500 w 5481219"/>
              <a:gd name="connsiteY23" fmla="*/ 381000 h 3041650"/>
              <a:gd name="connsiteX24" fmla="*/ 4616450 w 5481219"/>
              <a:gd name="connsiteY24" fmla="*/ 374650 h 3041650"/>
              <a:gd name="connsiteX25" fmla="*/ 4533900 w 5481219"/>
              <a:gd name="connsiteY25" fmla="*/ 361950 h 3041650"/>
              <a:gd name="connsiteX26" fmla="*/ 4495800 w 5481219"/>
              <a:gd name="connsiteY26" fmla="*/ 349250 h 3041650"/>
              <a:gd name="connsiteX27" fmla="*/ 4476750 w 5481219"/>
              <a:gd name="connsiteY27" fmla="*/ 342900 h 3041650"/>
              <a:gd name="connsiteX28" fmla="*/ 4451350 w 5481219"/>
              <a:gd name="connsiteY28" fmla="*/ 330200 h 3041650"/>
              <a:gd name="connsiteX29" fmla="*/ 4432300 w 5481219"/>
              <a:gd name="connsiteY29" fmla="*/ 323850 h 3041650"/>
              <a:gd name="connsiteX30" fmla="*/ 4394200 w 5481219"/>
              <a:gd name="connsiteY30" fmla="*/ 298450 h 3041650"/>
              <a:gd name="connsiteX31" fmla="*/ 4375150 w 5481219"/>
              <a:gd name="connsiteY31" fmla="*/ 285750 h 3041650"/>
              <a:gd name="connsiteX32" fmla="*/ 4356100 w 5481219"/>
              <a:gd name="connsiteY32" fmla="*/ 266700 h 3041650"/>
              <a:gd name="connsiteX33" fmla="*/ 4337050 w 5481219"/>
              <a:gd name="connsiteY33" fmla="*/ 254000 h 3041650"/>
              <a:gd name="connsiteX34" fmla="*/ 4311650 w 5481219"/>
              <a:gd name="connsiteY34" fmla="*/ 228600 h 3041650"/>
              <a:gd name="connsiteX35" fmla="*/ 4273550 w 5481219"/>
              <a:gd name="connsiteY35" fmla="*/ 203200 h 3041650"/>
              <a:gd name="connsiteX36" fmla="*/ 4235450 w 5481219"/>
              <a:gd name="connsiteY36" fmla="*/ 177800 h 3041650"/>
              <a:gd name="connsiteX37" fmla="*/ 4159250 w 5481219"/>
              <a:gd name="connsiteY37" fmla="*/ 127000 h 3041650"/>
              <a:gd name="connsiteX38" fmla="*/ 4140200 w 5481219"/>
              <a:gd name="connsiteY38" fmla="*/ 114300 h 3041650"/>
              <a:gd name="connsiteX39" fmla="*/ 4121150 w 5481219"/>
              <a:gd name="connsiteY39" fmla="*/ 101600 h 3041650"/>
              <a:gd name="connsiteX40" fmla="*/ 4083050 w 5481219"/>
              <a:gd name="connsiteY40" fmla="*/ 88900 h 3041650"/>
              <a:gd name="connsiteX41" fmla="*/ 4064000 w 5481219"/>
              <a:gd name="connsiteY41" fmla="*/ 76200 h 3041650"/>
              <a:gd name="connsiteX42" fmla="*/ 4000500 w 5481219"/>
              <a:gd name="connsiteY42" fmla="*/ 57150 h 3041650"/>
              <a:gd name="connsiteX43" fmla="*/ 3962400 w 5481219"/>
              <a:gd name="connsiteY43" fmla="*/ 44450 h 3041650"/>
              <a:gd name="connsiteX44" fmla="*/ 3943350 w 5481219"/>
              <a:gd name="connsiteY44" fmla="*/ 38100 h 3041650"/>
              <a:gd name="connsiteX45" fmla="*/ 3860800 w 5481219"/>
              <a:gd name="connsiteY45" fmla="*/ 19050 h 3041650"/>
              <a:gd name="connsiteX46" fmla="*/ 3841750 w 5481219"/>
              <a:gd name="connsiteY46" fmla="*/ 12700 h 3041650"/>
              <a:gd name="connsiteX47" fmla="*/ 3778250 w 5481219"/>
              <a:gd name="connsiteY47" fmla="*/ 0 h 3041650"/>
              <a:gd name="connsiteX48" fmla="*/ 3613150 w 5481219"/>
              <a:gd name="connsiteY48" fmla="*/ 6350 h 3041650"/>
              <a:gd name="connsiteX49" fmla="*/ 3594100 w 5481219"/>
              <a:gd name="connsiteY49" fmla="*/ 12700 h 3041650"/>
              <a:gd name="connsiteX50" fmla="*/ 3575050 w 5481219"/>
              <a:gd name="connsiteY50" fmla="*/ 25400 h 3041650"/>
              <a:gd name="connsiteX51" fmla="*/ 3562350 w 5481219"/>
              <a:gd name="connsiteY51" fmla="*/ 44450 h 3041650"/>
              <a:gd name="connsiteX52" fmla="*/ 3587750 w 5481219"/>
              <a:gd name="connsiteY52" fmla="*/ 69850 h 3041650"/>
              <a:gd name="connsiteX53" fmla="*/ 3644900 w 5481219"/>
              <a:gd name="connsiteY53" fmla="*/ 114300 h 3041650"/>
              <a:gd name="connsiteX54" fmla="*/ 3676650 w 5481219"/>
              <a:gd name="connsiteY54" fmla="*/ 209550 h 3041650"/>
              <a:gd name="connsiteX55" fmla="*/ 3683000 w 5481219"/>
              <a:gd name="connsiteY55" fmla="*/ 228600 h 3041650"/>
              <a:gd name="connsiteX56" fmla="*/ 3689350 w 5481219"/>
              <a:gd name="connsiteY56" fmla="*/ 247650 h 3041650"/>
              <a:gd name="connsiteX57" fmla="*/ 3683000 w 5481219"/>
              <a:gd name="connsiteY57" fmla="*/ 266700 h 3041650"/>
              <a:gd name="connsiteX58" fmla="*/ 3663950 w 5481219"/>
              <a:gd name="connsiteY58" fmla="*/ 273050 h 3041650"/>
              <a:gd name="connsiteX59" fmla="*/ 3644900 w 5481219"/>
              <a:gd name="connsiteY59" fmla="*/ 285750 h 3041650"/>
              <a:gd name="connsiteX60" fmla="*/ 3606800 w 5481219"/>
              <a:gd name="connsiteY60" fmla="*/ 298450 h 3041650"/>
              <a:gd name="connsiteX61" fmla="*/ 3587750 w 5481219"/>
              <a:gd name="connsiteY61" fmla="*/ 304800 h 3041650"/>
              <a:gd name="connsiteX62" fmla="*/ 3556000 w 5481219"/>
              <a:gd name="connsiteY62" fmla="*/ 311150 h 3041650"/>
              <a:gd name="connsiteX63" fmla="*/ 3536950 w 5481219"/>
              <a:gd name="connsiteY63" fmla="*/ 317500 h 3041650"/>
              <a:gd name="connsiteX64" fmla="*/ 3511550 w 5481219"/>
              <a:gd name="connsiteY64" fmla="*/ 323850 h 3041650"/>
              <a:gd name="connsiteX65" fmla="*/ 3460750 w 5481219"/>
              <a:gd name="connsiteY65" fmla="*/ 317500 h 3041650"/>
              <a:gd name="connsiteX66" fmla="*/ 3441700 w 5481219"/>
              <a:gd name="connsiteY66" fmla="*/ 311150 h 3041650"/>
              <a:gd name="connsiteX67" fmla="*/ 3429000 w 5481219"/>
              <a:gd name="connsiteY67" fmla="*/ 330200 h 3041650"/>
              <a:gd name="connsiteX68" fmla="*/ 3416300 w 5481219"/>
              <a:gd name="connsiteY68" fmla="*/ 368300 h 3041650"/>
              <a:gd name="connsiteX69" fmla="*/ 3422650 w 5481219"/>
              <a:gd name="connsiteY69" fmla="*/ 387350 h 3041650"/>
              <a:gd name="connsiteX70" fmla="*/ 3448050 w 5481219"/>
              <a:gd name="connsiteY70" fmla="*/ 425450 h 3041650"/>
              <a:gd name="connsiteX71" fmla="*/ 3454400 w 5481219"/>
              <a:gd name="connsiteY71" fmla="*/ 444500 h 3041650"/>
              <a:gd name="connsiteX72" fmla="*/ 3492500 w 5481219"/>
              <a:gd name="connsiteY72" fmla="*/ 457200 h 3041650"/>
              <a:gd name="connsiteX73" fmla="*/ 3530600 w 5481219"/>
              <a:gd name="connsiteY73" fmla="*/ 469900 h 3041650"/>
              <a:gd name="connsiteX74" fmla="*/ 3549650 w 5481219"/>
              <a:gd name="connsiteY74" fmla="*/ 476250 h 3041650"/>
              <a:gd name="connsiteX75" fmla="*/ 3695700 w 5481219"/>
              <a:gd name="connsiteY75" fmla="*/ 482600 h 3041650"/>
              <a:gd name="connsiteX76" fmla="*/ 3860800 w 5481219"/>
              <a:gd name="connsiteY76" fmla="*/ 495300 h 3041650"/>
              <a:gd name="connsiteX77" fmla="*/ 3898900 w 5481219"/>
              <a:gd name="connsiteY77" fmla="*/ 501650 h 3041650"/>
              <a:gd name="connsiteX78" fmla="*/ 3937000 w 5481219"/>
              <a:gd name="connsiteY78" fmla="*/ 514350 h 3041650"/>
              <a:gd name="connsiteX79" fmla="*/ 3949700 w 5481219"/>
              <a:gd name="connsiteY79" fmla="*/ 533400 h 3041650"/>
              <a:gd name="connsiteX80" fmla="*/ 3962400 w 5481219"/>
              <a:gd name="connsiteY80" fmla="*/ 577850 h 3041650"/>
              <a:gd name="connsiteX81" fmla="*/ 3975100 w 5481219"/>
              <a:gd name="connsiteY81" fmla="*/ 596900 h 3041650"/>
              <a:gd name="connsiteX82" fmla="*/ 3956050 w 5481219"/>
              <a:gd name="connsiteY82" fmla="*/ 603250 h 3041650"/>
              <a:gd name="connsiteX83" fmla="*/ 3860800 w 5481219"/>
              <a:gd name="connsiteY83" fmla="*/ 609600 h 3041650"/>
              <a:gd name="connsiteX84" fmla="*/ 3841750 w 5481219"/>
              <a:gd name="connsiteY84" fmla="*/ 615950 h 3041650"/>
              <a:gd name="connsiteX85" fmla="*/ 3803650 w 5481219"/>
              <a:gd name="connsiteY85" fmla="*/ 641350 h 3041650"/>
              <a:gd name="connsiteX86" fmla="*/ 3765550 w 5481219"/>
              <a:gd name="connsiteY86" fmla="*/ 660400 h 3041650"/>
              <a:gd name="connsiteX87" fmla="*/ 3746500 w 5481219"/>
              <a:gd name="connsiteY87" fmla="*/ 666750 h 3041650"/>
              <a:gd name="connsiteX88" fmla="*/ 3727450 w 5481219"/>
              <a:gd name="connsiteY88" fmla="*/ 679450 h 3041650"/>
              <a:gd name="connsiteX89" fmla="*/ 3689350 w 5481219"/>
              <a:gd name="connsiteY89" fmla="*/ 692150 h 3041650"/>
              <a:gd name="connsiteX90" fmla="*/ 3670300 w 5481219"/>
              <a:gd name="connsiteY90" fmla="*/ 704850 h 3041650"/>
              <a:gd name="connsiteX91" fmla="*/ 3606800 w 5481219"/>
              <a:gd name="connsiteY91" fmla="*/ 723900 h 3041650"/>
              <a:gd name="connsiteX92" fmla="*/ 3568700 w 5481219"/>
              <a:gd name="connsiteY92" fmla="*/ 736600 h 3041650"/>
              <a:gd name="connsiteX93" fmla="*/ 3530600 w 5481219"/>
              <a:gd name="connsiteY93" fmla="*/ 749300 h 3041650"/>
              <a:gd name="connsiteX94" fmla="*/ 3511550 w 5481219"/>
              <a:gd name="connsiteY94" fmla="*/ 755650 h 3041650"/>
              <a:gd name="connsiteX95" fmla="*/ 3479800 w 5481219"/>
              <a:gd name="connsiteY95" fmla="*/ 762000 h 3041650"/>
              <a:gd name="connsiteX96" fmla="*/ 3460750 w 5481219"/>
              <a:gd name="connsiteY96" fmla="*/ 768350 h 3041650"/>
              <a:gd name="connsiteX97" fmla="*/ 3422650 w 5481219"/>
              <a:gd name="connsiteY97" fmla="*/ 774700 h 3041650"/>
              <a:gd name="connsiteX98" fmla="*/ 3378200 w 5481219"/>
              <a:gd name="connsiteY98" fmla="*/ 755650 h 3041650"/>
              <a:gd name="connsiteX99" fmla="*/ 3365500 w 5481219"/>
              <a:gd name="connsiteY99" fmla="*/ 736600 h 3041650"/>
              <a:gd name="connsiteX100" fmla="*/ 3340100 w 5481219"/>
              <a:gd name="connsiteY100" fmla="*/ 742950 h 3041650"/>
              <a:gd name="connsiteX101" fmla="*/ 3314700 w 5481219"/>
              <a:gd name="connsiteY101" fmla="*/ 781050 h 3041650"/>
              <a:gd name="connsiteX102" fmla="*/ 3321050 w 5481219"/>
              <a:gd name="connsiteY102" fmla="*/ 806450 h 3041650"/>
              <a:gd name="connsiteX103" fmla="*/ 3340100 w 5481219"/>
              <a:gd name="connsiteY103" fmla="*/ 863600 h 3041650"/>
              <a:gd name="connsiteX104" fmla="*/ 3346450 w 5481219"/>
              <a:gd name="connsiteY104" fmla="*/ 882650 h 3041650"/>
              <a:gd name="connsiteX105" fmla="*/ 3352800 w 5481219"/>
              <a:gd name="connsiteY105" fmla="*/ 901700 h 3041650"/>
              <a:gd name="connsiteX106" fmla="*/ 3340100 w 5481219"/>
              <a:gd name="connsiteY106" fmla="*/ 920750 h 3041650"/>
              <a:gd name="connsiteX107" fmla="*/ 3302000 w 5481219"/>
              <a:gd name="connsiteY107" fmla="*/ 933450 h 3041650"/>
              <a:gd name="connsiteX108" fmla="*/ 3263900 w 5481219"/>
              <a:gd name="connsiteY108" fmla="*/ 958850 h 3041650"/>
              <a:gd name="connsiteX109" fmla="*/ 3225800 w 5481219"/>
              <a:gd name="connsiteY109" fmla="*/ 984250 h 3041650"/>
              <a:gd name="connsiteX110" fmla="*/ 3206750 w 5481219"/>
              <a:gd name="connsiteY110" fmla="*/ 996950 h 3041650"/>
              <a:gd name="connsiteX111" fmla="*/ 3136900 w 5481219"/>
              <a:gd name="connsiteY111" fmla="*/ 1009650 h 3041650"/>
              <a:gd name="connsiteX112" fmla="*/ 3067050 w 5481219"/>
              <a:gd name="connsiteY112" fmla="*/ 1022350 h 3041650"/>
              <a:gd name="connsiteX113" fmla="*/ 3028950 w 5481219"/>
              <a:gd name="connsiteY113" fmla="*/ 1035050 h 3041650"/>
              <a:gd name="connsiteX114" fmla="*/ 2965450 w 5481219"/>
              <a:gd name="connsiteY114" fmla="*/ 1047750 h 3041650"/>
              <a:gd name="connsiteX115" fmla="*/ 2546350 w 5481219"/>
              <a:gd name="connsiteY115" fmla="*/ 1041400 h 3041650"/>
              <a:gd name="connsiteX116" fmla="*/ 2527300 w 5481219"/>
              <a:gd name="connsiteY116" fmla="*/ 1035050 h 3041650"/>
              <a:gd name="connsiteX117" fmla="*/ 2489200 w 5481219"/>
              <a:gd name="connsiteY117" fmla="*/ 1009650 h 3041650"/>
              <a:gd name="connsiteX118" fmla="*/ 2463800 w 5481219"/>
              <a:gd name="connsiteY118" fmla="*/ 990600 h 3041650"/>
              <a:gd name="connsiteX119" fmla="*/ 2425700 w 5481219"/>
              <a:gd name="connsiteY119" fmla="*/ 977900 h 3041650"/>
              <a:gd name="connsiteX120" fmla="*/ 2330450 w 5481219"/>
              <a:gd name="connsiteY120" fmla="*/ 984250 h 3041650"/>
              <a:gd name="connsiteX121" fmla="*/ 2298700 w 5481219"/>
              <a:gd name="connsiteY121" fmla="*/ 990600 h 3041650"/>
              <a:gd name="connsiteX122" fmla="*/ 2089150 w 5481219"/>
              <a:gd name="connsiteY122" fmla="*/ 984250 h 3041650"/>
              <a:gd name="connsiteX123" fmla="*/ 2012950 w 5481219"/>
              <a:gd name="connsiteY123" fmla="*/ 971550 h 3041650"/>
              <a:gd name="connsiteX124" fmla="*/ 1993900 w 5481219"/>
              <a:gd name="connsiteY124" fmla="*/ 965200 h 3041650"/>
              <a:gd name="connsiteX125" fmla="*/ 1936750 w 5481219"/>
              <a:gd name="connsiteY125" fmla="*/ 952500 h 3041650"/>
              <a:gd name="connsiteX126" fmla="*/ 1911350 w 5481219"/>
              <a:gd name="connsiteY126" fmla="*/ 946150 h 3041650"/>
              <a:gd name="connsiteX127" fmla="*/ 1854200 w 5481219"/>
              <a:gd name="connsiteY127" fmla="*/ 939800 h 3041650"/>
              <a:gd name="connsiteX128" fmla="*/ 1816100 w 5481219"/>
              <a:gd name="connsiteY128" fmla="*/ 920750 h 3041650"/>
              <a:gd name="connsiteX129" fmla="*/ 1803400 w 5481219"/>
              <a:gd name="connsiteY129" fmla="*/ 882650 h 3041650"/>
              <a:gd name="connsiteX130" fmla="*/ 1797050 w 5481219"/>
              <a:gd name="connsiteY130" fmla="*/ 863600 h 3041650"/>
              <a:gd name="connsiteX131" fmla="*/ 1784350 w 5481219"/>
              <a:gd name="connsiteY131" fmla="*/ 844550 h 3041650"/>
              <a:gd name="connsiteX132" fmla="*/ 1765300 w 5481219"/>
              <a:gd name="connsiteY132" fmla="*/ 838200 h 3041650"/>
              <a:gd name="connsiteX133" fmla="*/ 1651000 w 5481219"/>
              <a:gd name="connsiteY133" fmla="*/ 825500 h 3041650"/>
              <a:gd name="connsiteX134" fmla="*/ 1568450 w 5481219"/>
              <a:gd name="connsiteY134" fmla="*/ 812800 h 3041650"/>
              <a:gd name="connsiteX135" fmla="*/ 1530350 w 5481219"/>
              <a:gd name="connsiteY135" fmla="*/ 800100 h 3041650"/>
              <a:gd name="connsiteX136" fmla="*/ 1511300 w 5481219"/>
              <a:gd name="connsiteY136" fmla="*/ 787400 h 3041650"/>
              <a:gd name="connsiteX137" fmla="*/ 1492250 w 5481219"/>
              <a:gd name="connsiteY137" fmla="*/ 768350 h 3041650"/>
              <a:gd name="connsiteX138" fmla="*/ 1428750 w 5481219"/>
              <a:gd name="connsiteY138" fmla="*/ 749300 h 3041650"/>
              <a:gd name="connsiteX139" fmla="*/ 1339850 w 5481219"/>
              <a:gd name="connsiteY139" fmla="*/ 736600 h 3041650"/>
              <a:gd name="connsiteX140" fmla="*/ 1308100 w 5481219"/>
              <a:gd name="connsiteY140" fmla="*/ 711200 h 3041650"/>
              <a:gd name="connsiteX141" fmla="*/ 1282700 w 5481219"/>
              <a:gd name="connsiteY141" fmla="*/ 692150 h 3041650"/>
              <a:gd name="connsiteX142" fmla="*/ 1250950 w 5481219"/>
              <a:gd name="connsiteY142" fmla="*/ 660400 h 3041650"/>
              <a:gd name="connsiteX143" fmla="*/ 1212850 w 5481219"/>
              <a:gd name="connsiteY143" fmla="*/ 603250 h 3041650"/>
              <a:gd name="connsiteX144" fmla="*/ 1200150 w 5481219"/>
              <a:gd name="connsiteY144" fmla="*/ 584200 h 3041650"/>
              <a:gd name="connsiteX145" fmla="*/ 1181100 w 5481219"/>
              <a:gd name="connsiteY145" fmla="*/ 571500 h 3041650"/>
              <a:gd name="connsiteX146" fmla="*/ 1149350 w 5481219"/>
              <a:gd name="connsiteY146" fmla="*/ 539750 h 3041650"/>
              <a:gd name="connsiteX147" fmla="*/ 1117600 w 5481219"/>
              <a:gd name="connsiteY147" fmla="*/ 508000 h 3041650"/>
              <a:gd name="connsiteX148" fmla="*/ 1092200 w 5481219"/>
              <a:gd name="connsiteY148" fmla="*/ 469900 h 3041650"/>
              <a:gd name="connsiteX149" fmla="*/ 1079500 w 5481219"/>
              <a:gd name="connsiteY149" fmla="*/ 450850 h 3041650"/>
              <a:gd name="connsiteX150" fmla="*/ 1041400 w 5481219"/>
              <a:gd name="connsiteY150" fmla="*/ 419100 h 3041650"/>
              <a:gd name="connsiteX151" fmla="*/ 1022350 w 5481219"/>
              <a:gd name="connsiteY151" fmla="*/ 412750 h 3041650"/>
              <a:gd name="connsiteX152" fmla="*/ 1003300 w 5481219"/>
              <a:gd name="connsiteY152" fmla="*/ 400050 h 3041650"/>
              <a:gd name="connsiteX153" fmla="*/ 952500 w 5481219"/>
              <a:gd name="connsiteY153" fmla="*/ 393700 h 3041650"/>
              <a:gd name="connsiteX154" fmla="*/ 889000 w 5481219"/>
              <a:gd name="connsiteY154" fmla="*/ 374650 h 3041650"/>
              <a:gd name="connsiteX155" fmla="*/ 869950 w 5481219"/>
              <a:gd name="connsiteY155" fmla="*/ 361950 h 3041650"/>
              <a:gd name="connsiteX156" fmla="*/ 812800 w 5481219"/>
              <a:gd name="connsiteY156" fmla="*/ 368300 h 3041650"/>
              <a:gd name="connsiteX157" fmla="*/ 781050 w 5481219"/>
              <a:gd name="connsiteY157" fmla="*/ 425450 h 3041650"/>
              <a:gd name="connsiteX158" fmla="*/ 723900 w 5481219"/>
              <a:gd name="connsiteY158" fmla="*/ 419100 h 3041650"/>
              <a:gd name="connsiteX159" fmla="*/ 698500 w 5481219"/>
              <a:gd name="connsiteY159" fmla="*/ 425450 h 3041650"/>
              <a:gd name="connsiteX160" fmla="*/ 698500 w 5481219"/>
              <a:gd name="connsiteY160" fmla="*/ 482600 h 3041650"/>
              <a:gd name="connsiteX161" fmla="*/ 711200 w 5481219"/>
              <a:gd name="connsiteY161" fmla="*/ 520700 h 3041650"/>
              <a:gd name="connsiteX162" fmla="*/ 717550 w 5481219"/>
              <a:gd name="connsiteY162" fmla="*/ 539750 h 3041650"/>
              <a:gd name="connsiteX163" fmla="*/ 711200 w 5481219"/>
              <a:gd name="connsiteY163" fmla="*/ 577850 h 3041650"/>
              <a:gd name="connsiteX164" fmla="*/ 622300 w 5481219"/>
              <a:gd name="connsiteY164" fmla="*/ 584200 h 3041650"/>
              <a:gd name="connsiteX165" fmla="*/ 603250 w 5481219"/>
              <a:gd name="connsiteY165" fmla="*/ 577850 h 3041650"/>
              <a:gd name="connsiteX166" fmla="*/ 520700 w 5481219"/>
              <a:gd name="connsiteY166" fmla="*/ 565150 h 3041650"/>
              <a:gd name="connsiteX167" fmla="*/ 488950 w 5481219"/>
              <a:gd name="connsiteY167" fmla="*/ 571500 h 3041650"/>
              <a:gd name="connsiteX168" fmla="*/ 495300 w 5481219"/>
              <a:gd name="connsiteY168" fmla="*/ 628650 h 3041650"/>
              <a:gd name="connsiteX169" fmla="*/ 508000 w 5481219"/>
              <a:gd name="connsiteY169" fmla="*/ 685800 h 3041650"/>
              <a:gd name="connsiteX170" fmla="*/ 495300 w 5481219"/>
              <a:gd name="connsiteY170" fmla="*/ 730250 h 3041650"/>
              <a:gd name="connsiteX171" fmla="*/ 482600 w 5481219"/>
              <a:gd name="connsiteY171" fmla="*/ 749300 h 3041650"/>
              <a:gd name="connsiteX172" fmla="*/ 438150 w 5481219"/>
              <a:gd name="connsiteY172" fmla="*/ 736600 h 3041650"/>
              <a:gd name="connsiteX173" fmla="*/ 425450 w 5481219"/>
              <a:gd name="connsiteY173" fmla="*/ 717550 h 3041650"/>
              <a:gd name="connsiteX174" fmla="*/ 412750 w 5481219"/>
              <a:gd name="connsiteY174" fmla="*/ 755650 h 3041650"/>
              <a:gd name="connsiteX175" fmla="*/ 419100 w 5481219"/>
              <a:gd name="connsiteY175" fmla="*/ 774700 h 3041650"/>
              <a:gd name="connsiteX176" fmla="*/ 381000 w 5481219"/>
              <a:gd name="connsiteY176" fmla="*/ 755650 h 3041650"/>
              <a:gd name="connsiteX177" fmla="*/ 342900 w 5481219"/>
              <a:gd name="connsiteY177" fmla="*/ 742950 h 3041650"/>
              <a:gd name="connsiteX178" fmla="*/ 323850 w 5481219"/>
              <a:gd name="connsiteY178" fmla="*/ 781050 h 3041650"/>
              <a:gd name="connsiteX179" fmla="*/ 349250 w 5481219"/>
              <a:gd name="connsiteY179" fmla="*/ 838200 h 3041650"/>
              <a:gd name="connsiteX180" fmla="*/ 387350 w 5481219"/>
              <a:gd name="connsiteY180" fmla="*/ 863600 h 3041650"/>
              <a:gd name="connsiteX181" fmla="*/ 406400 w 5481219"/>
              <a:gd name="connsiteY181" fmla="*/ 876300 h 3041650"/>
              <a:gd name="connsiteX182" fmla="*/ 431800 w 5481219"/>
              <a:gd name="connsiteY182" fmla="*/ 914400 h 3041650"/>
              <a:gd name="connsiteX183" fmla="*/ 463550 w 5481219"/>
              <a:gd name="connsiteY183" fmla="*/ 965200 h 3041650"/>
              <a:gd name="connsiteX184" fmla="*/ 457200 w 5481219"/>
              <a:gd name="connsiteY184" fmla="*/ 1028700 h 3041650"/>
              <a:gd name="connsiteX185" fmla="*/ 400050 w 5481219"/>
              <a:gd name="connsiteY185" fmla="*/ 1060450 h 3041650"/>
              <a:gd name="connsiteX186" fmla="*/ 374650 w 5481219"/>
              <a:gd name="connsiteY186" fmla="*/ 1066800 h 3041650"/>
              <a:gd name="connsiteX187" fmla="*/ 323850 w 5481219"/>
              <a:gd name="connsiteY187" fmla="*/ 1073150 h 3041650"/>
              <a:gd name="connsiteX188" fmla="*/ 304800 w 5481219"/>
              <a:gd name="connsiteY188" fmla="*/ 1079500 h 3041650"/>
              <a:gd name="connsiteX189" fmla="*/ 279400 w 5481219"/>
              <a:gd name="connsiteY189" fmla="*/ 1092200 h 3041650"/>
              <a:gd name="connsiteX190" fmla="*/ 203200 w 5481219"/>
              <a:gd name="connsiteY190" fmla="*/ 1111250 h 3041650"/>
              <a:gd name="connsiteX191" fmla="*/ 146050 w 5481219"/>
              <a:gd name="connsiteY191" fmla="*/ 1143000 h 3041650"/>
              <a:gd name="connsiteX192" fmla="*/ 133350 w 5481219"/>
              <a:gd name="connsiteY192" fmla="*/ 1162050 h 3041650"/>
              <a:gd name="connsiteX193" fmla="*/ 114300 w 5481219"/>
              <a:gd name="connsiteY193" fmla="*/ 1168400 h 3041650"/>
              <a:gd name="connsiteX194" fmla="*/ 95250 w 5481219"/>
              <a:gd name="connsiteY194" fmla="*/ 1181100 h 3041650"/>
              <a:gd name="connsiteX195" fmla="*/ 76200 w 5481219"/>
              <a:gd name="connsiteY195" fmla="*/ 1187450 h 3041650"/>
              <a:gd name="connsiteX196" fmla="*/ 19050 w 5481219"/>
              <a:gd name="connsiteY196" fmla="*/ 1200150 h 3041650"/>
              <a:gd name="connsiteX197" fmla="*/ 0 w 5481219"/>
              <a:gd name="connsiteY197" fmla="*/ 1206500 h 3041650"/>
              <a:gd name="connsiteX198" fmla="*/ 6350 w 5481219"/>
              <a:gd name="connsiteY198" fmla="*/ 1225550 h 3041650"/>
              <a:gd name="connsiteX199" fmla="*/ 25400 w 5481219"/>
              <a:gd name="connsiteY199" fmla="*/ 1231900 h 3041650"/>
              <a:gd name="connsiteX200" fmla="*/ 107950 w 5481219"/>
              <a:gd name="connsiteY200" fmla="*/ 1244600 h 3041650"/>
              <a:gd name="connsiteX201" fmla="*/ 127000 w 5481219"/>
              <a:gd name="connsiteY201" fmla="*/ 1250950 h 3041650"/>
              <a:gd name="connsiteX202" fmla="*/ 171450 w 5481219"/>
              <a:gd name="connsiteY202" fmla="*/ 1257300 h 3041650"/>
              <a:gd name="connsiteX203" fmla="*/ 190500 w 5481219"/>
              <a:gd name="connsiteY203" fmla="*/ 1314450 h 3041650"/>
              <a:gd name="connsiteX204" fmla="*/ 196850 w 5481219"/>
              <a:gd name="connsiteY204" fmla="*/ 1333500 h 3041650"/>
              <a:gd name="connsiteX205" fmla="*/ 177800 w 5481219"/>
              <a:gd name="connsiteY205" fmla="*/ 1377950 h 3041650"/>
              <a:gd name="connsiteX206" fmla="*/ 139700 w 5481219"/>
              <a:gd name="connsiteY206" fmla="*/ 1390650 h 3041650"/>
              <a:gd name="connsiteX207" fmla="*/ 120650 w 5481219"/>
              <a:gd name="connsiteY207" fmla="*/ 1397000 h 3041650"/>
              <a:gd name="connsiteX208" fmla="*/ 101600 w 5481219"/>
              <a:gd name="connsiteY208" fmla="*/ 1409700 h 3041650"/>
              <a:gd name="connsiteX209" fmla="*/ 127000 w 5481219"/>
              <a:gd name="connsiteY209" fmla="*/ 1435100 h 3041650"/>
              <a:gd name="connsiteX210" fmla="*/ 177800 w 5481219"/>
              <a:gd name="connsiteY210" fmla="*/ 1447800 h 3041650"/>
              <a:gd name="connsiteX211" fmla="*/ 190500 w 5481219"/>
              <a:gd name="connsiteY211" fmla="*/ 1460500 h 3041650"/>
              <a:gd name="connsiteX212" fmla="*/ 196850 w 5481219"/>
              <a:gd name="connsiteY212" fmla="*/ 1492250 h 3041650"/>
              <a:gd name="connsiteX213" fmla="*/ 215900 w 5481219"/>
              <a:gd name="connsiteY213" fmla="*/ 1498600 h 3041650"/>
              <a:gd name="connsiteX214" fmla="*/ 254000 w 5481219"/>
              <a:gd name="connsiteY214" fmla="*/ 1524000 h 3041650"/>
              <a:gd name="connsiteX215" fmla="*/ 285750 w 5481219"/>
              <a:gd name="connsiteY215" fmla="*/ 1574800 h 3041650"/>
              <a:gd name="connsiteX216" fmla="*/ 323850 w 5481219"/>
              <a:gd name="connsiteY216" fmla="*/ 1562100 h 3041650"/>
              <a:gd name="connsiteX217" fmla="*/ 342900 w 5481219"/>
              <a:gd name="connsiteY217" fmla="*/ 1555750 h 3041650"/>
              <a:gd name="connsiteX218" fmla="*/ 368300 w 5481219"/>
              <a:gd name="connsiteY218" fmla="*/ 1543050 h 3041650"/>
              <a:gd name="connsiteX219" fmla="*/ 609600 w 5481219"/>
              <a:gd name="connsiteY219" fmla="*/ 1549400 h 3041650"/>
              <a:gd name="connsiteX220" fmla="*/ 635000 w 5481219"/>
              <a:gd name="connsiteY220" fmla="*/ 1593850 h 3041650"/>
              <a:gd name="connsiteX221" fmla="*/ 666750 w 5481219"/>
              <a:gd name="connsiteY221" fmla="*/ 1644650 h 3041650"/>
              <a:gd name="connsiteX222" fmla="*/ 679450 w 5481219"/>
              <a:gd name="connsiteY222" fmla="*/ 1663700 h 3041650"/>
              <a:gd name="connsiteX223" fmla="*/ 660400 w 5481219"/>
              <a:gd name="connsiteY223" fmla="*/ 1733550 h 3041650"/>
              <a:gd name="connsiteX224" fmla="*/ 635000 w 5481219"/>
              <a:gd name="connsiteY224" fmla="*/ 1739900 h 3041650"/>
              <a:gd name="connsiteX225" fmla="*/ 596900 w 5481219"/>
              <a:gd name="connsiteY225" fmla="*/ 1752600 h 3041650"/>
              <a:gd name="connsiteX226" fmla="*/ 577850 w 5481219"/>
              <a:gd name="connsiteY226" fmla="*/ 1758950 h 3041650"/>
              <a:gd name="connsiteX227" fmla="*/ 596900 w 5481219"/>
              <a:gd name="connsiteY227" fmla="*/ 1765300 h 3041650"/>
              <a:gd name="connsiteX228" fmla="*/ 628650 w 5481219"/>
              <a:gd name="connsiteY228" fmla="*/ 1797050 h 3041650"/>
              <a:gd name="connsiteX229" fmla="*/ 641350 w 5481219"/>
              <a:gd name="connsiteY229" fmla="*/ 1835150 h 3041650"/>
              <a:gd name="connsiteX230" fmla="*/ 635000 w 5481219"/>
              <a:gd name="connsiteY230" fmla="*/ 1860550 h 3041650"/>
              <a:gd name="connsiteX231" fmla="*/ 615950 w 5481219"/>
              <a:gd name="connsiteY231" fmla="*/ 1866900 h 3041650"/>
              <a:gd name="connsiteX232" fmla="*/ 596900 w 5481219"/>
              <a:gd name="connsiteY232" fmla="*/ 1879600 h 3041650"/>
              <a:gd name="connsiteX233" fmla="*/ 596900 w 5481219"/>
              <a:gd name="connsiteY233" fmla="*/ 1962150 h 3041650"/>
              <a:gd name="connsiteX234" fmla="*/ 609600 w 5481219"/>
              <a:gd name="connsiteY234" fmla="*/ 1981200 h 3041650"/>
              <a:gd name="connsiteX235" fmla="*/ 628650 w 5481219"/>
              <a:gd name="connsiteY235" fmla="*/ 1987550 h 3041650"/>
              <a:gd name="connsiteX236" fmla="*/ 647700 w 5481219"/>
              <a:gd name="connsiteY236" fmla="*/ 2000250 h 3041650"/>
              <a:gd name="connsiteX237" fmla="*/ 666750 w 5481219"/>
              <a:gd name="connsiteY237" fmla="*/ 2006600 h 3041650"/>
              <a:gd name="connsiteX238" fmla="*/ 685800 w 5481219"/>
              <a:gd name="connsiteY238" fmla="*/ 2019300 h 3041650"/>
              <a:gd name="connsiteX239" fmla="*/ 704850 w 5481219"/>
              <a:gd name="connsiteY239" fmla="*/ 2025650 h 3041650"/>
              <a:gd name="connsiteX240" fmla="*/ 723900 w 5481219"/>
              <a:gd name="connsiteY240" fmla="*/ 2038350 h 3041650"/>
              <a:gd name="connsiteX241" fmla="*/ 742950 w 5481219"/>
              <a:gd name="connsiteY241" fmla="*/ 2044700 h 3041650"/>
              <a:gd name="connsiteX242" fmla="*/ 787400 w 5481219"/>
              <a:gd name="connsiteY242" fmla="*/ 2076450 h 3041650"/>
              <a:gd name="connsiteX243" fmla="*/ 806450 w 5481219"/>
              <a:gd name="connsiteY243" fmla="*/ 2082800 h 3041650"/>
              <a:gd name="connsiteX244" fmla="*/ 844550 w 5481219"/>
              <a:gd name="connsiteY244" fmla="*/ 2108200 h 3041650"/>
              <a:gd name="connsiteX245" fmla="*/ 863600 w 5481219"/>
              <a:gd name="connsiteY245" fmla="*/ 2101850 h 3041650"/>
              <a:gd name="connsiteX246" fmla="*/ 901700 w 5481219"/>
              <a:gd name="connsiteY246" fmla="*/ 2095500 h 3041650"/>
              <a:gd name="connsiteX247" fmla="*/ 933450 w 5481219"/>
              <a:gd name="connsiteY247" fmla="*/ 2089150 h 3041650"/>
              <a:gd name="connsiteX248" fmla="*/ 1016000 w 5481219"/>
              <a:gd name="connsiteY248" fmla="*/ 2101850 h 3041650"/>
              <a:gd name="connsiteX249" fmla="*/ 1054100 w 5481219"/>
              <a:gd name="connsiteY249" fmla="*/ 2114550 h 3041650"/>
              <a:gd name="connsiteX250" fmla="*/ 1111250 w 5481219"/>
              <a:gd name="connsiteY250" fmla="*/ 2133600 h 3041650"/>
              <a:gd name="connsiteX251" fmla="*/ 1168400 w 5481219"/>
              <a:gd name="connsiteY251" fmla="*/ 2152650 h 3041650"/>
              <a:gd name="connsiteX252" fmla="*/ 1187450 w 5481219"/>
              <a:gd name="connsiteY252" fmla="*/ 2159000 h 3041650"/>
              <a:gd name="connsiteX253" fmla="*/ 1206500 w 5481219"/>
              <a:gd name="connsiteY253" fmla="*/ 2171700 h 3041650"/>
              <a:gd name="connsiteX254" fmla="*/ 1231900 w 5481219"/>
              <a:gd name="connsiteY254" fmla="*/ 2178050 h 3041650"/>
              <a:gd name="connsiteX255" fmla="*/ 1270000 w 5481219"/>
              <a:gd name="connsiteY255" fmla="*/ 2190750 h 3041650"/>
              <a:gd name="connsiteX256" fmla="*/ 1289050 w 5481219"/>
              <a:gd name="connsiteY256" fmla="*/ 2197100 h 3041650"/>
              <a:gd name="connsiteX257" fmla="*/ 1308100 w 5481219"/>
              <a:gd name="connsiteY257" fmla="*/ 2203450 h 3041650"/>
              <a:gd name="connsiteX258" fmla="*/ 1403350 w 5481219"/>
              <a:gd name="connsiteY258" fmla="*/ 2216150 h 3041650"/>
              <a:gd name="connsiteX259" fmla="*/ 1466850 w 5481219"/>
              <a:gd name="connsiteY259" fmla="*/ 2235200 h 3041650"/>
              <a:gd name="connsiteX260" fmla="*/ 1485900 w 5481219"/>
              <a:gd name="connsiteY260" fmla="*/ 2241550 h 3041650"/>
              <a:gd name="connsiteX261" fmla="*/ 1511300 w 5481219"/>
              <a:gd name="connsiteY261" fmla="*/ 2247900 h 3041650"/>
              <a:gd name="connsiteX262" fmla="*/ 1530350 w 5481219"/>
              <a:gd name="connsiteY262" fmla="*/ 2254250 h 3041650"/>
              <a:gd name="connsiteX263" fmla="*/ 1600200 w 5481219"/>
              <a:gd name="connsiteY263" fmla="*/ 2273300 h 3041650"/>
              <a:gd name="connsiteX264" fmla="*/ 1644650 w 5481219"/>
              <a:gd name="connsiteY264" fmla="*/ 2241550 h 3041650"/>
              <a:gd name="connsiteX265" fmla="*/ 1663700 w 5481219"/>
              <a:gd name="connsiteY265" fmla="*/ 2235200 h 3041650"/>
              <a:gd name="connsiteX266" fmla="*/ 1682750 w 5481219"/>
              <a:gd name="connsiteY266" fmla="*/ 2222500 h 3041650"/>
              <a:gd name="connsiteX267" fmla="*/ 1993900 w 5481219"/>
              <a:gd name="connsiteY267" fmla="*/ 2222500 h 3041650"/>
              <a:gd name="connsiteX268" fmla="*/ 2057400 w 5481219"/>
              <a:gd name="connsiteY268" fmla="*/ 2203450 h 3041650"/>
              <a:gd name="connsiteX269" fmla="*/ 2089150 w 5481219"/>
              <a:gd name="connsiteY269" fmla="*/ 2197100 h 3041650"/>
              <a:gd name="connsiteX270" fmla="*/ 2108200 w 5481219"/>
              <a:gd name="connsiteY270" fmla="*/ 2190750 h 3041650"/>
              <a:gd name="connsiteX271" fmla="*/ 2336800 w 5481219"/>
              <a:gd name="connsiteY271" fmla="*/ 2184400 h 3041650"/>
              <a:gd name="connsiteX272" fmla="*/ 2514600 w 5481219"/>
              <a:gd name="connsiteY272" fmla="*/ 2197100 h 3041650"/>
              <a:gd name="connsiteX273" fmla="*/ 2533650 w 5481219"/>
              <a:gd name="connsiteY273" fmla="*/ 2203450 h 3041650"/>
              <a:gd name="connsiteX274" fmla="*/ 2559050 w 5481219"/>
              <a:gd name="connsiteY274" fmla="*/ 2209800 h 3041650"/>
              <a:gd name="connsiteX275" fmla="*/ 2578100 w 5481219"/>
              <a:gd name="connsiteY275" fmla="*/ 2216150 h 3041650"/>
              <a:gd name="connsiteX276" fmla="*/ 2616200 w 5481219"/>
              <a:gd name="connsiteY276" fmla="*/ 2222500 h 3041650"/>
              <a:gd name="connsiteX277" fmla="*/ 2679700 w 5481219"/>
              <a:gd name="connsiteY277" fmla="*/ 2241550 h 3041650"/>
              <a:gd name="connsiteX278" fmla="*/ 2717800 w 5481219"/>
              <a:gd name="connsiteY278" fmla="*/ 2266950 h 3041650"/>
              <a:gd name="connsiteX279" fmla="*/ 2730500 w 5481219"/>
              <a:gd name="connsiteY279" fmla="*/ 2336800 h 3041650"/>
              <a:gd name="connsiteX280" fmla="*/ 2743200 w 5481219"/>
              <a:gd name="connsiteY280" fmla="*/ 2368550 h 3041650"/>
              <a:gd name="connsiteX281" fmla="*/ 2749550 w 5481219"/>
              <a:gd name="connsiteY281" fmla="*/ 2406650 h 3041650"/>
              <a:gd name="connsiteX282" fmla="*/ 2755900 w 5481219"/>
              <a:gd name="connsiteY282" fmla="*/ 2425700 h 3041650"/>
              <a:gd name="connsiteX283" fmla="*/ 2762250 w 5481219"/>
              <a:gd name="connsiteY283" fmla="*/ 2451100 h 3041650"/>
              <a:gd name="connsiteX284" fmla="*/ 2774950 w 5481219"/>
              <a:gd name="connsiteY284" fmla="*/ 2489200 h 3041650"/>
              <a:gd name="connsiteX285" fmla="*/ 2743200 w 5481219"/>
              <a:gd name="connsiteY285" fmla="*/ 2603500 h 3041650"/>
              <a:gd name="connsiteX286" fmla="*/ 2724150 w 5481219"/>
              <a:gd name="connsiteY286" fmla="*/ 2609850 h 3041650"/>
              <a:gd name="connsiteX287" fmla="*/ 2730500 w 5481219"/>
              <a:gd name="connsiteY287" fmla="*/ 2628900 h 3041650"/>
              <a:gd name="connsiteX288" fmla="*/ 2787650 w 5481219"/>
              <a:gd name="connsiteY288" fmla="*/ 2647950 h 3041650"/>
              <a:gd name="connsiteX289" fmla="*/ 2825750 w 5481219"/>
              <a:gd name="connsiteY289" fmla="*/ 2660650 h 3041650"/>
              <a:gd name="connsiteX290" fmla="*/ 2844800 w 5481219"/>
              <a:gd name="connsiteY290" fmla="*/ 2673350 h 3041650"/>
              <a:gd name="connsiteX291" fmla="*/ 2946400 w 5481219"/>
              <a:gd name="connsiteY291" fmla="*/ 2679700 h 3041650"/>
              <a:gd name="connsiteX292" fmla="*/ 2965450 w 5481219"/>
              <a:gd name="connsiteY292" fmla="*/ 2686050 h 3041650"/>
              <a:gd name="connsiteX293" fmla="*/ 2971800 w 5481219"/>
              <a:gd name="connsiteY293" fmla="*/ 2705100 h 3041650"/>
              <a:gd name="connsiteX294" fmla="*/ 2984500 w 5481219"/>
              <a:gd name="connsiteY294" fmla="*/ 2724150 h 3041650"/>
              <a:gd name="connsiteX295" fmla="*/ 3022600 w 5481219"/>
              <a:gd name="connsiteY295" fmla="*/ 2787650 h 3041650"/>
              <a:gd name="connsiteX296" fmla="*/ 3035300 w 5481219"/>
              <a:gd name="connsiteY296" fmla="*/ 2806700 h 3041650"/>
              <a:gd name="connsiteX297" fmla="*/ 3048000 w 5481219"/>
              <a:gd name="connsiteY297" fmla="*/ 2825750 h 3041650"/>
              <a:gd name="connsiteX298" fmla="*/ 3067050 w 5481219"/>
              <a:gd name="connsiteY298" fmla="*/ 2832100 h 3041650"/>
              <a:gd name="connsiteX299" fmla="*/ 3105150 w 5481219"/>
              <a:gd name="connsiteY299" fmla="*/ 2794000 h 3041650"/>
              <a:gd name="connsiteX300" fmla="*/ 3130550 w 5481219"/>
              <a:gd name="connsiteY300" fmla="*/ 2787650 h 3041650"/>
              <a:gd name="connsiteX301" fmla="*/ 3200400 w 5481219"/>
              <a:gd name="connsiteY301" fmla="*/ 2794000 h 3041650"/>
              <a:gd name="connsiteX302" fmla="*/ 3219450 w 5481219"/>
              <a:gd name="connsiteY302" fmla="*/ 2800350 h 3041650"/>
              <a:gd name="connsiteX303" fmla="*/ 3238500 w 5481219"/>
              <a:gd name="connsiteY303" fmla="*/ 2819400 h 3041650"/>
              <a:gd name="connsiteX304" fmla="*/ 3289300 w 5481219"/>
              <a:gd name="connsiteY304" fmla="*/ 2851150 h 3041650"/>
              <a:gd name="connsiteX305" fmla="*/ 3333750 w 5481219"/>
              <a:gd name="connsiteY305" fmla="*/ 2882900 h 3041650"/>
              <a:gd name="connsiteX306" fmla="*/ 3371850 w 5481219"/>
              <a:gd name="connsiteY306" fmla="*/ 2908300 h 3041650"/>
              <a:gd name="connsiteX307" fmla="*/ 3390900 w 5481219"/>
              <a:gd name="connsiteY307" fmla="*/ 2921000 h 3041650"/>
              <a:gd name="connsiteX308" fmla="*/ 3429000 w 5481219"/>
              <a:gd name="connsiteY308" fmla="*/ 2933700 h 3041650"/>
              <a:gd name="connsiteX309" fmla="*/ 3473450 w 5481219"/>
              <a:gd name="connsiteY309" fmla="*/ 2946400 h 3041650"/>
              <a:gd name="connsiteX310" fmla="*/ 3575050 w 5481219"/>
              <a:gd name="connsiteY310" fmla="*/ 2959100 h 3041650"/>
              <a:gd name="connsiteX311" fmla="*/ 3638550 w 5481219"/>
              <a:gd name="connsiteY311" fmla="*/ 2952750 h 3041650"/>
              <a:gd name="connsiteX312" fmla="*/ 3689350 w 5481219"/>
              <a:gd name="connsiteY312" fmla="*/ 2940050 h 3041650"/>
              <a:gd name="connsiteX313" fmla="*/ 3746500 w 5481219"/>
              <a:gd name="connsiteY313" fmla="*/ 2927350 h 3041650"/>
              <a:gd name="connsiteX314" fmla="*/ 3771900 w 5481219"/>
              <a:gd name="connsiteY314" fmla="*/ 2921000 h 3041650"/>
              <a:gd name="connsiteX315" fmla="*/ 3810000 w 5481219"/>
              <a:gd name="connsiteY315" fmla="*/ 2908300 h 3041650"/>
              <a:gd name="connsiteX316" fmla="*/ 3873500 w 5481219"/>
              <a:gd name="connsiteY316" fmla="*/ 2933700 h 3041650"/>
              <a:gd name="connsiteX317" fmla="*/ 3905250 w 5481219"/>
              <a:gd name="connsiteY317" fmla="*/ 2990850 h 3041650"/>
              <a:gd name="connsiteX318" fmla="*/ 3943350 w 5481219"/>
              <a:gd name="connsiteY318" fmla="*/ 3003550 h 3041650"/>
              <a:gd name="connsiteX319" fmla="*/ 3981450 w 5481219"/>
              <a:gd name="connsiteY319" fmla="*/ 3022600 h 3041650"/>
              <a:gd name="connsiteX320" fmla="*/ 4019550 w 5481219"/>
              <a:gd name="connsiteY320" fmla="*/ 3041650 h 3041650"/>
              <a:gd name="connsiteX321" fmla="*/ 4064000 w 5481219"/>
              <a:gd name="connsiteY321" fmla="*/ 3035300 h 3041650"/>
              <a:gd name="connsiteX322" fmla="*/ 4083050 w 5481219"/>
              <a:gd name="connsiteY322" fmla="*/ 3028950 h 3041650"/>
              <a:gd name="connsiteX323" fmla="*/ 4057650 w 5481219"/>
              <a:gd name="connsiteY323" fmla="*/ 2990850 h 3041650"/>
              <a:gd name="connsiteX324" fmla="*/ 4038600 w 5481219"/>
              <a:gd name="connsiteY324" fmla="*/ 2984500 h 3041650"/>
              <a:gd name="connsiteX325" fmla="*/ 4019550 w 5481219"/>
              <a:gd name="connsiteY325" fmla="*/ 2971800 h 3041650"/>
              <a:gd name="connsiteX326" fmla="*/ 4038600 w 5481219"/>
              <a:gd name="connsiteY326" fmla="*/ 2959100 h 3041650"/>
              <a:gd name="connsiteX327" fmla="*/ 4102100 w 5481219"/>
              <a:gd name="connsiteY327" fmla="*/ 2952750 h 3041650"/>
              <a:gd name="connsiteX328" fmla="*/ 4140200 w 5481219"/>
              <a:gd name="connsiteY328" fmla="*/ 2946400 h 3041650"/>
              <a:gd name="connsiteX329" fmla="*/ 4159250 w 5481219"/>
              <a:gd name="connsiteY329" fmla="*/ 2933700 h 3041650"/>
              <a:gd name="connsiteX330" fmla="*/ 4203700 w 5481219"/>
              <a:gd name="connsiteY330" fmla="*/ 2921000 h 3041650"/>
              <a:gd name="connsiteX331" fmla="*/ 4222750 w 5481219"/>
              <a:gd name="connsiteY331" fmla="*/ 2914650 h 3041650"/>
              <a:gd name="connsiteX332" fmla="*/ 4254500 w 5481219"/>
              <a:gd name="connsiteY332" fmla="*/ 2908300 h 3041650"/>
              <a:gd name="connsiteX333" fmla="*/ 4292600 w 5481219"/>
              <a:gd name="connsiteY333" fmla="*/ 2895600 h 3041650"/>
              <a:gd name="connsiteX334" fmla="*/ 4311650 w 5481219"/>
              <a:gd name="connsiteY334" fmla="*/ 2889250 h 3041650"/>
              <a:gd name="connsiteX335" fmla="*/ 4337050 w 5481219"/>
              <a:gd name="connsiteY335" fmla="*/ 2882900 h 3041650"/>
              <a:gd name="connsiteX336" fmla="*/ 4381500 w 5481219"/>
              <a:gd name="connsiteY336" fmla="*/ 2870200 h 3041650"/>
              <a:gd name="connsiteX337" fmla="*/ 4451350 w 5481219"/>
              <a:gd name="connsiteY337" fmla="*/ 2851150 h 3041650"/>
              <a:gd name="connsiteX338" fmla="*/ 4470400 w 5481219"/>
              <a:gd name="connsiteY338" fmla="*/ 2844800 h 3041650"/>
              <a:gd name="connsiteX339" fmla="*/ 4489450 w 5481219"/>
              <a:gd name="connsiteY339" fmla="*/ 2838450 h 3041650"/>
              <a:gd name="connsiteX340" fmla="*/ 4527550 w 5481219"/>
              <a:gd name="connsiteY340" fmla="*/ 2813050 h 3041650"/>
              <a:gd name="connsiteX341" fmla="*/ 4546600 w 5481219"/>
              <a:gd name="connsiteY341" fmla="*/ 2800350 h 3041650"/>
              <a:gd name="connsiteX342" fmla="*/ 4584700 w 5481219"/>
              <a:gd name="connsiteY342" fmla="*/ 2781300 h 3041650"/>
              <a:gd name="connsiteX343" fmla="*/ 4622800 w 5481219"/>
              <a:gd name="connsiteY343" fmla="*/ 2743200 h 3041650"/>
              <a:gd name="connsiteX344" fmla="*/ 4667250 w 5481219"/>
              <a:gd name="connsiteY344" fmla="*/ 2686050 h 3041650"/>
              <a:gd name="connsiteX345" fmla="*/ 4686300 w 5481219"/>
              <a:gd name="connsiteY345" fmla="*/ 2647950 h 3041650"/>
              <a:gd name="connsiteX346" fmla="*/ 4705350 w 5481219"/>
              <a:gd name="connsiteY346" fmla="*/ 2628900 h 3041650"/>
              <a:gd name="connsiteX347" fmla="*/ 4730750 w 5481219"/>
              <a:gd name="connsiteY347" fmla="*/ 2590800 h 3041650"/>
              <a:gd name="connsiteX348" fmla="*/ 4743450 w 5481219"/>
              <a:gd name="connsiteY348" fmla="*/ 2571750 h 3041650"/>
              <a:gd name="connsiteX349" fmla="*/ 4762500 w 5481219"/>
              <a:gd name="connsiteY349" fmla="*/ 2559050 h 3041650"/>
              <a:gd name="connsiteX350" fmla="*/ 4794250 w 5481219"/>
              <a:gd name="connsiteY350" fmla="*/ 2527300 h 3041650"/>
              <a:gd name="connsiteX351" fmla="*/ 4813300 w 5481219"/>
              <a:gd name="connsiteY351" fmla="*/ 2508250 h 3041650"/>
              <a:gd name="connsiteX352" fmla="*/ 4870450 w 5481219"/>
              <a:gd name="connsiteY352" fmla="*/ 2463800 h 3041650"/>
              <a:gd name="connsiteX353" fmla="*/ 4895850 w 5481219"/>
              <a:gd name="connsiteY353" fmla="*/ 2406650 h 3041650"/>
              <a:gd name="connsiteX354" fmla="*/ 4914900 w 5481219"/>
              <a:gd name="connsiteY354" fmla="*/ 2324100 h 3041650"/>
              <a:gd name="connsiteX355" fmla="*/ 4921250 w 5481219"/>
              <a:gd name="connsiteY355" fmla="*/ 2235200 h 3041650"/>
              <a:gd name="connsiteX356" fmla="*/ 4921250 w 5481219"/>
              <a:gd name="connsiteY356" fmla="*/ 2159000 h 3041650"/>
              <a:gd name="connsiteX357" fmla="*/ 4908550 w 5481219"/>
              <a:gd name="connsiteY357" fmla="*/ 2139950 h 3041650"/>
              <a:gd name="connsiteX358" fmla="*/ 4883150 w 5481219"/>
              <a:gd name="connsiteY358" fmla="*/ 2133600 h 3041650"/>
              <a:gd name="connsiteX359" fmla="*/ 4832350 w 5481219"/>
              <a:gd name="connsiteY359" fmla="*/ 2114550 h 3041650"/>
              <a:gd name="connsiteX360" fmla="*/ 4800600 w 5481219"/>
              <a:gd name="connsiteY360" fmla="*/ 2101850 h 3041650"/>
              <a:gd name="connsiteX361" fmla="*/ 4775200 w 5481219"/>
              <a:gd name="connsiteY361" fmla="*/ 2095500 h 3041650"/>
              <a:gd name="connsiteX362" fmla="*/ 4756150 w 5481219"/>
              <a:gd name="connsiteY362" fmla="*/ 2089150 h 3041650"/>
              <a:gd name="connsiteX363" fmla="*/ 4743450 w 5481219"/>
              <a:gd name="connsiteY363" fmla="*/ 2108200 h 3041650"/>
              <a:gd name="connsiteX364" fmla="*/ 4794250 w 5481219"/>
              <a:gd name="connsiteY364" fmla="*/ 2089150 h 3041650"/>
              <a:gd name="connsiteX365" fmla="*/ 4806950 w 5481219"/>
              <a:gd name="connsiteY365" fmla="*/ 2070100 h 3041650"/>
              <a:gd name="connsiteX366" fmla="*/ 4826000 w 5481219"/>
              <a:gd name="connsiteY366" fmla="*/ 2051050 h 3041650"/>
              <a:gd name="connsiteX367" fmla="*/ 4832350 w 5481219"/>
              <a:gd name="connsiteY367" fmla="*/ 2032000 h 3041650"/>
              <a:gd name="connsiteX368" fmla="*/ 4813300 w 5481219"/>
              <a:gd name="connsiteY368" fmla="*/ 2019300 h 3041650"/>
              <a:gd name="connsiteX369" fmla="*/ 4762500 w 5481219"/>
              <a:gd name="connsiteY369" fmla="*/ 1974850 h 3041650"/>
              <a:gd name="connsiteX370" fmla="*/ 4711700 w 5481219"/>
              <a:gd name="connsiteY370" fmla="*/ 1962150 h 3041650"/>
              <a:gd name="connsiteX371" fmla="*/ 4692650 w 5481219"/>
              <a:gd name="connsiteY371" fmla="*/ 1949450 h 3041650"/>
              <a:gd name="connsiteX372" fmla="*/ 4667250 w 5481219"/>
              <a:gd name="connsiteY372" fmla="*/ 1943100 h 3041650"/>
              <a:gd name="connsiteX373" fmla="*/ 4660900 w 5481219"/>
              <a:gd name="connsiteY373" fmla="*/ 1924050 h 3041650"/>
              <a:gd name="connsiteX374" fmla="*/ 4679950 w 5481219"/>
              <a:gd name="connsiteY374" fmla="*/ 1917700 h 3041650"/>
              <a:gd name="connsiteX375" fmla="*/ 4641850 w 5481219"/>
              <a:gd name="connsiteY375" fmla="*/ 1911350 h 3041650"/>
              <a:gd name="connsiteX376" fmla="*/ 4616450 w 5481219"/>
              <a:gd name="connsiteY376" fmla="*/ 1905000 h 3041650"/>
              <a:gd name="connsiteX377" fmla="*/ 4584700 w 5481219"/>
              <a:gd name="connsiteY377" fmla="*/ 1892300 h 3041650"/>
              <a:gd name="connsiteX378" fmla="*/ 4540250 w 5481219"/>
              <a:gd name="connsiteY378" fmla="*/ 1885950 h 3041650"/>
              <a:gd name="connsiteX379" fmla="*/ 4514850 w 5481219"/>
              <a:gd name="connsiteY379" fmla="*/ 1879600 h 3041650"/>
              <a:gd name="connsiteX380" fmla="*/ 4508500 w 5481219"/>
              <a:gd name="connsiteY380" fmla="*/ 1854200 h 3041650"/>
              <a:gd name="connsiteX381" fmla="*/ 4464050 w 5481219"/>
              <a:gd name="connsiteY381" fmla="*/ 1797050 h 3041650"/>
              <a:gd name="connsiteX382" fmla="*/ 4445000 w 5481219"/>
              <a:gd name="connsiteY382" fmla="*/ 1784350 h 3041650"/>
              <a:gd name="connsiteX383" fmla="*/ 4438650 w 5481219"/>
              <a:gd name="connsiteY383" fmla="*/ 1765300 h 3041650"/>
              <a:gd name="connsiteX384" fmla="*/ 4432300 w 5481219"/>
              <a:gd name="connsiteY384" fmla="*/ 1739900 h 3041650"/>
              <a:gd name="connsiteX385" fmla="*/ 4387850 w 5481219"/>
              <a:gd name="connsiteY385" fmla="*/ 1682750 h 3041650"/>
              <a:gd name="connsiteX386" fmla="*/ 4368800 w 5481219"/>
              <a:gd name="connsiteY386" fmla="*/ 1670050 h 3041650"/>
              <a:gd name="connsiteX387" fmla="*/ 4356100 w 5481219"/>
              <a:gd name="connsiteY387" fmla="*/ 1631950 h 3041650"/>
              <a:gd name="connsiteX388" fmla="*/ 4362450 w 5481219"/>
              <a:gd name="connsiteY388" fmla="*/ 1612900 h 3041650"/>
              <a:gd name="connsiteX389" fmla="*/ 4400550 w 5481219"/>
              <a:gd name="connsiteY389" fmla="*/ 1581150 h 3041650"/>
              <a:gd name="connsiteX390" fmla="*/ 4438650 w 5481219"/>
              <a:gd name="connsiteY390" fmla="*/ 1543050 h 3041650"/>
              <a:gd name="connsiteX391" fmla="*/ 4451350 w 5481219"/>
              <a:gd name="connsiteY391" fmla="*/ 1524000 h 3041650"/>
              <a:gd name="connsiteX392" fmla="*/ 4489450 w 5481219"/>
              <a:gd name="connsiteY392" fmla="*/ 1485900 h 3041650"/>
              <a:gd name="connsiteX393" fmla="*/ 4527550 w 5481219"/>
              <a:gd name="connsiteY393" fmla="*/ 1460500 h 3041650"/>
              <a:gd name="connsiteX394" fmla="*/ 4521200 w 5481219"/>
              <a:gd name="connsiteY394" fmla="*/ 1441450 h 3041650"/>
              <a:gd name="connsiteX395" fmla="*/ 4489450 w 5481219"/>
              <a:gd name="connsiteY395" fmla="*/ 1435100 h 3041650"/>
              <a:gd name="connsiteX396" fmla="*/ 4406900 w 5481219"/>
              <a:gd name="connsiteY396" fmla="*/ 1441450 h 3041650"/>
              <a:gd name="connsiteX397" fmla="*/ 4343400 w 5481219"/>
              <a:gd name="connsiteY397" fmla="*/ 1454150 h 3041650"/>
              <a:gd name="connsiteX398" fmla="*/ 4248150 w 5481219"/>
              <a:gd name="connsiteY398" fmla="*/ 1447800 h 3041650"/>
              <a:gd name="connsiteX399" fmla="*/ 4229100 w 5481219"/>
              <a:gd name="connsiteY399" fmla="*/ 1435100 h 3041650"/>
              <a:gd name="connsiteX400" fmla="*/ 4171950 w 5481219"/>
              <a:gd name="connsiteY400" fmla="*/ 1409700 h 3041650"/>
              <a:gd name="connsiteX401" fmla="*/ 4140200 w 5481219"/>
              <a:gd name="connsiteY401" fmla="*/ 1371600 h 3041650"/>
              <a:gd name="connsiteX402" fmla="*/ 4159250 w 5481219"/>
              <a:gd name="connsiteY402" fmla="*/ 1327150 h 3041650"/>
              <a:gd name="connsiteX403" fmla="*/ 4171950 w 5481219"/>
              <a:gd name="connsiteY403" fmla="*/ 1289050 h 3041650"/>
              <a:gd name="connsiteX404" fmla="*/ 4178300 w 5481219"/>
              <a:gd name="connsiteY404" fmla="*/ 1270000 h 3041650"/>
              <a:gd name="connsiteX405" fmla="*/ 4184650 w 5481219"/>
              <a:gd name="connsiteY405" fmla="*/ 1250950 h 3041650"/>
              <a:gd name="connsiteX406" fmla="*/ 4191000 w 5481219"/>
              <a:gd name="connsiteY406" fmla="*/ 1231900 h 3041650"/>
              <a:gd name="connsiteX407" fmla="*/ 4248150 w 5481219"/>
              <a:gd name="connsiteY407" fmla="*/ 1187450 h 3041650"/>
              <a:gd name="connsiteX408" fmla="*/ 4273550 w 5481219"/>
              <a:gd name="connsiteY408" fmla="*/ 1181100 h 3041650"/>
              <a:gd name="connsiteX409" fmla="*/ 4343400 w 5481219"/>
              <a:gd name="connsiteY409" fmla="*/ 1162050 h 3041650"/>
              <a:gd name="connsiteX410" fmla="*/ 4394200 w 5481219"/>
              <a:gd name="connsiteY410" fmla="*/ 1155700 h 3041650"/>
              <a:gd name="connsiteX411" fmla="*/ 4432300 w 5481219"/>
              <a:gd name="connsiteY411" fmla="*/ 1136650 h 3041650"/>
              <a:gd name="connsiteX412" fmla="*/ 4464050 w 5481219"/>
              <a:gd name="connsiteY412" fmla="*/ 1079500 h 3041650"/>
              <a:gd name="connsiteX413" fmla="*/ 4483100 w 5481219"/>
              <a:gd name="connsiteY413" fmla="*/ 1066800 h 3041650"/>
              <a:gd name="connsiteX414" fmla="*/ 4527550 w 5481219"/>
              <a:gd name="connsiteY414" fmla="*/ 1035050 h 3041650"/>
              <a:gd name="connsiteX415" fmla="*/ 4546600 w 5481219"/>
              <a:gd name="connsiteY415" fmla="*/ 1028700 h 3041650"/>
              <a:gd name="connsiteX416" fmla="*/ 4565650 w 5481219"/>
              <a:gd name="connsiteY416" fmla="*/ 1016000 h 3041650"/>
              <a:gd name="connsiteX417" fmla="*/ 4635500 w 5481219"/>
              <a:gd name="connsiteY417" fmla="*/ 996950 h 3041650"/>
              <a:gd name="connsiteX418" fmla="*/ 4692650 w 5481219"/>
              <a:gd name="connsiteY418" fmla="*/ 1009650 h 3041650"/>
              <a:gd name="connsiteX419" fmla="*/ 4730750 w 5481219"/>
              <a:gd name="connsiteY419" fmla="*/ 1016000 h 3041650"/>
              <a:gd name="connsiteX420" fmla="*/ 4749800 w 5481219"/>
              <a:gd name="connsiteY420" fmla="*/ 1028700 h 3041650"/>
              <a:gd name="connsiteX421" fmla="*/ 4762500 w 5481219"/>
              <a:gd name="connsiteY421" fmla="*/ 1047750 h 3041650"/>
              <a:gd name="connsiteX422" fmla="*/ 4775200 w 5481219"/>
              <a:gd name="connsiteY422" fmla="*/ 1092200 h 3041650"/>
              <a:gd name="connsiteX423" fmla="*/ 4762500 w 5481219"/>
              <a:gd name="connsiteY423" fmla="*/ 1111250 h 3041650"/>
              <a:gd name="connsiteX424" fmla="*/ 4724400 w 5481219"/>
              <a:gd name="connsiteY424" fmla="*/ 1136650 h 3041650"/>
              <a:gd name="connsiteX425" fmla="*/ 4711700 w 5481219"/>
              <a:gd name="connsiteY425" fmla="*/ 1155700 h 3041650"/>
              <a:gd name="connsiteX426" fmla="*/ 4692650 w 5481219"/>
              <a:gd name="connsiteY426" fmla="*/ 1193800 h 3041650"/>
              <a:gd name="connsiteX427" fmla="*/ 4737100 w 5481219"/>
              <a:gd name="connsiteY427" fmla="*/ 1193800 h 3041650"/>
              <a:gd name="connsiteX428" fmla="*/ 4775200 w 5481219"/>
              <a:gd name="connsiteY428" fmla="*/ 1168400 h 3041650"/>
              <a:gd name="connsiteX429" fmla="*/ 4794250 w 5481219"/>
              <a:gd name="connsiteY429" fmla="*/ 1155700 h 3041650"/>
              <a:gd name="connsiteX430" fmla="*/ 4832350 w 5481219"/>
              <a:gd name="connsiteY430" fmla="*/ 1136650 h 3041650"/>
              <a:gd name="connsiteX431" fmla="*/ 4889500 w 5481219"/>
              <a:gd name="connsiteY431" fmla="*/ 1111250 h 3041650"/>
              <a:gd name="connsiteX432" fmla="*/ 4902200 w 5481219"/>
              <a:gd name="connsiteY432" fmla="*/ 1066800 h 3041650"/>
              <a:gd name="connsiteX433" fmla="*/ 4914900 w 5481219"/>
              <a:gd name="connsiteY433" fmla="*/ 1047750 h 3041650"/>
              <a:gd name="connsiteX434" fmla="*/ 4959350 w 5481219"/>
              <a:gd name="connsiteY434" fmla="*/ 1028700 h 3041650"/>
              <a:gd name="connsiteX435" fmla="*/ 4978400 w 5481219"/>
              <a:gd name="connsiteY435" fmla="*/ 1016000 h 3041650"/>
              <a:gd name="connsiteX436" fmla="*/ 5010150 w 5481219"/>
              <a:gd name="connsiteY436" fmla="*/ 977900 h 3041650"/>
              <a:gd name="connsiteX437" fmla="*/ 5029200 w 5481219"/>
              <a:gd name="connsiteY437" fmla="*/ 965200 h 3041650"/>
              <a:gd name="connsiteX438" fmla="*/ 5111750 w 5481219"/>
              <a:gd name="connsiteY438" fmla="*/ 946150 h 3041650"/>
              <a:gd name="connsiteX439" fmla="*/ 5149850 w 5481219"/>
              <a:gd name="connsiteY439" fmla="*/ 939800 h 3041650"/>
              <a:gd name="connsiteX440" fmla="*/ 5238750 w 5481219"/>
              <a:gd name="connsiteY440" fmla="*/ 920750 h 3041650"/>
              <a:gd name="connsiteX441" fmla="*/ 5340350 w 5481219"/>
              <a:gd name="connsiteY441" fmla="*/ 946150 h 3041650"/>
              <a:gd name="connsiteX442" fmla="*/ 5454650 w 5481219"/>
              <a:gd name="connsiteY442" fmla="*/ 952500 h 3041650"/>
              <a:gd name="connsiteX443" fmla="*/ 5480050 w 5481219"/>
              <a:gd name="connsiteY443" fmla="*/ 946150 h 3041650"/>
              <a:gd name="connsiteX444" fmla="*/ 5473700 w 5481219"/>
              <a:gd name="connsiteY444" fmla="*/ 927100 h 3041650"/>
              <a:gd name="connsiteX445" fmla="*/ 5441950 w 5481219"/>
              <a:gd name="connsiteY445" fmla="*/ 889000 h 3041650"/>
              <a:gd name="connsiteX446" fmla="*/ 5410200 w 5481219"/>
              <a:gd name="connsiteY446" fmla="*/ 869950 h 3041650"/>
              <a:gd name="connsiteX447" fmla="*/ 5372100 w 5481219"/>
              <a:gd name="connsiteY447" fmla="*/ 844550 h 3041650"/>
              <a:gd name="connsiteX448" fmla="*/ 5334000 w 5481219"/>
              <a:gd name="connsiteY448" fmla="*/ 831850 h 3041650"/>
              <a:gd name="connsiteX449" fmla="*/ 5314950 w 5481219"/>
              <a:gd name="connsiteY449" fmla="*/ 825500 h 3041650"/>
              <a:gd name="connsiteX450" fmla="*/ 5276850 w 5481219"/>
              <a:gd name="connsiteY450" fmla="*/ 800100 h 3041650"/>
              <a:gd name="connsiteX451" fmla="*/ 5257800 w 5481219"/>
              <a:gd name="connsiteY451" fmla="*/ 787400 h 3041650"/>
              <a:gd name="connsiteX452" fmla="*/ 5238750 w 5481219"/>
              <a:gd name="connsiteY452" fmla="*/ 781050 h 3041650"/>
              <a:gd name="connsiteX453" fmla="*/ 5219700 w 5481219"/>
              <a:gd name="connsiteY453" fmla="*/ 768350 h 3041650"/>
              <a:gd name="connsiteX454" fmla="*/ 5143500 w 5481219"/>
              <a:gd name="connsiteY454" fmla="*/ 749300 h 3041650"/>
              <a:gd name="connsiteX455" fmla="*/ 5067300 w 5481219"/>
              <a:gd name="connsiteY455" fmla="*/ 704850 h 304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5481219" h="3041650">
                <a:moveTo>
                  <a:pt x="5067300" y="704850"/>
                </a:moveTo>
                <a:cubicBezTo>
                  <a:pt x="5059892" y="698500"/>
                  <a:pt x="5088301" y="712177"/>
                  <a:pt x="5099050" y="711200"/>
                </a:cubicBezTo>
                <a:cubicBezTo>
                  <a:pt x="5112382" y="709988"/>
                  <a:pt x="5124163" y="701747"/>
                  <a:pt x="5137150" y="698500"/>
                </a:cubicBezTo>
                <a:cubicBezTo>
                  <a:pt x="5145617" y="696383"/>
                  <a:pt x="5154191" y="694658"/>
                  <a:pt x="5162550" y="692150"/>
                </a:cubicBezTo>
                <a:cubicBezTo>
                  <a:pt x="5175372" y="688303"/>
                  <a:pt x="5200650" y="679450"/>
                  <a:pt x="5200650" y="679450"/>
                </a:cubicBezTo>
                <a:cubicBezTo>
                  <a:pt x="5204883" y="673100"/>
                  <a:pt x="5212271" y="667955"/>
                  <a:pt x="5213350" y="660400"/>
                </a:cubicBezTo>
                <a:cubicBezTo>
                  <a:pt x="5214584" y="651760"/>
                  <a:pt x="5209508" y="643359"/>
                  <a:pt x="5207000" y="635000"/>
                </a:cubicBezTo>
                <a:cubicBezTo>
                  <a:pt x="5203153" y="622178"/>
                  <a:pt x="5198533" y="609600"/>
                  <a:pt x="5194300" y="596900"/>
                </a:cubicBezTo>
                <a:lnTo>
                  <a:pt x="5187950" y="577850"/>
                </a:lnTo>
                <a:cubicBezTo>
                  <a:pt x="5185833" y="571500"/>
                  <a:pt x="5185313" y="564369"/>
                  <a:pt x="5181600" y="558800"/>
                </a:cubicBezTo>
                <a:cubicBezTo>
                  <a:pt x="5177367" y="552450"/>
                  <a:pt x="5172313" y="546576"/>
                  <a:pt x="5168900" y="539750"/>
                </a:cubicBezTo>
                <a:cubicBezTo>
                  <a:pt x="5165907" y="533763"/>
                  <a:pt x="5165543" y="526687"/>
                  <a:pt x="5162550" y="520700"/>
                </a:cubicBezTo>
                <a:cubicBezTo>
                  <a:pt x="5159137" y="513874"/>
                  <a:pt x="5153263" y="508476"/>
                  <a:pt x="5149850" y="501650"/>
                </a:cubicBezTo>
                <a:cubicBezTo>
                  <a:pt x="5123560" y="449070"/>
                  <a:pt x="5167196" y="518145"/>
                  <a:pt x="5130800" y="463550"/>
                </a:cubicBezTo>
                <a:cubicBezTo>
                  <a:pt x="5017806" y="479692"/>
                  <a:pt x="5135800" y="461280"/>
                  <a:pt x="5060950" y="476250"/>
                </a:cubicBezTo>
                <a:cubicBezTo>
                  <a:pt x="5026622" y="483116"/>
                  <a:pt x="5026949" y="480100"/>
                  <a:pt x="4997450" y="488950"/>
                </a:cubicBezTo>
                <a:cubicBezTo>
                  <a:pt x="4984628" y="492797"/>
                  <a:pt x="4972050" y="497417"/>
                  <a:pt x="4959350" y="501650"/>
                </a:cubicBezTo>
                <a:cubicBezTo>
                  <a:pt x="4953000" y="503767"/>
                  <a:pt x="4946864" y="506687"/>
                  <a:pt x="4940300" y="508000"/>
                </a:cubicBezTo>
                <a:lnTo>
                  <a:pt x="4908550" y="514350"/>
                </a:lnTo>
                <a:cubicBezTo>
                  <a:pt x="4885267" y="512233"/>
                  <a:pt x="4861129" y="514597"/>
                  <a:pt x="4838700" y="508000"/>
                </a:cubicBezTo>
                <a:cubicBezTo>
                  <a:pt x="4819272" y="502286"/>
                  <a:pt x="4771837" y="458506"/>
                  <a:pt x="4762500" y="444500"/>
                </a:cubicBezTo>
                <a:cubicBezTo>
                  <a:pt x="4750914" y="427121"/>
                  <a:pt x="4750803" y="421662"/>
                  <a:pt x="4730750" y="412750"/>
                </a:cubicBezTo>
                <a:lnTo>
                  <a:pt x="4673600" y="393700"/>
                </a:lnTo>
                <a:lnTo>
                  <a:pt x="4635500" y="381000"/>
                </a:lnTo>
                <a:cubicBezTo>
                  <a:pt x="4629150" y="378883"/>
                  <a:pt x="4623014" y="375963"/>
                  <a:pt x="4616450" y="374650"/>
                </a:cubicBezTo>
                <a:cubicBezTo>
                  <a:pt x="4567966" y="364953"/>
                  <a:pt x="4595410" y="369639"/>
                  <a:pt x="4533900" y="361950"/>
                </a:cubicBezTo>
                <a:lnTo>
                  <a:pt x="4495800" y="349250"/>
                </a:lnTo>
                <a:cubicBezTo>
                  <a:pt x="4489450" y="347133"/>
                  <a:pt x="4482737" y="345893"/>
                  <a:pt x="4476750" y="342900"/>
                </a:cubicBezTo>
                <a:cubicBezTo>
                  <a:pt x="4468283" y="338667"/>
                  <a:pt x="4460051" y="333929"/>
                  <a:pt x="4451350" y="330200"/>
                </a:cubicBezTo>
                <a:cubicBezTo>
                  <a:pt x="4445198" y="327563"/>
                  <a:pt x="4438151" y="327101"/>
                  <a:pt x="4432300" y="323850"/>
                </a:cubicBezTo>
                <a:cubicBezTo>
                  <a:pt x="4418957" y="316437"/>
                  <a:pt x="4406900" y="306917"/>
                  <a:pt x="4394200" y="298450"/>
                </a:cubicBezTo>
                <a:cubicBezTo>
                  <a:pt x="4387850" y="294217"/>
                  <a:pt x="4380546" y="291146"/>
                  <a:pt x="4375150" y="285750"/>
                </a:cubicBezTo>
                <a:cubicBezTo>
                  <a:pt x="4368800" y="279400"/>
                  <a:pt x="4362999" y="272449"/>
                  <a:pt x="4356100" y="266700"/>
                </a:cubicBezTo>
                <a:cubicBezTo>
                  <a:pt x="4350237" y="261814"/>
                  <a:pt x="4342844" y="258967"/>
                  <a:pt x="4337050" y="254000"/>
                </a:cubicBezTo>
                <a:cubicBezTo>
                  <a:pt x="4327959" y="246208"/>
                  <a:pt x="4321000" y="236080"/>
                  <a:pt x="4311650" y="228600"/>
                </a:cubicBezTo>
                <a:cubicBezTo>
                  <a:pt x="4299731" y="219065"/>
                  <a:pt x="4286250" y="211667"/>
                  <a:pt x="4273550" y="203200"/>
                </a:cubicBezTo>
                <a:lnTo>
                  <a:pt x="4235450" y="177800"/>
                </a:lnTo>
                <a:lnTo>
                  <a:pt x="4159250" y="127000"/>
                </a:lnTo>
                <a:lnTo>
                  <a:pt x="4140200" y="114300"/>
                </a:lnTo>
                <a:cubicBezTo>
                  <a:pt x="4133850" y="110067"/>
                  <a:pt x="4128390" y="104013"/>
                  <a:pt x="4121150" y="101600"/>
                </a:cubicBezTo>
                <a:cubicBezTo>
                  <a:pt x="4108450" y="97367"/>
                  <a:pt x="4094189" y="96326"/>
                  <a:pt x="4083050" y="88900"/>
                </a:cubicBezTo>
                <a:cubicBezTo>
                  <a:pt x="4076700" y="84667"/>
                  <a:pt x="4070974" y="79300"/>
                  <a:pt x="4064000" y="76200"/>
                </a:cubicBezTo>
                <a:cubicBezTo>
                  <a:pt x="4032914" y="62384"/>
                  <a:pt x="4028917" y="65675"/>
                  <a:pt x="4000500" y="57150"/>
                </a:cubicBezTo>
                <a:cubicBezTo>
                  <a:pt x="3987678" y="53303"/>
                  <a:pt x="3975100" y="48683"/>
                  <a:pt x="3962400" y="44450"/>
                </a:cubicBezTo>
                <a:cubicBezTo>
                  <a:pt x="3956050" y="42333"/>
                  <a:pt x="3949914" y="39413"/>
                  <a:pt x="3943350" y="38100"/>
                </a:cubicBezTo>
                <a:cubicBezTo>
                  <a:pt x="3918164" y="33063"/>
                  <a:pt x="3883777" y="26709"/>
                  <a:pt x="3860800" y="19050"/>
                </a:cubicBezTo>
                <a:cubicBezTo>
                  <a:pt x="3854450" y="16933"/>
                  <a:pt x="3848272" y="14205"/>
                  <a:pt x="3841750" y="12700"/>
                </a:cubicBezTo>
                <a:cubicBezTo>
                  <a:pt x="3820717" y="7846"/>
                  <a:pt x="3778250" y="0"/>
                  <a:pt x="3778250" y="0"/>
                </a:cubicBezTo>
                <a:cubicBezTo>
                  <a:pt x="3723217" y="2117"/>
                  <a:pt x="3668094" y="2561"/>
                  <a:pt x="3613150" y="6350"/>
                </a:cubicBezTo>
                <a:cubicBezTo>
                  <a:pt x="3606472" y="6811"/>
                  <a:pt x="3600087" y="9707"/>
                  <a:pt x="3594100" y="12700"/>
                </a:cubicBezTo>
                <a:cubicBezTo>
                  <a:pt x="3587274" y="16113"/>
                  <a:pt x="3581400" y="21167"/>
                  <a:pt x="3575050" y="25400"/>
                </a:cubicBezTo>
                <a:cubicBezTo>
                  <a:pt x="3570817" y="31750"/>
                  <a:pt x="3563605" y="36922"/>
                  <a:pt x="3562350" y="44450"/>
                </a:cubicBezTo>
                <a:cubicBezTo>
                  <a:pt x="3558332" y="68558"/>
                  <a:pt x="3574835" y="62675"/>
                  <a:pt x="3587750" y="69850"/>
                </a:cubicBezTo>
                <a:cubicBezTo>
                  <a:pt x="3621929" y="88838"/>
                  <a:pt x="3621760" y="91160"/>
                  <a:pt x="3644900" y="114300"/>
                </a:cubicBezTo>
                <a:lnTo>
                  <a:pt x="3676650" y="209550"/>
                </a:lnTo>
                <a:lnTo>
                  <a:pt x="3683000" y="228600"/>
                </a:lnTo>
                <a:lnTo>
                  <a:pt x="3689350" y="247650"/>
                </a:lnTo>
                <a:cubicBezTo>
                  <a:pt x="3687233" y="254000"/>
                  <a:pt x="3687733" y="261967"/>
                  <a:pt x="3683000" y="266700"/>
                </a:cubicBezTo>
                <a:cubicBezTo>
                  <a:pt x="3678267" y="271433"/>
                  <a:pt x="3669937" y="270057"/>
                  <a:pt x="3663950" y="273050"/>
                </a:cubicBezTo>
                <a:cubicBezTo>
                  <a:pt x="3657124" y="276463"/>
                  <a:pt x="3651874" y="282650"/>
                  <a:pt x="3644900" y="285750"/>
                </a:cubicBezTo>
                <a:cubicBezTo>
                  <a:pt x="3632667" y="291187"/>
                  <a:pt x="3619500" y="294217"/>
                  <a:pt x="3606800" y="298450"/>
                </a:cubicBezTo>
                <a:cubicBezTo>
                  <a:pt x="3600450" y="300567"/>
                  <a:pt x="3594314" y="303487"/>
                  <a:pt x="3587750" y="304800"/>
                </a:cubicBezTo>
                <a:cubicBezTo>
                  <a:pt x="3577167" y="306917"/>
                  <a:pt x="3566471" y="308532"/>
                  <a:pt x="3556000" y="311150"/>
                </a:cubicBezTo>
                <a:cubicBezTo>
                  <a:pt x="3549506" y="312773"/>
                  <a:pt x="3543386" y="315661"/>
                  <a:pt x="3536950" y="317500"/>
                </a:cubicBezTo>
                <a:cubicBezTo>
                  <a:pt x="3528559" y="319898"/>
                  <a:pt x="3520017" y="321733"/>
                  <a:pt x="3511550" y="323850"/>
                </a:cubicBezTo>
                <a:cubicBezTo>
                  <a:pt x="3494617" y="321733"/>
                  <a:pt x="3477540" y="320553"/>
                  <a:pt x="3460750" y="317500"/>
                </a:cubicBezTo>
                <a:cubicBezTo>
                  <a:pt x="3454164" y="316303"/>
                  <a:pt x="3447915" y="308664"/>
                  <a:pt x="3441700" y="311150"/>
                </a:cubicBezTo>
                <a:cubicBezTo>
                  <a:pt x="3434614" y="313984"/>
                  <a:pt x="3432100" y="323226"/>
                  <a:pt x="3429000" y="330200"/>
                </a:cubicBezTo>
                <a:cubicBezTo>
                  <a:pt x="3423563" y="342433"/>
                  <a:pt x="3416300" y="368300"/>
                  <a:pt x="3416300" y="368300"/>
                </a:cubicBezTo>
                <a:cubicBezTo>
                  <a:pt x="3418417" y="374650"/>
                  <a:pt x="3419399" y="381499"/>
                  <a:pt x="3422650" y="387350"/>
                </a:cubicBezTo>
                <a:cubicBezTo>
                  <a:pt x="3430063" y="400693"/>
                  <a:pt x="3443223" y="410970"/>
                  <a:pt x="3448050" y="425450"/>
                </a:cubicBezTo>
                <a:cubicBezTo>
                  <a:pt x="3450167" y="431800"/>
                  <a:pt x="3448953" y="440609"/>
                  <a:pt x="3454400" y="444500"/>
                </a:cubicBezTo>
                <a:cubicBezTo>
                  <a:pt x="3465293" y="452281"/>
                  <a:pt x="3479800" y="452967"/>
                  <a:pt x="3492500" y="457200"/>
                </a:cubicBezTo>
                <a:lnTo>
                  <a:pt x="3530600" y="469900"/>
                </a:lnTo>
                <a:cubicBezTo>
                  <a:pt x="3536950" y="472017"/>
                  <a:pt x="3542963" y="475959"/>
                  <a:pt x="3549650" y="476250"/>
                </a:cubicBezTo>
                <a:lnTo>
                  <a:pt x="3695700" y="482600"/>
                </a:lnTo>
                <a:cubicBezTo>
                  <a:pt x="3788355" y="498042"/>
                  <a:pt x="3678983" y="481314"/>
                  <a:pt x="3860800" y="495300"/>
                </a:cubicBezTo>
                <a:cubicBezTo>
                  <a:pt x="3873637" y="496287"/>
                  <a:pt x="3886409" y="498527"/>
                  <a:pt x="3898900" y="501650"/>
                </a:cubicBezTo>
                <a:cubicBezTo>
                  <a:pt x="3911887" y="504897"/>
                  <a:pt x="3937000" y="514350"/>
                  <a:pt x="3937000" y="514350"/>
                </a:cubicBezTo>
                <a:cubicBezTo>
                  <a:pt x="3941233" y="520700"/>
                  <a:pt x="3946694" y="526385"/>
                  <a:pt x="3949700" y="533400"/>
                </a:cubicBezTo>
                <a:cubicBezTo>
                  <a:pt x="3961907" y="561884"/>
                  <a:pt x="3950043" y="553136"/>
                  <a:pt x="3962400" y="577850"/>
                </a:cubicBezTo>
                <a:cubicBezTo>
                  <a:pt x="3965813" y="584676"/>
                  <a:pt x="3970867" y="590550"/>
                  <a:pt x="3975100" y="596900"/>
                </a:cubicBezTo>
                <a:cubicBezTo>
                  <a:pt x="3968750" y="599017"/>
                  <a:pt x="3962703" y="602511"/>
                  <a:pt x="3956050" y="603250"/>
                </a:cubicBezTo>
                <a:cubicBezTo>
                  <a:pt x="3924424" y="606764"/>
                  <a:pt x="3892426" y="606086"/>
                  <a:pt x="3860800" y="609600"/>
                </a:cubicBezTo>
                <a:cubicBezTo>
                  <a:pt x="3854147" y="610339"/>
                  <a:pt x="3847601" y="612699"/>
                  <a:pt x="3841750" y="615950"/>
                </a:cubicBezTo>
                <a:cubicBezTo>
                  <a:pt x="3828407" y="623363"/>
                  <a:pt x="3818130" y="636523"/>
                  <a:pt x="3803650" y="641350"/>
                </a:cubicBezTo>
                <a:cubicBezTo>
                  <a:pt x="3755767" y="657311"/>
                  <a:pt x="3814789" y="635781"/>
                  <a:pt x="3765550" y="660400"/>
                </a:cubicBezTo>
                <a:cubicBezTo>
                  <a:pt x="3759563" y="663393"/>
                  <a:pt x="3752487" y="663757"/>
                  <a:pt x="3746500" y="666750"/>
                </a:cubicBezTo>
                <a:cubicBezTo>
                  <a:pt x="3739674" y="670163"/>
                  <a:pt x="3734424" y="676350"/>
                  <a:pt x="3727450" y="679450"/>
                </a:cubicBezTo>
                <a:cubicBezTo>
                  <a:pt x="3715217" y="684887"/>
                  <a:pt x="3700489" y="684724"/>
                  <a:pt x="3689350" y="692150"/>
                </a:cubicBezTo>
                <a:cubicBezTo>
                  <a:pt x="3683000" y="696383"/>
                  <a:pt x="3677274" y="701750"/>
                  <a:pt x="3670300" y="704850"/>
                </a:cubicBezTo>
                <a:cubicBezTo>
                  <a:pt x="3639214" y="718666"/>
                  <a:pt x="3635217" y="715375"/>
                  <a:pt x="3606800" y="723900"/>
                </a:cubicBezTo>
                <a:cubicBezTo>
                  <a:pt x="3593978" y="727747"/>
                  <a:pt x="3581400" y="732367"/>
                  <a:pt x="3568700" y="736600"/>
                </a:cubicBezTo>
                <a:lnTo>
                  <a:pt x="3530600" y="749300"/>
                </a:lnTo>
                <a:cubicBezTo>
                  <a:pt x="3524250" y="751417"/>
                  <a:pt x="3518114" y="754337"/>
                  <a:pt x="3511550" y="755650"/>
                </a:cubicBezTo>
                <a:cubicBezTo>
                  <a:pt x="3500967" y="757767"/>
                  <a:pt x="3490271" y="759382"/>
                  <a:pt x="3479800" y="762000"/>
                </a:cubicBezTo>
                <a:cubicBezTo>
                  <a:pt x="3473306" y="763623"/>
                  <a:pt x="3467284" y="766898"/>
                  <a:pt x="3460750" y="768350"/>
                </a:cubicBezTo>
                <a:cubicBezTo>
                  <a:pt x="3448181" y="771143"/>
                  <a:pt x="3435350" y="772583"/>
                  <a:pt x="3422650" y="774700"/>
                </a:cubicBezTo>
                <a:cubicBezTo>
                  <a:pt x="3403219" y="769842"/>
                  <a:pt x="3392818" y="770268"/>
                  <a:pt x="3378200" y="755650"/>
                </a:cubicBezTo>
                <a:cubicBezTo>
                  <a:pt x="3372804" y="750254"/>
                  <a:pt x="3369733" y="742950"/>
                  <a:pt x="3365500" y="736600"/>
                </a:cubicBezTo>
                <a:cubicBezTo>
                  <a:pt x="3357033" y="738717"/>
                  <a:pt x="3347677" y="738620"/>
                  <a:pt x="3340100" y="742950"/>
                </a:cubicBezTo>
                <a:cubicBezTo>
                  <a:pt x="3320514" y="754142"/>
                  <a:pt x="3320762" y="762865"/>
                  <a:pt x="3314700" y="781050"/>
                </a:cubicBezTo>
                <a:cubicBezTo>
                  <a:pt x="3316817" y="789517"/>
                  <a:pt x="3318542" y="798091"/>
                  <a:pt x="3321050" y="806450"/>
                </a:cubicBezTo>
                <a:lnTo>
                  <a:pt x="3340100" y="863600"/>
                </a:lnTo>
                <a:lnTo>
                  <a:pt x="3346450" y="882650"/>
                </a:lnTo>
                <a:lnTo>
                  <a:pt x="3352800" y="901700"/>
                </a:lnTo>
                <a:cubicBezTo>
                  <a:pt x="3348567" y="908050"/>
                  <a:pt x="3346572" y="916705"/>
                  <a:pt x="3340100" y="920750"/>
                </a:cubicBezTo>
                <a:cubicBezTo>
                  <a:pt x="3328748" y="927845"/>
                  <a:pt x="3313139" y="926024"/>
                  <a:pt x="3302000" y="933450"/>
                </a:cubicBezTo>
                <a:lnTo>
                  <a:pt x="3263900" y="958850"/>
                </a:lnTo>
                <a:lnTo>
                  <a:pt x="3225800" y="984250"/>
                </a:lnTo>
                <a:cubicBezTo>
                  <a:pt x="3219450" y="988483"/>
                  <a:pt x="3213990" y="994537"/>
                  <a:pt x="3206750" y="996950"/>
                </a:cubicBezTo>
                <a:cubicBezTo>
                  <a:pt x="3169398" y="1009401"/>
                  <a:pt x="3199727" y="1000675"/>
                  <a:pt x="3136900" y="1009650"/>
                </a:cubicBezTo>
                <a:cubicBezTo>
                  <a:pt x="3126735" y="1011102"/>
                  <a:pt x="3079084" y="1019068"/>
                  <a:pt x="3067050" y="1022350"/>
                </a:cubicBezTo>
                <a:cubicBezTo>
                  <a:pt x="3054135" y="1025872"/>
                  <a:pt x="3041937" y="1031803"/>
                  <a:pt x="3028950" y="1035050"/>
                </a:cubicBezTo>
                <a:cubicBezTo>
                  <a:pt x="2991059" y="1044523"/>
                  <a:pt x="3012158" y="1039965"/>
                  <a:pt x="2965450" y="1047750"/>
                </a:cubicBezTo>
                <a:lnTo>
                  <a:pt x="2546350" y="1041400"/>
                </a:lnTo>
                <a:cubicBezTo>
                  <a:pt x="2539659" y="1041206"/>
                  <a:pt x="2533151" y="1038301"/>
                  <a:pt x="2527300" y="1035050"/>
                </a:cubicBezTo>
                <a:cubicBezTo>
                  <a:pt x="2513957" y="1027637"/>
                  <a:pt x="2501411" y="1018808"/>
                  <a:pt x="2489200" y="1009650"/>
                </a:cubicBezTo>
                <a:cubicBezTo>
                  <a:pt x="2480733" y="1003300"/>
                  <a:pt x="2473266" y="995333"/>
                  <a:pt x="2463800" y="990600"/>
                </a:cubicBezTo>
                <a:cubicBezTo>
                  <a:pt x="2451826" y="984613"/>
                  <a:pt x="2425700" y="977900"/>
                  <a:pt x="2425700" y="977900"/>
                </a:cubicBezTo>
                <a:cubicBezTo>
                  <a:pt x="2393950" y="980017"/>
                  <a:pt x="2362113" y="981084"/>
                  <a:pt x="2330450" y="984250"/>
                </a:cubicBezTo>
                <a:cubicBezTo>
                  <a:pt x="2319711" y="985324"/>
                  <a:pt x="2309493" y="990600"/>
                  <a:pt x="2298700" y="990600"/>
                </a:cubicBezTo>
                <a:cubicBezTo>
                  <a:pt x="2228818" y="990600"/>
                  <a:pt x="2159000" y="986367"/>
                  <a:pt x="2089150" y="984250"/>
                </a:cubicBezTo>
                <a:cubicBezTo>
                  <a:pt x="2064060" y="980666"/>
                  <a:pt x="2037711" y="977740"/>
                  <a:pt x="2012950" y="971550"/>
                </a:cubicBezTo>
                <a:cubicBezTo>
                  <a:pt x="2006456" y="969927"/>
                  <a:pt x="2000336" y="967039"/>
                  <a:pt x="1993900" y="965200"/>
                </a:cubicBezTo>
                <a:cubicBezTo>
                  <a:pt x="1966799" y="957457"/>
                  <a:pt x="1966212" y="959047"/>
                  <a:pt x="1936750" y="952500"/>
                </a:cubicBezTo>
                <a:cubicBezTo>
                  <a:pt x="1928231" y="950607"/>
                  <a:pt x="1919976" y="947477"/>
                  <a:pt x="1911350" y="946150"/>
                </a:cubicBezTo>
                <a:cubicBezTo>
                  <a:pt x="1892406" y="943235"/>
                  <a:pt x="1873250" y="941917"/>
                  <a:pt x="1854200" y="939800"/>
                </a:cubicBezTo>
                <a:cubicBezTo>
                  <a:pt x="1843820" y="936340"/>
                  <a:pt x="1822579" y="931116"/>
                  <a:pt x="1816100" y="920750"/>
                </a:cubicBezTo>
                <a:cubicBezTo>
                  <a:pt x="1809005" y="909398"/>
                  <a:pt x="1807633" y="895350"/>
                  <a:pt x="1803400" y="882650"/>
                </a:cubicBezTo>
                <a:cubicBezTo>
                  <a:pt x="1801283" y="876300"/>
                  <a:pt x="1800763" y="869169"/>
                  <a:pt x="1797050" y="863600"/>
                </a:cubicBezTo>
                <a:cubicBezTo>
                  <a:pt x="1792817" y="857250"/>
                  <a:pt x="1790309" y="849318"/>
                  <a:pt x="1784350" y="844550"/>
                </a:cubicBezTo>
                <a:cubicBezTo>
                  <a:pt x="1779123" y="840369"/>
                  <a:pt x="1771736" y="840039"/>
                  <a:pt x="1765300" y="838200"/>
                </a:cubicBezTo>
                <a:cubicBezTo>
                  <a:pt x="1718152" y="824729"/>
                  <a:pt x="1724526" y="832184"/>
                  <a:pt x="1651000" y="825500"/>
                </a:cubicBezTo>
                <a:cubicBezTo>
                  <a:pt x="1631687" y="823744"/>
                  <a:pt x="1590246" y="818744"/>
                  <a:pt x="1568450" y="812800"/>
                </a:cubicBezTo>
                <a:cubicBezTo>
                  <a:pt x="1555535" y="809278"/>
                  <a:pt x="1541489" y="807526"/>
                  <a:pt x="1530350" y="800100"/>
                </a:cubicBezTo>
                <a:cubicBezTo>
                  <a:pt x="1524000" y="795867"/>
                  <a:pt x="1517163" y="792286"/>
                  <a:pt x="1511300" y="787400"/>
                </a:cubicBezTo>
                <a:cubicBezTo>
                  <a:pt x="1504401" y="781651"/>
                  <a:pt x="1500100" y="772711"/>
                  <a:pt x="1492250" y="768350"/>
                </a:cubicBezTo>
                <a:cubicBezTo>
                  <a:pt x="1484991" y="764317"/>
                  <a:pt x="1441634" y="751447"/>
                  <a:pt x="1428750" y="749300"/>
                </a:cubicBezTo>
                <a:cubicBezTo>
                  <a:pt x="1399223" y="744379"/>
                  <a:pt x="1339850" y="736600"/>
                  <a:pt x="1339850" y="736600"/>
                </a:cubicBezTo>
                <a:cubicBezTo>
                  <a:pt x="1302764" y="724238"/>
                  <a:pt x="1336823" y="739923"/>
                  <a:pt x="1308100" y="711200"/>
                </a:cubicBezTo>
                <a:cubicBezTo>
                  <a:pt x="1300616" y="703716"/>
                  <a:pt x="1290184" y="699634"/>
                  <a:pt x="1282700" y="692150"/>
                </a:cubicBezTo>
                <a:cubicBezTo>
                  <a:pt x="1240367" y="649817"/>
                  <a:pt x="1301750" y="694267"/>
                  <a:pt x="1250950" y="660400"/>
                </a:cubicBezTo>
                <a:lnTo>
                  <a:pt x="1212850" y="603250"/>
                </a:lnTo>
                <a:cubicBezTo>
                  <a:pt x="1208617" y="596900"/>
                  <a:pt x="1206500" y="588433"/>
                  <a:pt x="1200150" y="584200"/>
                </a:cubicBezTo>
                <a:lnTo>
                  <a:pt x="1181100" y="571500"/>
                </a:lnTo>
                <a:cubicBezTo>
                  <a:pt x="1147233" y="520700"/>
                  <a:pt x="1191683" y="582083"/>
                  <a:pt x="1149350" y="539750"/>
                </a:cubicBezTo>
                <a:cubicBezTo>
                  <a:pt x="1107017" y="497417"/>
                  <a:pt x="1168400" y="541867"/>
                  <a:pt x="1117600" y="508000"/>
                </a:cubicBezTo>
                <a:cubicBezTo>
                  <a:pt x="1106441" y="474522"/>
                  <a:pt x="1118626" y="501611"/>
                  <a:pt x="1092200" y="469900"/>
                </a:cubicBezTo>
                <a:cubicBezTo>
                  <a:pt x="1087314" y="464037"/>
                  <a:pt x="1084386" y="456713"/>
                  <a:pt x="1079500" y="450850"/>
                </a:cubicBezTo>
                <a:cubicBezTo>
                  <a:pt x="1069469" y="438813"/>
                  <a:pt x="1055671" y="426236"/>
                  <a:pt x="1041400" y="419100"/>
                </a:cubicBezTo>
                <a:cubicBezTo>
                  <a:pt x="1035413" y="416107"/>
                  <a:pt x="1028337" y="415743"/>
                  <a:pt x="1022350" y="412750"/>
                </a:cubicBezTo>
                <a:cubicBezTo>
                  <a:pt x="1015524" y="409337"/>
                  <a:pt x="1010663" y="402058"/>
                  <a:pt x="1003300" y="400050"/>
                </a:cubicBezTo>
                <a:cubicBezTo>
                  <a:pt x="986836" y="395560"/>
                  <a:pt x="969333" y="396505"/>
                  <a:pt x="952500" y="393700"/>
                </a:cubicBezTo>
                <a:cubicBezTo>
                  <a:pt x="940668" y="391728"/>
                  <a:pt x="894646" y="378414"/>
                  <a:pt x="889000" y="374650"/>
                </a:cubicBezTo>
                <a:lnTo>
                  <a:pt x="869950" y="361950"/>
                </a:lnTo>
                <a:cubicBezTo>
                  <a:pt x="850900" y="364067"/>
                  <a:pt x="829676" y="359213"/>
                  <a:pt x="812800" y="368300"/>
                </a:cubicBezTo>
                <a:cubicBezTo>
                  <a:pt x="795059" y="377853"/>
                  <a:pt x="787240" y="406881"/>
                  <a:pt x="781050" y="425450"/>
                </a:cubicBezTo>
                <a:cubicBezTo>
                  <a:pt x="731715" y="409005"/>
                  <a:pt x="758092" y="409331"/>
                  <a:pt x="723900" y="419100"/>
                </a:cubicBezTo>
                <a:cubicBezTo>
                  <a:pt x="715509" y="421498"/>
                  <a:pt x="706967" y="423333"/>
                  <a:pt x="698500" y="425450"/>
                </a:cubicBezTo>
                <a:cubicBezTo>
                  <a:pt x="678343" y="485920"/>
                  <a:pt x="681249" y="443786"/>
                  <a:pt x="698500" y="482600"/>
                </a:cubicBezTo>
                <a:cubicBezTo>
                  <a:pt x="703937" y="494833"/>
                  <a:pt x="706967" y="508000"/>
                  <a:pt x="711200" y="520700"/>
                </a:cubicBezTo>
                <a:lnTo>
                  <a:pt x="717550" y="539750"/>
                </a:lnTo>
                <a:cubicBezTo>
                  <a:pt x="715433" y="552450"/>
                  <a:pt x="716958" y="566334"/>
                  <a:pt x="711200" y="577850"/>
                </a:cubicBezTo>
                <a:cubicBezTo>
                  <a:pt x="697250" y="605751"/>
                  <a:pt x="624535" y="584403"/>
                  <a:pt x="622300" y="584200"/>
                </a:cubicBezTo>
                <a:cubicBezTo>
                  <a:pt x="615950" y="582083"/>
                  <a:pt x="609784" y="579302"/>
                  <a:pt x="603250" y="577850"/>
                </a:cubicBezTo>
                <a:cubicBezTo>
                  <a:pt x="587391" y="574326"/>
                  <a:pt x="534879" y="567176"/>
                  <a:pt x="520700" y="565150"/>
                </a:cubicBezTo>
                <a:cubicBezTo>
                  <a:pt x="509337" y="557575"/>
                  <a:pt x="491846" y="536742"/>
                  <a:pt x="488950" y="571500"/>
                </a:cubicBezTo>
                <a:cubicBezTo>
                  <a:pt x="487358" y="590601"/>
                  <a:pt x="492589" y="609675"/>
                  <a:pt x="495300" y="628650"/>
                </a:cubicBezTo>
                <a:cubicBezTo>
                  <a:pt x="497987" y="647460"/>
                  <a:pt x="503378" y="667312"/>
                  <a:pt x="508000" y="685800"/>
                </a:cubicBezTo>
                <a:cubicBezTo>
                  <a:pt x="505965" y="693938"/>
                  <a:pt x="499855" y="721140"/>
                  <a:pt x="495300" y="730250"/>
                </a:cubicBezTo>
                <a:cubicBezTo>
                  <a:pt x="491887" y="737076"/>
                  <a:pt x="486833" y="742950"/>
                  <a:pt x="482600" y="749300"/>
                </a:cubicBezTo>
                <a:cubicBezTo>
                  <a:pt x="480941" y="748885"/>
                  <a:pt x="442291" y="739913"/>
                  <a:pt x="438150" y="736600"/>
                </a:cubicBezTo>
                <a:cubicBezTo>
                  <a:pt x="432191" y="731832"/>
                  <a:pt x="429683" y="723900"/>
                  <a:pt x="425450" y="717550"/>
                </a:cubicBezTo>
                <a:lnTo>
                  <a:pt x="412750" y="755650"/>
                </a:lnTo>
                <a:cubicBezTo>
                  <a:pt x="414867" y="762000"/>
                  <a:pt x="423833" y="769967"/>
                  <a:pt x="419100" y="774700"/>
                </a:cubicBezTo>
                <a:cubicBezTo>
                  <a:pt x="413756" y="780044"/>
                  <a:pt x="381737" y="755978"/>
                  <a:pt x="381000" y="755650"/>
                </a:cubicBezTo>
                <a:cubicBezTo>
                  <a:pt x="368767" y="750213"/>
                  <a:pt x="342900" y="742950"/>
                  <a:pt x="342900" y="742950"/>
                </a:cubicBezTo>
                <a:cubicBezTo>
                  <a:pt x="337906" y="750441"/>
                  <a:pt x="322598" y="769783"/>
                  <a:pt x="323850" y="781050"/>
                </a:cubicBezTo>
                <a:cubicBezTo>
                  <a:pt x="325087" y="792184"/>
                  <a:pt x="337035" y="827512"/>
                  <a:pt x="349250" y="838200"/>
                </a:cubicBezTo>
                <a:cubicBezTo>
                  <a:pt x="360737" y="848251"/>
                  <a:pt x="374650" y="855133"/>
                  <a:pt x="387350" y="863600"/>
                </a:cubicBezTo>
                <a:lnTo>
                  <a:pt x="406400" y="876300"/>
                </a:lnTo>
                <a:cubicBezTo>
                  <a:pt x="414867" y="889000"/>
                  <a:pt x="426973" y="899920"/>
                  <a:pt x="431800" y="914400"/>
                </a:cubicBezTo>
                <a:cubicBezTo>
                  <a:pt x="446913" y="959740"/>
                  <a:pt x="433361" y="945074"/>
                  <a:pt x="463550" y="965200"/>
                </a:cubicBezTo>
                <a:cubicBezTo>
                  <a:pt x="461433" y="986367"/>
                  <a:pt x="466713" y="1009674"/>
                  <a:pt x="457200" y="1028700"/>
                </a:cubicBezTo>
                <a:cubicBezTo>
                  <a:pt x="449620" y="1043861"/>
                  <a:pt x="417754" y="1055392"/>
                  <a:pt x="400050" y="1060450"/>
                </a:cubicBezTo>
                <a:cubicBezTo>
                  <a:pt x="391659" y="1062848"/>
                  <a:pt x="383258" y="1065365"/>
                  <a:pt x="374650" y="1066800"/>
                </a:cubicBezTo>
                <a:cubicBezTo>
                  <a:pt x="357817" y="1069605"/>
                  <a:pt x="340783" y="1071033"/>
                  <a:pt x="323850" y="1073150"/>
                </a:cubicBezTo>
                <a:cubicBezTo>
                  <a:pt x="317500" y="1075267"/>
                  <a:pt x="310952" y="1076863"/>
                  <a:pt x="304800" y="1079500"/>
                </a:cubicBezTo>
                <a:cubicBezTo>
                  <a:pt x="296099" y="1083229"/>
                  <a:pt x="288467" y="1089480"/>
                  <a:pt x="279400" y="1092200"/>
                </a:cubicBezTo>
                <a:cubicBezTo>
                  <a:pt x="253431" y="1099991"/>
                  <a:pt x="227172" y="1095269"/>
                  <a:pt x="203200" y="1111250"/>
                </a:cubicBezTo>
                <a:cubicBezTo>
                  <a:pt x="159531" y="1140363"/>
                  <a:pt x="179580" y="1131823"/>
                  <a:pt x="146050" y="1143000"/>
                </a:cubicBezTo>
                <a:cubicBezTo>
                  <a:pt x="141817" y="1149350"/>
                  <a:pt x="139309" y="1157282"/>
                  <a:pt x="133350" y="1162050"/>
                </a:cubicBezTo>
                <a:cubicBezTo>
                  <a:pt x="128123" y="1166231"/>
                  <a:pt x="120287" y="1165407"/>
                  <a:pt x="114300" y="1168400"/>
                </a:cubicBezTo>
                <a:cubicBezTo>
                  <a:pt x="107474" y="1171813"/>
                  <a:pt x="102076" y="1177687"/>
                  <a:pt x="95250" y="1181100"/>
                </a:cubicBezTo>
                <a:cubicBezTo>
                  <a:pt x="89263" y="1184093"/>
                  <a:pt x="82636" y="1185611"/>
                  <a:pt x="76200" y="1187450"/>
                </a:cubicBezTo>
                <a:cubicBezTo>
                  <a:pt x="30570" y="1200487"/>
                  <a:pt x="71428" y="1187056"/>
                  <a:pt x="19050" y="1200150"/>
                </a:cubicBezTo>
                <a:cubicBezTo>
                  <a:pt x="12556" y="1201773"/>
                  <a:pt x="6350" y="1204383"/>
                  <a:pt x="0" y="1206500"/>
                </a:cubicBezTo>
                <a:cubicBezTo>
                  <a:pt x="2117" y="1212850"/>
                  <a:pt x="1617" y="1220817"/>
                  <a:pt x="6350" y="1225550"/>
                </a:cubicBezTo>
                <a:cubicBezTo>
                  <a:pt x="11083" y="1230283"/>
                  <a:pt x="18964" y="1230061"/>
                  <a:pt x="25400" y="1231900"/>
                </a:cubicBezTo>
                <a:cubicBezTo>
                  <a:pt x="60396" y="1241899"/>
                  <a:pt x="61890" y="1239482"/>
                  <a:pt x="107950" y="1244600"/>
                </a:cubicBezTo>
                <a:cubicBezTo>
                  <a:pt x="114300" y="1246717"/>
                  <a:pt x="120436" y="1249637"/>
                  <a:pt x="127000" y="1250950"/>
                </a:cubicBezTo>
                <a:cubicBezTo>
                  <a:pt x="141676" y="1253885"/>
                  <a:pt x="159636" y="1248111"/>
                  <a:pt x="171450" y="1257300"/>
                </a:cubicBezTo>
                <a:lnTo>
                  <a:pt x="190500" y="1314450"/>
                </a:lnTo>
                <a:lnTo>
                  <a:pt x="196850" y="1333500"/>
                </a:lnTo>
                <a:cubicBezTo>
                  <a:pt x="193849" y="1345502"/>
                  <a:pt x="190793" y="1369829"/>
                  <a:pt x="177800" y="1377950"/>
                </a:cubicBezTo>
                <a:cubicBezTo>
                  <a:pt x="166448" y="1385045"/>
                  <a:pt x="152400" y="1386417"/>
                  <a:pt x="139700" y="1390650"/>
                </a:cubicBezTo>
                <a:cubicBezTo>
                  <a:pt x="133350" y="1392767"/>
                  <a:pt x="126219" y="1393287"/>
                  <a:pt x="120650" y="1397000"/>
                </a:cubicBezTo>
                <a:lnTo>
                  <a:pt x="101600" y="1409700"/>
                </a:lnTo>
                <a:cubicBezTo>
                  <a:pt x="109502" y="1433407"/>
                  <a:pt x="102164" y="1428327"/>
                  <a:pt x="127000" y="1435100"/>
                </a:cubicBezTo>
                <a:cubicBezTo>
                  <a:pt x="143839" y="1439693"/>
                  <a:pt x="177800" y="1447800"/>
                  <a:pt x="177800" y="1447800"/>
                </a:cubicBezTo>
                <a:cubicBezTo>
                  <a:pt x="211283" y="1425478"/>
                  <a:pt x="190500" y="1433163"/>
                  <a:pt x="190500" y="1460500"/>
                </a:cubicBezTo>
                <a:cubicBezTo>
                  <a:pt x="190500" y="1471293"/>
                  <a:pt x="190863" y="1483270"/>
                  <a:pt x="196850" y="1492250"/>
                </a:cubicBezTo>
                <a:cubicBezTo>
                  <a:pt x="200563" y="1497819"/>
                  <a:pt x="210049" y="1495349"/>
                  <a:pt x="215900" y="1498600"/>
                </a:cubicBezTo>
                <a:cubicBezTo>
                  <a:pt x="229243" y="1506013"/>
                  <a:pt x="254000" y="1524000"/>
                  <a:pt x="254000" y="1524000"/>
                </a:cubicBezTo>
                <a:cubicBezTo>
                  <a:pt x="269113" y="1569340"/>
                  <a:pt x="255561" y="1554674"/>
                  <a:pt x="285750" y="1574800"/>
                </a:cubicBezTo>
                <a:lnTo>
                  <a:pt x="323850" y="1562100"/>
                </a:lnTo>
                <a:cubicBezTo>
                  <a:pt x="330200" y="1559983"/>
                  <a:pt x="336913" y="1558743"/>
                  <a:pt x="342900" y="1555750"/>
                </a:cubicBezTo>
                <a:lnTo>
                  <a:pt x="368300" y="1543050"/>
                </a:lnTo>
                <a:cubicBezTo>
                  <a:pt x="448733" y="1545167"/>
                  <a:pt x="529234" y="1545480"/>
                  <a:pt x="609600" y="1549400"/>
                </a:cubicBezTo>
                <a:cubicBezTo>
                  <a:pt x="640573" y="1550911"/>
                  <a:pt x="628109" y="1566287"/>
                  <a:pt x="635000" y="1593850"/>
                </a:cubicBezTo>
                <a:cubicBezTo>
                  <a:pt x="645579" y="1636167"/>
                  <a:pt x="639146" y="1626247"/>
                  <a:pt x="666750" y="1644650"/>
                </a:cubicBezTo>
                <a:cubicBezTo>
                  <a:pt x="670983" y="1651000"/>
                  <a:pt x="678759" y="1656100"/>
                  <a:pt x="679450" y="1663700"/>
                </a:cubicBezTo>
                <a:cubicBezTo>
                  <a:pt x="680496" y="1675207"/>
                  <a:pt x="678835" y="1721260"/>
                  <a:pt x="660400" y="1733550"/>
                </a:cubicBezTo>
                <a:cubicBezTo>
                  <a:pt x="653138" y="1738391"/>
                  <a:pt x="643359" y="1737392"/>
                  <a:pt x="635000" y="1739900"/>
                </a:cubicBezTo>
                <a:cubicBezTo>
                  <a:pt x="622178" y="1743747"/>
                  <a:pt x="609600" y="1748367"/>
                  <a:pt x="596900" y="1752600"/>
                </a:cubicBezTo>
                <a:lnTo>
                  <a:pt x="577850" y="1758950"/>
                </a:lnTo>
                <a:cubicBezTo>
                  <a:pt x="584200" y="1761067"/>
                  <a:pt x="590913" y="1762307"/>
                  <a:pt x="596900" y="1765300"/>
                </a:cubicBezTo>
                <a:cubicBezTo>
                  <a:pt x="612624" y="1773162"/>
                  <a:pt x="621393" y="1780721"/>
                  <a:pt x="628650" y="1797050"/>
                </a:cubicBezTo>
                <a:cubicBezTo>
                  <a:pt x="634087" y="1809283"/>
                  <a:pt x="641350" y="1835150"/>
                  <a:pt x="641350" y="1835150"/>
                </a:cubicBezTo>
                <a:cubicBezTo>
                  <a:pt x="639233" y="1843617"/>
                  <a:pt x="640452" y="1853735"/>
                  <a:pt x="635000" y="1860550"/>
                </a:cubicBezTo>
                <a:cubicBezTo>
                  <a:pt x="630819" y="1865777"/>
                  <a:pt x="621937" y="1863907"/>
                  <a:pt x="615950" y="1866900"/>
                </a:cubicBezTo>
                <a:cubicBezTo>
                  <a:pt x="609124" y="1870313"/>
                  <a:pt x="603250" y="1875367"/>
                  <a:pt x="596900" y="1879600"/>
                </a:cubicBezTo>
                <a:cubicBezTo>
                  <a:pt x="587983" y="1915270"/>
                  <a:pt x="585015" y="1914611"/>
                  <a:pt x="596900" y="1962150"/>
                </a:cubicBezTo>
                <a:cubicBezTo>
                  <a:pt x="598751" y="1969554"/>
                  <a:pt x="603641" y="1976432"/>
                  <a:pt x="609600" y="1981200"/>
                </a:cubicBezTo>
                <a:cubicBezTo>
                  <a:pt x="614827" y="1985381"/>
                  <a:pt x="622663" y="1984557"/>
                  <a:pt x="628650" y="1987550"/>
                </a:cubicBezTo>
                <a:cubicBezTo>
                  <a:pt x="635476" y="1990963"/>
                  <a:pt x="640874" y="1996837"/>
                  <a:pt x="647700" y="2000250"/>
                </a:cubicBezTo>
                <a:cubicBezTo>
                  <a:pt x="653687" y="2003243"/>
                  <a:pt x="660763" y="2003607"/>
                  <a:pt x="666750" y="2006600"/>
                </a:cubicBezTo>
                <a:cubicBezTo>
                  <a:pt x="673576" y="2010013"/>
                  <a:pt x="678974" y="2015887"/>
                  <a:pt x="685800" y="2019300"/>
                </a:cubicBezTo>
                <a:cubicBezTo>
                  <a:pt x="691787" y="2022293"/>
                  <a:pt x="698863" y="2022657"/>
                  <a:pt x="704850" y="2025650"/>
                </a:cubicBezTo>
                <a:cubicBezTo>
                  <a:pt x="711676" y="2029063"/>
                  <a:pt x="717074" y="2034937"/>
                  <a:pt x="723900" y="2038350"/>
                </a:cubicBezTo>
                <a:cubicBezTo>
                  <a:pt x="729887" y="2041343"/>
                  <a:pt x="736963" y="2041707"/>
                  <a:pt x="742950" y="2044700"/>
                </a:cubicBezTo>
                <a:cubicBezTo>
                  <a:pt x="762606" y="2054528"/>
                  <a:pt x="767266" y="2064945"/>
                  <a:pt x="787400" y="2076450"/>
                </a:cubicBezTo>
                <a:cubicBezTo>
                  <a:pt x="793212" y="2079771"/>
                  <a:pt x="800599" y="2079549"/>
                  <a:pt x="806450" y="2082800"/>
                </a:cubicBezTo>
                <a:cubicBezTo>
                  <a:pt x="819793" y="2090213"/>
                  <a:pt x="844550" y="2108200"/>
                  <a:pt x="844550" y="2108200"/>
                </a:cubicBezTo>
                <a:cubicBezTo>
                  <a:pt x="850900" y="2106083"/>
                  <a:pt x="857066" y="2103302"/>
                  <a:pt x="863600" y="2101850"/>
                </a:cubicBezTo>
                <a:cubicBezTo>
                  <a:pt x="876169" y="2099057"/>
                  <a:pt x="889032" y="2097803"/>
                  <a:pt x="901700" y="2095500"/>
                </a:cubicBezTo>
                <a:cubicBezTo>
                  <a:pt x="912319" y="2093569"/>
                  <a:pt x="922867" y="2091267"/>
                  <a:pt x="933450" y="2089150"/>
                </a:cubicBezTo>
                <a:cubicBezTo>
                  <a:pt x="942849" y="2090493"/>
                  <a:pt x="1004253" y="2098913"/>
                  <a:pt x="1016000" y="2101850"/>
                </a:cubicBezTo>
                <a:cubicBezTo>
                  <a:pt x="1028987" y="2105097"/>
                  <a:pt x="1041400" y="2110317"/>
                  <a:pt x="1054100" y="2114550"/>
                </a:cubicBezTo>
                <a:lnTo>
                  <a:pt x="1111250" y="2133600"/>
                </a:lnTo>
                <a:lnTo>
                  <a:pt x="1168400" y="2152650"/>
                </a:lnTo>
                <a:cubicBezTo>
                  <a:pt x="1174750" y="2154767"/>
                  <a:pt x="1181881" y="2155287"/>
                  <a:pt x="1187450" y="2159000"/>
                </a:cubicBezTo>
                <a:cubicBezTo>
                  <a:pt x="1193800" y="2163233"/>
                  <a:pt x="1199485" y="2168694"/>
                  <a:pt x="1206500" y="2171700"/>
                </a:cubicBezTo>
                <a:cubicBezTo>
                  <a:pt x="1214522" y="2175138"/>
                  <a:pt x="1223541" y="2175542"/>
                  <a:pt x="1231900" y="2178050"/>
                </a:cubicBezTo>
                <a:cubicBezTo>
                  <a:pt x="1244722" y="2181897"/>
                  <a:pt x="1257300" y="2186517"/>
                  <a:pt x="1270000" y="2190750"/>
                </a:cubicBezTo>
                <a:lnTo>
                  <a:pt x="1289050" y="2197100"/>
                </a:lnTo>
                <a:cubicBezTo>
                  <a:pt x="1295400" y="2199217"/>
                  <a:pt x="1301458" y="2202620"/>
                  <a:pt x="1308100" y="2203450"/>
                </a:cubicBezTo>
                <a:cubicBezTo>
                  <a:pt x="1373752" y="2211656"/>
                  <a:pt x="1342006" y="2207387"/>
                  <a:pt x="1403350" y="2216150"/>
                </a:cubicBezTo>
                <a:cubicBezTo>
                  <a:pt x="1493892" y="2246331"/>
                  <a:pt x="1399672" y="2216006"/>
                  <a:pt x="1466850" y="2235200"/>
                </a:cubicBezTo>
                <a:cubicBezTo>
                  <a:pt x="1473286" y="2237039"/>
                  <a:pt x="1479464" y="2239711"/>
                  <a:pt x="1485900" y="2241550"/>
                </a:cubicBezTo>
                <a:cubicBezTo>
                  <a:pt x="1494291" y="2243948"/>
                  <a:pt x="1502909" y="2245502"/>
                  <a:pt x="1511300" y="2247900"/>
                </a:cubicBezTo>
                <a:cubicBezTo>
                  <a:pt x="1517736" y="2249739"/>
                  <a:pt x="1523892" y="2252489"/>
                  <a:pt x="1530350" y="2254250"/>
                </a:cubicBezTo>
                <a:cubicBezTo>
                  <a:pt x="1609129" y="2275735"/>
                  <a:pt x="1556352" y="2258684"/>
                  <a:pt x="1600200" y="2273300"/>
                </a:cubicBezTo>
                <a:cubicBezTo>
                  <a:pt x="1653033" y="2260092"/>
                  <a:pt x="1599547" y="2279136"/>
                  <a:pt x="1644650" y="2241550"/>
                </a:cubicBezTo>
                <a:cubicBezTo>
                  <a:pt x="1649792" y="2237265"/>
                  <a:pt x="1657713" y="2238193"/>
                  <a:pt x="1663700" y="2235200"/>
                </a:cubicBezTo>
                <a:cubicBezTo>
                  <a:pt x="1670526" y="2231787"/>
                  <a:pt x="1676400" y="2226733"/>
                  <a:pt x="1682750" y="2222500"/>
                </a:cubicBezTo>
                <a:cubicBezTo>
                  <a:pt x="1813235" y="2238811"/>
                  <a:pt x="1749322" y="2233370"/>
                  <a:pt x="1993900" y="2222500"/>
                </a:cubicBezTo>
                <a:cubicBezTo>
                  <a:pt x="2007478" y="2221897"/>
                  <a:pt x="2049077" y="2205115"/>
                  <a:pt x="2057400" y="2203450"/>
                </a:cubicBezTo>
                <a:cubicBezTo>
                  <a:pt x="2067983" y="2201333"/>
                  <a:pt x="2078679" y="2199718"/>
                  <a:pt x="2089150" y="2197100"/>
                </a:cubicBezTo>
                <a:cubicBezTo>
                  <a:pt x="2095644" y="2195477"/>
                  <a:pt x="2101515" y="2191093"/>
                  <a:pt x="2108200" y="2190750"/>
                </a:cubicBezTo>
                <a:cubicBezTo>
                  <a:pt x="2184329" y="2186846"/>
                  <a:pt x="2260600" y="2186517"/>
                  <a:pt x="2336800" y="2184400"/>
                </a:cubicBezTo>
                <a:cubicBezTo>
                  <a:pt x="2396067" y="2188633"/>
                  <a:pt x="2455459" y="2191377"/>
                  <a:pt x="2514600" y="2197100"/>
                </a:cubicBezTo>
                <a:cubicBezTo>
                  <a:pt x="2521262" y="2197745"/>
                  <a:pt x="2527214" y="2201611"/>
                  <a:pt x="2533650" y="2203450"/>
                </a:cubicBezTo>
                <a:cubicBezTo>
                  <a:pt x="2542041" y="2205848"/>
                  <a:pt x="2550659" y="2207402"/>
                  <a:pt x="2559050" y="2209800"/>
                </a:cubicBezTo>
                <a:cubicBezTo>
                  <a:pt x="2565486" y="2211639"/>
                  <a:pt x="2571566" y="2214698"/>
                  <a:pt x="2578100" y="2216150"/>
                </a:cubicBezTo>
                <a:cubicBezTo>
                  <a:pt x="2590669" y="2218943"/>
                  <a:pt x="2603575" y="2219975"/>
                  <a:pt x="2616200" y="2222500"/>
                </a:cubicBezTo>
                <a:cubicBezTo>
                  <a:pt x="2628877" y="2225035"/>
                  <a:pt x="2672758" y="2236922"/>
                  <a:pt x="2679700" y="2241550"/>
                </a:cubicBezTo>
                <a:lnTo>
                  <a:pt x="2717800" y="2266950"/>
                </a:lnTo>
                <a:cubicBezTo>
                  <a:pt x="2737291" y="2325424"/>
                  <a:pt x="2703574" y="2220121"/>
                  <a:pt x="2730500" y="2336800"/>
                </a:cubicBezTo>
                <a:cubicBezTo>
                  <a:pt x="2733063" y="2347907"/>
                  <a:pt x="2738967" y="2357967"/>
                  <a:pt x="2743200" y="2368550"/>
                </a:cubicBezTo>
                <a:cubicBezTo>
                  <a:pt x="2745317" y="2381250"/>
                  <a:pt x="2746757" y="2394081"/>
                  <a:pt x="2749550" y="2406650"/>
                </a:cubicBezTo>
                <a:cubicBezTo>
                  <a:pt x="2751002" y="2413184"/>
                  <a:pt x="2754061" y="2419264"/>
                  <a:pt x="2755900" y="2425700"/>
                </a:cubicBezTo>
                <a:cubicBezTo>
                  <a:pt x="2758298" y="2434091"/>
                  <a:pt x="2759742" y="2442741"/>
                  <a:pt x="2762250" y="2451100"/>
                </a:cubicBezTo>
                <a:cubicBezTo>
                  <a:pt x="2766097" y="2463922"/>
                  <a:pt x="2774950" y="2489200"/>
                  <a:pt x="2774950" y="2489200"/>
                </a:cubicBezTo>
                <a:cubicBezTo>
                  <a:pt x="2773935" y="2501382"/>
                  <a:pt x="2778784" y="2591639"/>
                  <a:pt x="2743200" y="2603500"/>
                </a:cubicBezTo>
                <a:lnTo>
                  <a:pt x="2724150" y="2609850"/>
                </a:lnTo>
                <a:cubicBezTo>
                  <a:pt x="2726267" y="2616200"/>
                  <a:pt x="2726319" y="2623673"/>
                  <a:pt x="2730500" y="2628900"/>
                </a:cubicBezTo>
                <a:cubicBezTo>
                  <a:pt x="2745155" y="2647219"/>
                  <a:pt x="2767510" y="2642915"/>
                  <a:pt x="2787650" y="2647950"/>
                </a:cubicBezTo>
                <a:cubicBezTo>
                  <a:pt x="2800637" y="2651197"/>
                  <a:pt x="2814611" y="2653224"/>
                  <a:pt x="2825750" y="2660650"/>
                </a:cubicBezTo>
                <a:cubicBezTo>
                  <a:pt x="2832100" y="2664883"/>
                  <a:pt x="2837262" y="2672160"/>
                  <a:pt x="2844800" y="2673350"/>
                </a:cubicBezTo>
                <a:cubicBezTo>
                  <a:pt x="2878318" y="2678642"/>
                  <a:pt x="2912533" y="2677583"/>
                  <a:pt x="2946400" y="2679700"/>
                </a:cubicBezTo>
                <a:cubicBezTo>
                  <a:pt x="2952750" y="2681817"/>
                  <a:pt x="2960717" y="2681317"/>
                  <a:pt x="2965450" y="2686050"/>
                </a:cubicBezTo>
                <a:cubicBezTo>
                  <a:pt x="2970183" y="2690783"/>
                  <a:pt x="2968807" y="2699113"/>
                  <a:pt x="2971800" y="2705100"/>
                </a:cubicBezTo>
                <a:cubicBezTo>
                  <a:pt x="2975213" y="2711926"/>
                  <a:pt x="2980714" y="2717524"/>
                  <a:pt x="2984500" y="2724150"/>
                </a:cubicBezTo>
                <a:cubicBezTo>
                  <a:pt x="3023552" y="2792491"/>
                  <a:pt x="2960464" y="2694447"/>
                  <a:pt x="3022600" y="2787650"/>
                </a:cubicBezTo>
                <a:lnTo>
                  <a:pt x="3035300" y="2806700"/>
                </a:lnTo>
                <a:cubicBezTo>
                  <a:pt x="3039533" y="2813050"/>
                  <a:pt x="3040760" y="2823337"/>
                  <a:pt x="3048000" y="2825750"/>
                </a:cubicBezTo>
                <a:lnTo>
                  <a:pt x="3067050" y="2832100"/>
                </a:lnTo>
                <a:cubicBezTo>
                  <a:pt x="3080513" y="2814149"/>
                  <a:pt x="3084625" y="2802797"/>
                  <a:pt x="3105150" y="2794000"/>
                </a:cubicBezTo>
                <a:cubicBezTo>
                  <a:pt x="3113172" y="2790562"/>
                  <a:pt x="3122083" y="2789767"/>
                  <a:pt x="3130550" y="2787650"/>
                </a:cubicBezTo>
                <a:cubicBezTo>
                  <a:pt x="3153833" y="2789767"/>
                  <a:pt x="3177256" y="2790694"/>
                  <a:pt x="3200400" y="2794000"/>
                </a:cubicBezTo>
                <a:cubicBezTo>
                  <a:pt x="3207026" y="2794947"/>
                  <a:pt x="3213881" y="2796637"/>
                  <a:pt x="3219450" y="2800350"/>
                </a:cubicBezTo>
                <a:cubicBezTo>
                  <a:pt x="3226922" y="2805331"/>
                  <a:pt x="3231237" y="2814118"/>
                  <a:pt x="3238500" y="2819400"/>
                </a:cubicBezTo>
                <a:cubicBezTo>
                  <a:pt x="3254649" y="2831145"/>
                  <a:pt x="3272685" y="2840073"/>
                  <a:pt x="3289300" y="2851150"/>
                </a:cubicBezTo>
                <a:cubicBezTo>
                  <a:pt x="3351234" y="2892439"/>
                  <a:pt x="3254986" y="2827766"/>
                  <a:pt x="3333750" y="2882900"/>
                </a:cubicBezTo>
                <a:cubicBezTo>
                  <a:pt x="3346254" y="2891653"/>
                  <a:pt x="3359150" y="2899833"/>
                  <a:pt x="3371850" y="2908300"/>
                </a:cubicBezTo>
                <a:cubicBezTo>
                  <a:pt x="3378200" y="2912533"/>
                  <a:pt x="3383660" y="2918587"/>
                  <a:pt x="3390900" y="2921000"/>
                </a:cubicBezTo>
                <a:lnTo>
                  <a:pt x="3429000" y="2933700"/>
                </a:lnTo>
                <a:cubicBezTo>
                  <a:pt x="3447156" y="2939752"/>
                  <a:pt x="3453516" y="2942413"/>
                  <a:pt x="3473450" y="2946400"/>
                </a:cubicBezTo>
                <a:cubicBezTo>
                  <a:pt x="3512839" y="2954278"/>
                  <a:pt x="3531277" y="2954723"/>
                  <a:pt x="3575050" y="2959100"/>
                </a:cubicBezTo>
                <a:cubicBezTo>
                  <a:pt x="3596217" y="2956983"/>
                  <a:pt x="3617567" y="2956247"/>
                  <a:pt x="3638550" y="2952750"/>
                </a:cubicBezTo>
                <a:cubicBezTo>
                  <a:pt x="3655767" y="2949881"/>
                  <a:pt x="3672417" y="2944283"/>
                  <a:pt x="3689350" y="2940050"/>
                </a:cubicBezTo>
                <a:cubicBezTo>
                  <a:pt x="3751295" y="2924564"/>
                  <a:pt x="3673946" y="2943473"/>
                  <a:pt x="3746500" y="2927350"/>
                </a:cubicBezTo>
                <a:cubicBezTo>
                  <a:pt x="3755019" y="2925457"/>
                  <a:pt x="3763541" y="2923508"/>
                  <a:pt x="3771900" y="2921000"/>
                </a:cubicBezTo>
                <a:cubicBezTo>
                  <a:pt x="3784722" y="2917153"/>
                  <a:pt x="3810000" y="2908300"/>
                  <a:pt x="3810000" y="2908300"/>
                </a:cubicBezTo>
                <a:cubicBezTo>
                  <a:pt x="3845144" y="2913321"/>
                  <a:pt x="3854784" y="2905626"/>
                  <a:pt x="3873500" y="2933700"/>
                </a:cubicBezTo>
                <a:cubicBezTo>
                  <a:pt x="3886280" y="2952870"/>
                  <a:pt x="3872481" y="2979927"/>
                  <a:pt x="3905250" y="2990850"/>
                </a:cubicBezTo>
                <a:cubicBezTo>
                  <a:pt x="3917950" y="2995083"/>
                  <a:pt x="3932211" y="2996124"/>
                  <a:pt x="3943350" y="3003550"/>
                </a:cubicBezTo>
                <a:cubicBezTo>
                  <a:pt x="3997945" y="3039946"/>
                  <a:pt x="3928870" y="2996310"/>
                  <a:pt x="3981450" y="3022600"/>
                </a:cubicBezTo>
                <a:cubicBezTo>
                  <a:pt x="4030689" y="3047219"/>
                  <a:pt x="3971667" y="3025689"/>
                  <a:pt x="4019550" y="3041650"/>
                </a:cubicBezTo>
                <a:cubicBezTo>
                  <a:pt x="4034367" y="3039533"/>
                  <a:pt x="4049324" y="3038235"/>
                  <a:pt x="4064000" y="3035300"/>
                </a:cubicBezTo>
                <a:cubicBezTo>
                  <a:pt x="4070564" y="3033987"/>
                  <a:pt x="4080564" y="3035165"/>
                  <a:pt x="4083050" y="3028950"/>
                </a:cubicBezTo>
                <a:cubicBezTo>
                  <a:pt x="4090946" y="3009209"/>
                  <a:pt x="4069885" y="2996967"/>
                  <a:pt x="4057650" y="2990850"/>
                </a:cubicBezTo>
                <a:cubicBezTo>
                  <a:pt x="4051663" y="2987857"/>
                  <a:pt x="4044587" y="2987493"/>
                  <a:pt x="4038600" y="2984500"/>
                </a:cubicBezTo>
                <a:cubicBezTo>
                  <a:pt x="4031774" y="2981087"/>
                  <a:pt x="4025900" y="2976033"/>
                  <a:pt x="4019550" y="2971800"/>
                </a:cubicBezTo>
                <a:cubicBezTo>
                  <a:pt x="4025900" y="2967567"/>
                  <a:pt x="4031164" y="2960816"/>
                  <a:pt x="4038600" y="2959100"/>
                </a:cubicBezTo>
                <a:cubicBezTo>
                  <a:pt x="4059327" y="2954317"/>
                  <a:pt x="4080992" y="2955388"/>
                  <a:pt x="4102100" y="2952750"/>
                </a:cubicBezTo>
                <a:cubicBezTo>
                  <a:pt x="4114876" y="2951153"/>
                  <a:pt x="4127500" y="2948517"/>
                  <a:pt x="4140200" y="2946400"/>
                </a:cubicBezTo>
                <a:cubicBezTo>
                  <a:pt x="4146550" y="2942167"/>
                  <a:pt x="4152424" y="2937113"/>
                  <a:pt x="4159250" y="2933700"/>
                </a:cubicBezTo>
                <a:cubicBezTo>
                  <a:pt x="4169400" y="2928625"/>
                  <a:pt x="4194205" y="2923713"/>
                  <a:pt x="4203700" y="2921000"/>
                </a:cubicBezTo>
                <a:cubicBezTo>
                  <a:pt x="4210136" y="2919161"/>
                  <a:pt x="4216256" y="2916273"/>
                  <a:pt x="4222750" y="2914650"/>
                </a:cubicBezTo>
                <a:cubicBezTo>
                  <a:pt x="4233221" y="2912032"/>
                  <a:pt x="4244087" y="2911140"/>
                  <a:pt x="4254500" y="2908300"/>
                </a:cubicBezTo>
                <a:cubicBezTo>
                  <a:pt x="4267415" y="2904778"/>
                  <a:pt x="4279900" y="2899833"/>
                  <a:pt x="4292600" y="2895600"/>
                </a:cubicBezTo>
                <a:cubicBezTo>
                  <a:pt x="4298950" y="2893483"/>
                  <a:pt x="4305156" y="2890873"/>
                  <a:pt x="4311650" y="2889250"/>
                </a:cubicBezTo>
                <a:cubicBezTo>
                  <a:pt x="4320117" y="2887133"/>
                  <a:pt x="4328659" y="2885298"/>
                  <a:pt x="4337050" y="2882900"/>
                </a:cubicBezTo>
                <a:cubicBezTo>
                  <a:pt x="4374175" y="2872293"/>
                  <a:pt x="4336835" y="2880126"/>
                  <a:pt x="4381500" y="2870200"/>
                </a:cubicBezTo>
                <a:cubicBezTo>
                  <a:pt x="4435352" y="2858233"/>
                  <a:pt x="4391878" y="2870974"/>
                  <a:pt x="4451350" y="2851150"/>
                </a:cubicBezTo>
                <a:lnTo>
                  <a:pt x="4470400" y="2844800"/>
                </a:lnTo>
                <a:cubicBezTo>
                  <a:pt x="4476750" y="2842683"/>
                  <a:pt x="4483881" y="2842163"/>
                  <a:pt x="4489450" y="2838450"/>
                </a:cubicBezTo>
                <a:lnTo>
                  <a:pt x="4527550" y="2813050"/>
                </a:lnTo>
                <a:cubicBezTo>
                  <a:pt x="4533900" y="2808817"/>
                  <a:pt x="4539360" y="2802763"/>
                  <a:pt x="4546600" y="2800350"/>
                </a:cubicBezTo>
                <a:cubicBezTo>
                  <a:pt x="4564253" y="2794466"/>
                  <a:pt x="4569928" y="2794430"/>
                  <a:pt x="4584700" y="2781300"/>
                </a:cubicBezTo>
                <a:cubicBezTo>
                  <a:pt x="4598124" y="2769368"/>
                  <a:pt x="4612837" y="2758144"/>
                  <a:pt x="4622800" y="2743200"/>
                </a:cubicBezTo>
                <a:cubicBezTo>
                  <a:pt x="4653181" y="2697628"/>
                  <a:pt x="4637407" y="2715893"/>
                  <a:pt x="4667250" y="2686050"/>
                </a:cubicBezTo>
                <a:cubicBezTo>
                  <a:pt x="4673614" y="2666957"/>
                  <a:pt x="4672623" y="2664363"/>
                  <a:pt x="4686300" y="2647950"/>
                </a:cubicBezTo>
                <a:cubicBezTo>
                  <a:pt x="4692049" y="2641051"/>
                  <a:pt x="4699837" y="2635989"/>
                  <a:pt x="4705350" y="2628900"/>
                </a:cubicBezTo>
                <a:cubicBezTo>
                  <a:pt x="4714721" y="2616852"/>
                  <a:pt x="4722283" y="2603500"/>
                  <a:pt x="4730750" y="2590800"/>
                </a:cubicBezTo>
                <a:cubicBezTo>
                  <a:pt x="4734983" y="2584450"/>
                  <a:pt x="4737100" y="2575983"/>
                  <a:pt x="4743450" y="2571750"/>
                </a:cubicBezTo>
                <a:lnTo>
                  <a:pt x="4762500" y="2559050"/>
                </a:lnTo>
                <a:cubicBezTo>
                  <a:pt x="4785783" y="2524125"/>
                  <a:pt x="4762500" y="2553758"/>
                  <a:pt x="4794250" y="2527300"/>
                </a:cubicBezTo>
                <a:cubicBezTo>
                  <a:pt x="4801149" y="2521551"/>
                  <a:pt x="4806211" y="2513763"/>
                  <a:pt x="4813300" y="2508250"/>
                </a:cubicBezTo>
                <a:cubicBezTo>
                  <a:pt x="4846838" y="2482165"/>
                  <a:pt x="4847687" y="2491115"/>
                  <a:pt x="4870450" y="2463800"/>
                </a:cubicBezTo>
                <a:cubicBezTo>
                  <a:pt x="4885342" y="2445929"/>
                  <a:pt x="4889917" y="2430383"/>
                  <a:pt x="4895850" y="2406650"/>
                </a:cubicBezTo>
                <a:cubicBezTo>
                  <a:pt x="4911168" y="2345379"/>
                  <a:pt x="4905127" y="2372966"/>
                  <a:pt x="4914900" y="2324100"/>
                </a:cubicBezTo>
                <a:cubicBezTo>
                  <a:pt x="4917017" y="2294467"/>
                  <a:pt x="4918294" y="2264761"/>
                  <a:pt x="4921250" y="2235200"/>
                </a:cubicBezTo>
                <a:cubicBezTo>
                  <a:pt x="4925158" y="2196123"/>
                  <a:pt x="4934276" y="2198077"/>
                  <a:pt x="4921250" y="2159000"/>
                </a:cubicBezTo>
                <a:cubicBezTo>
                  <a:pt x="4918837" y="2151760"/>
                  <a:pt x="4914900" y="2144183"/>
                  <a:pt x="4908550" y="2139950"/>
                </a:cubicBezTo>
                <a:cubicBezTo>
                  <a:pt x="4901288" y="2135109"/>
                  <a:pt x="4891617" y="2135717"/>
                  <a:pt x="4883150" y="2133600"/>
                </a:cubicBezTo>
                <a:cubicBezTo>
                  <a:pt x="4847554" y="2109869"/>
                  <a:pt x="4882284" y="2129530"/>
                  <a:pt x="4832350" y="2114550"/>
                </a:cubicBezTo>
                <a:cubicBezTo>
                  <a:pt x="4821432" y="2111275"/>
                  <a:pt x="4811414" y="2105455"/>
                  <a:pt x="4800600" y="2101850"/>
                </a:cubicBezTo>
                <a:cubicBezTo>
                  <a:pt x="4792321" y="2099090"/>
                  <a:pt x="4783591" y="2097898"/>
                  <a:pt x="4775200" y="2095500"/>
                </a:cubicBezTo>
                <a:cubicBezTo>
                  <a:pt x="4768764" y="2093661"/>
                  <a:pt x="4762500" y="2091267"/>
                  <a:pt x="4756150" y="2089150"/>
                </a:cubicBezTo>
                <a:cubicBezTo>
                  <a:pt x="4751917" y="2095500"/>
                  <a:pt x="4737100" y="2103967"/>
                  <a:pt x="4743450" y="2108200"/>
                </a:cubicBezTo>
                <a:cubicBezTo>
                  <a:pt x="4757182" y="2117354"/>
                  <a:pt x="4784252" y="2095815"/>
                  <a:pt x="4794250" y="2089150"/>
                </a:cubicBezTo>
                <a:cubicBezTo>
                  <a:pt x="4798483" y="2082800"/>
                  <a:pt x="4802064" y="2075963"/>
                  <a:pt x="4806950" y="2070100"/>
                </a:cubicBezTo>
                <a:cubicBezTo>
                  <a:pt x="4812699" y="2063201"/>
                  <a:pt x="4821019" y="2058522"/>
                  <a:pt x="4826000" y="2051050"/>
                </a:cubicBezTo>
                <a:cubicBezTo>
                  <a:pt x="4829713" y="2045481"/>
                  <a:pt x="4830233" y="2038350"/>
                  <a:pt x="4832350" y="2032000"/>
                </a:cubicBezTo>
                <a:cubicBezTo>
                  <a:pt x="4826000" y="2027767"/>
                  <a:pt x="4819043" y="2024326"/>
                  <a:pt x="4813300" y="2019300"/>
                </a:cubicBezTo>
                <a:cubicBezTo>
                  <a:pt x="4803686" y="2010887"/>
                  <a:pt x="4779965" y="1981201"/>
                  <a:pt x="4762500" y="1974850"/>
                </a:cubicBezTo>
                <a:cubicBezTo>
                  <a:pt x="4746096" y="1968885"/>
                  <a:pt x="4711700" y="1962150"/>
                  <a:pt x="4711700" y="1962150"/>
                </a:cubicBezTo>
                <a:cubicBezTo>
                  <a:pt x="4705350" y="1957917"/>
                  <a:pt x="4699665" y="1952456"/>
                  <a:pt x="4692650" y="1949450"/>
                </a:cubicBezTo>
                <a:cubicBezTo>
                  <a:pt x="4684628" y="1946012"/>
                  <a:pt x="4674065" y="1948552"/>
                  <a:pt x="4667250" y="1943100"/>
                </a:cubicBezTo>
                <a:cubicBezTo>
                  <a:pt x="4662023" y="1938919"/>
                  <a:pt x="4663017" y="1930400"/>
                  <a:pt x="4660900" y="1924050"/>
                </a:cubicBezTo>
                <a:cubicBezTo>
                  <a:pt x="4667250" y="1921933"/>
                  <a:pt x="4685519" y="1921413"/>
                  <a:pt x="4679950" y="1917700"/>
                </a:cubicBezTo>
                <a:cubicBezTo>
                  <a:pt x="4669237" y="1910558"/>
                  <a:pt x="4654475" y="1913875"/>
                  <a:pt x="4641850" y="1911350"/>
                </a:cubicBezTo>
                <a:cubicBezTo>
                  <a:pt x="4633292" y="1909638"/>
                  <a:pt x="4624729" y="1907760"/>
                  <a:pt x="4616450" y="1905000"/>
                </a:cubicBezTo>
                <a:cubicBezTo>
                  <a:pt x="4605636" y="1901395"/>
                  <a:pt x="4595758" y="1895065"/>
                  <a:pt x="4584700" y="1892300"/>
                </a:cubicBezTo>
                <a:cubicBezTo>
                  <a:pt x="4570180" y="1888670"/>
                  <a:pt x="4554976" y="1888627"/>
                  <a:pt x="4540250" y="1885950"/>
                </a:cubicBezTo>
                <a:cubicBezTo>
                  <a:pt x="4531664" y="1884389"/>
                  <a:pt x="4523317" y="1881717"/>
                  <a:pt x="4514850" y="1879600"/>
                </a:cubicBezTo>
                <a:cubicBezTo>
                  <a:pt x="4512733" y="1871133"/>
                  <a:pt x="4512403" y="1862006"/>
                  <a:pt x="4508500" y="1854200"/>
                </a:cubicBezTo>
                <a:cubicBezTo>
                  <a:pt x="4498385" y="1833971"/>
                  <a:pt x="4481969" y="1811983"/>
                  <a:pt x="4464050" y="1797050"/>
                </a:cubicBezTo>
                <a:cubicBezTo>
                  <a:pt x="4458187" y="1792164"/>
                  <a:pt x="4451350" y="1788583"/>
                  <a:pt x="4445000" y="1784350"/>
                </a:cubicBezTo>
                <a:cubicBezTo>
                  <a:pt x="4442883" y="1778000"/>
                  <a:pt x="4440489" y="1771736"/>
                  <a:pt x="4438650" y="1765300"/>
                </a:cubicBezTo>
                <a:cubicBezTo>
                  <a:pt x="4436252" y="1756909"/>
                  <a:pt x="4436203" y="1747706"/>
                  <a:pt x="4432300" y="1739900"/>
                </a:cubicBezTo>
                <a:cubicBezTo>
                  <a:pt x="4422185" y="1719671"/>
                  <a:pt x="4405769" y="1697683"/>
                  <a:pt x="4387850" y="1682750"/>
                </a:cubicBezTo>
                <a:cubicBezTo>
                  <a:pt x="4381987" y="1677864"/>
                  <a:pt x="4375150" y="1674283"/>
                  <a:pt x="4368800" y="1670050"/>
                </a:cubicBezTo>
                <a:cubicBezTo>
                  <a:pt x="4364567" y="1657350"/>
                  <a:pt x="4351867" y="1644650"/>
                  <a:pt x="4356100" y="1631950"/>
                </a:cubicBezTo>
                <a:cubicBezTo>
                  <a:pt x="4358217" y="1625600"/>
                  <a:pt x="4358737" y="1618469"/>
                  <a:pt x="4362450" y="1612900"/>
                </a:cubicBezTo>
                <a:cubicBezTo>
                  <a:pt x="4378243" y="1589210"/>
                  <a:pt x="4381382" y="1598188"/>
                  <a:pt x="4400550" y="1581150"/>
                </a:cubicBezTo>
                <a:cubicBezTo>
                  <a:pt x="4413974" y="1569218"/>
                  <a:pt x="4428687" y="1557994"/>
                  <a:pt x="4438650" y="1543050"/>
                </a:cubicBezTo>
                <a:cubicBezTo>
                  <a:pt x="4442883" y="1536700"/>
                  <a:pt x="4446280" y="1529704"/>
                  <a:pt x="4451350" y="1524000"/>
                </a:cubicBezTo>
                <a:cubicBezTo>
                  <a:pt x="4463282" y="1510576"/>
                  <a:pt x="4474506" y="1495863"/>
                  <a:pt x="4489450" y="1485900"/>
                </a:cubicBezTo>
                <a:lnTo>
                  <a:pt x="4527550" y="1460500"/>
                </a:lnTo>
                <a:cubicBezTo>
                  <a:pt x="4525433" y="1454150"/>
                  <a:pt x="4526769" y="1445163"/>
                  <a:pt x="4521200" y="1441450"/>
                </a:cubicBezTo>
                <a:cubicBezTo>
                  <a:pt x="4512220" y="1435463"/>
                  <a:pt x="4500243" y="1435100"/>
                  <a:pt x="4489450" y="1435100"/>
                </a:cubicBezTo>
                <a:cubicBezTo>
                  <a:pt x="4461852" y="1435100"/>
                  <a:pt x="4434417" y="1439333"/>
                  <a:pt x="4406900" y="1441450"/>
                </a:cubicBezTo>
                <a:cubicBezTo>
                  <a:pt x="4390116" y="1445646"/>
                  <a:pt x="4358969" y="1454150"/>
                  <a:pt x="4343400" y="1454150"/>
                </a:cubicBezTo>
                <a:cubicBezTo>
                  <a:pt x="4311580" y="1454150"/>
                  <a:pt x="4279900" y="1449917"/>
                  <a:pt x="4248150" y="1447800"/>
                </a:cubicBezTo>
                <a:cubicBezTo>
                  <a:pt x="4241800" y="1443567"/>
                  <a:pt x="4235926" y="1438513"/>
                  <a:pt x="4229100" y="1435100"/>
                </a:cubicBezTo>
                <a:cubicBezTo>
                  <a:pt x="4184842" y="1412971"/>
                  <a:pt x="4240936" y="1455691"/>
                  <a:pt x="4171950" y="1409700"/>
                </a:cubicBezTo>
                <a:cubicBezTo>
                  <a:pt x="4157282" y="1399921"/>
                  <a:pt x="4149571" y="1385657"/>
                  <a:pt x="4140200" y="1371600"/>
                </a:cubicBezTo>
                <a:cubicBezTo>
                  <a:pt x="4156998" y="1304409"/>
                  <a:pt x="4134191" y="1383532"/>
                  <a:pt x="4159250" y="1327150"/>
                </a:cubicBezTo>
                <a:cubicBezTo>
                  <a:pt x="4164687" y="1314917"/>
                  <a:pt x="4167717" y="1301750"/>
                  <a:pt x="4171950" y="1289050"/>
                </a:cubicBezTo>
                <a:lnTo>
                  <a:pt x="4178300" y="1270000"/>
                </a:lnTo>
                <a:lnTo>
                  <a:pt x="4184650" y="1250950"/>
                </a:lnTo>
                <a:cubicBezTo>
                  <a:pt x="4186767" y="1244600"/>
                  <a:pt x="4186267" y="1236633"/>
                  <a:pt x="4191000" y="1231900"/>
                </a:cubicBezTo>
                <a:cubicBezTo>
                  <a:pt x="4205947" y="1216953"/>
                  <a:pt x="4227896" y="1192514"/>
                  <a:pt x="4248150" y="1187450"/>
                </a:cubicBezTo>
                <a:cubicBezTo>
                  <a:pt x="4256617" y="1185333"/>
                  <a:pt x="4265159" y="1183498"/>
                  <a:pt x="4273550" y="1181100"/>
                </a:cubicBezTo>
                <a:cubicBezTo>
                  <a:pt x="4302621" y="1172794"/>
                  <a:pt x="4303155" y="1167081"/>
                  <a:pt x="4343400" y="1162050"/>
                </a:cubicBezTo>
                <a:lnTo>
                  <a:pt x="4394200" y="1155700"/>
                </a:lnTo>
                <a:cubicBezTo>
                  <a:pt x="4404580" y="1152240"/>
                  <a:pt x="4425821" y="1147016"/>
                  <a:pt x="4432300" y="1136650"/>
                </a:cubicBezTo>
                <a:cubicBezTo>
                  <a:pt x="4466976" y="1081169"/>
                  <a:pt x="4422697" y="1113961"/>
                  <a:pt x="4464050" y="1079500"/>
                </a:cubicBezTo>
                <a:cubicBezTo>
                  <a:pt x="4469913" y="1074614"/>
                  <a:pt x="4476890" y="1071236"/>
                  <a:pt x="4483100" y="1066800"/>
                </a:cubicBezTo>
                <a:cubicBezTo>
                  <a:pt x="4489811" y="1062006"/>
                  <a:pt x="4517573" y="1040038"/>
                  <a:pt x="4527550" y="1035050"/>
                </a:cubicBezTo>
                <a:cubicBezTo>
                  <a:pt x="4533537" y="1032057"/>
                  <a:pt x="4540613" y="1031693"/>
                  <a:pt x="4546600" y="1028700"/>
                </a:cubicBezTo>
                <a:cubicBezTo>
                  <a:pt x="4553426" y="1025287"/>
                  <a:pt x="4558676" y="1019100"/>
                  <a:pt x="4565650" y="1016000"/>
                </a:cubicBezTo>
                <a:cubicBezTo>
                  <a:pt x="4592017" y="1004281"/>
                  <a:pt x="4608338" y="1002382"/>
                  <a:pt x="4635500" y="996950"/>
                </a:cubicBezTo>
                <a:cubicBezTo>
                  <a:pt x="4654550" y="1001183"/>
                  <a:pt x="4673514" y="1005823"/>
                  <a:pt x="4692650" y="1009650"/>
                </a:cubicBezTo>
                <a:cubicBezTo>
                  <a:pt x="4705275" y="1012175"/>
                  <a:pt x="4718536" y="1011929"/>
                  <a:pt x="4730750" y="1016000"/>
                </a:cubicBezTo>
                <a:cubicBezTo>
                  <a:pt x="4737990" y="1018413"/>
                  <a:pt x="4743450" y="1024467"/>
                  <a:pt x="4749800" y="1028700"/>
                </a:cubicBezTo>
                <a:cubicBezTo>
                  <a:pt x="4754033" y="1035050"/>
                  <a:pt x="4757104" y="1042354"/>
                  <a:pt x="4762500" y="1047750"/>
                </a:cubicBezTo>
                <a:cubicBezTo>
                  <a:pt x="4784451" y="1069701"/>
                  <a:pt x="4791644" y="1048350"/>
                  <a:pt x="4775200" y="1092200"/>
                </a:cubicBezTo>
                <a:cubicBezTo>
                  <a:pt x="4772520" y="1099346"/>
                  <a:pt x="4768243" y="1106224"/>
                  <a:pt x="4762500" y="1111250"/>
                </a:cubicBezTo>
                <a:cubicBezTo>
                  <a:pt x="4751013" y="1121301"/>
                  <a:pt x="4724400" y="1136650"/>
                  <a:pt x="4724400" y="1136650"/>
                </a:cubicBezTo>
                <a:cubicBezTo>
                  <a:pt x="4720167" y="1143000"/>
                  <a:pt x="4715113" y="1148874"/>
                  <a:pt x="4711700" y="1155700"/>
                </a:cubicBezTo>
                <a:cubicBezTo>
                  <a:pt x="4685410" y="1208280"/>
                  <a:pt x="4729046" y="1139205"/>
                  <a:pt x="4692650" y="1193800"/>
                </a:cubicBezTo>
                <a:cubicBezTo>
                  <a:pt x="4712641" y="1200464"/>
                  <a:pt x="4714774" y="1204963"/>
                  <a:pt x="4737100" y="1193800"/>
                </a:cubicBezTo>
                <a:cubicBezTo>
                  <a:pt x="4750752" y="1186974"/>
                  <a:pt x="4762500" y="1176867"/>
                  <a:pt x="4775200" y="1168400"/>
                </a:cubicBezTo>
                <a:cubicBezTo>
                  <a:pt x="4781550" y="1164167"/>
                  <a:pt x="4787010" y="1158113"/>
                  <a:pt x="4794250" y="1155700"/>
                </a:cubicBezTo>
                <a:cubicBezTo>
                  <a:pt x="4863725" y="1132542"/>
                  <a:pt x="4758492" y="1169476"/>
                  <a:pt x="4832350" y="1136650"/>
                </a:cubicBezTo>
                <a:cubicBezTo>
                  <a:pt x="4900360" y="1106423"/>
                  <a:pt x="4846387" y="1139992"/>
                  <a:pt x="4889500" y="1111250"/>
                </a:cubicBezTo>
                <a:cubicBezTo>
                  <a:pt x="4891535" y="1103112"/>
                  <a:pt x="4897645" y="1075910"/>
                  <a:pt x="4902200" y="1066800"/>
                </a:cubicBezTo>
                <a:cubicBezTo>
                  <a:pt x="4905613" y="1059974"/>
                  <a:pt x="4909037" y="1052636"/>
                  <a:pt x="4914900" y="1047750"/>
                </a:cubicBezTo>
                <a:cubicBezTo>
                  <a:pt x="4934720" y="1031233"/>
                  <a:pt x="4939498" y="1038626"/>
                  <a:pt x="4959350" y="1028700"/>
                </a:cubicBezTo>
                <a:cubicBezTo>
                  <a:pt x="4966176" y="1025287"/>
                  <a:pt x="4972050" y="1020233"/>
                  <a:pt x="4978400" y="1016000"/>
                </a:cubicBezTo>
                <a:cubicBezTo>
                  <a:pt x="4990887" y="997269"/>
                  <a:pt x="4991815" y="993179"/>
                  <a:pt x="5010150" y="977900"/>
                </a:cubicBezTo>
                <a:cubicBezTo>
                  <a:pt x="5016013" y="973014"/>
                  <a:pt x="5022226" y="968300"/>
                  <a:pt x="5029200" y="965200"/>
                </a:cubicBezTo>
                <a:cubicBezTo>
                  <a:pt x="5063454" y="949976"/>
                  <a:pt x="5074223" y="951923"/>
                  <a:pt x="5111750" y="946150"/>
                </a:cubicBezTo>
                <a:cubicBezTo>
                  <a:pt x="5124475" y="944192"/>
                  <a:pt x="5137150" y="941917"/>
                  <a:pt x="5149850" y="939800"/>
                </a:cubicBezTo>
                <a:cubicBezTo>
                  <a:pt x="5202149" y="904934"/>
                  <a:pt x="5172804" y="912507"/>
                  <a:pt x="5238750" y="920750"/>
                </a:cubicBezTo>
                <a:cubicBezTo>
                  <a:pt x="5272617" y="932039"/>
                  <a:pt x="5303569" y="944107"/>
                  <a:pt x="5340350" y="946150"/>
                </a:cubicBezTo>
                <a:lnTo>
                  <a:pt x="5454650" y="952500"/>
                </a:lnTo>
                <a:cubicBezTo>
                  <a:pt x="5463117" y="950383"/>
                  <a:pt x="5474814" y="953132"/>
                  <a:pt x="5480050" y="946150"/>
                </a:cubicBezTo>
                <a:cubicBezTo>
                  <a:pt x="5484066" y="940795"/>
                  <a:pt x="5476693" y="933087"/>
                  <a:pt x="5473700" y="927100"/>
                </a:cubicBezTo>
                <a:cubicBezTo>
                  <a:pt x="5467246" y="914193"/>
                  <a:pt x="5453185" y="897426"/>
                  <a:pt x="5441950" y="889000"/>
                </a:cubicBezTo>
                <a:cubicBezTo>
                  <a:pt x="5432076" y="881595"/>
                  <a:pt x="5420613" y="876576"/>
                  <a:pt x="5410200" y="869950"/>
                </a:cubicBezTo>
                <a:cubicBezTo>
                  <a:pt x="5397323" y="861755"/>
                  <a:pt x="5386580" y="849377"/>
                  <a:pt x="5372100" y="844550"/>
                </a:cubicBezTo>
                <a:lnTo>
                  <a:pt x="5334000" y="831850"/>
                </a:lnTo>
                <a:cubicBezTo>
                  <a:pt x="5327650" y="829733"/>
                  <a:pt x="5320519" y="829213"/>
                  <a:pt x="5314950" y="825500"/>
                </a:cubicBezTo>
                <a:lnTo>
                  <a:pt x="5276850" y="800100"/>
                </a:lnTo>
                <a:cubicBezTo>
                  <a:pt x="5270500" y="795867"/>
                  <a:pt x="5265040" y="789813"/>
                  <a:pt x="5257800" y="787400"/>
                </a:cubicBezTo>
                <a:cubicBezTo>
                  <a:pt x="5251450" y="785283"/>
                  <a:pt x="5244737" y="784043"/>
                  <a:pt x="5238750" y="781050"/>
                </a:cubicBezTo>
                <a:cubicBezTo>
                  <a:pt x="5231924" y="777637"/>
                  <a:pt x="5226674" y="771450"/>
                  <a:pt x="5219700" y="768350"/>
                </a:cubicBezTo>
                <a:cubicBezTo>
                  <a:pt x="5175275" y="748605"/>
                  <a:pt x="5189141" y="760710"/>
                  <a:pt x="5143500" y="749300"/>
                </a:cubicBezTo>
                <a:cubicBezTo>
                  <a:pt x="5107109" y="740202"/>
                  <a:pt x="5074708" y="711200"/>
                  <a:pt x="5067300" y="704850"/>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7BF2A57-B459-4D44-B898-214299C925DC}"/>
              </a:ext>
            </a:extLst>
          </p:cNvPr>
          <p:cNvSpPr txBox="1"/>
          <p:nvPr/>
        </p:nvSpPr>
        <p:spPr>
          <a:xfrm>
            <a:off x="6569659" y="2083443"/>
            <a:ext cx="1828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CHINA</a:t>
            </a:r>
          </a:p>
        </p:txBody>
      </p:sp>
      <p:sp>
        <p:nvSpPr>
          <p:cNvPr id="2" name="Oval 1">
            <a:extLst>
              <a:ext uri="{FF2B5EF4-FFF2-40B4-BE49-F238E27FC236}">
                <a16:creationId xmlns:a16="http://schemas.microsoft.com/office/drawing/2014/main" id="{3D159F88-B61D-2D4C-92E4-47CE0FF3CF90}"/>
              </a:ext>
            </a:extLst>
          </p:cNvPr>
          <p:cNvSpPr/>
          <p:nvPr/>
        </p:nvSpPr>
        <p:spPr>
          <a:xfrm flipH="1">
            <a:off x="8712924" y="4180904"/>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F0AE888C-95F9-C142-94F6-29550322B4B3}"/>
              </a:ext>
            </a:extLst>
          </p:cNvPr>
          <p:cNvSpPr/>
          <p:nvPr/>
        </p:nvSpPr>
        <p:spPr>
          <a:xfrm flipH="1">
            <a:off x="8819605" y="4359036"/>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C5EA1A60-8158-1A46-B9B7-61F2FAF9158C}"/>
              </a:ext>
            </a:extLst>
          </p:cNvPr>
          <p:cNvSpPr/>
          <p:nvPr/>
        </p:nvSpPr>
        <p:spPr>
          <a:xfrm flipH="1">
            <a:off x="8773256" y="4206635"/>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4ABE525F-61C7-D94E-976A-559F633DA5F5}"/>
              </a:ext>
            </a:extLst>
          </p:cNvPr>
          <p:cNvSpPr/>
          <p:nvPr/>
        </p:nvSpPr>
        <p:spPr>
          <a:xfrm flipH="1">
            <a:off x="8712924" y="4237449"/>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436086A7-A649-894E-9FAE-20777FA67E83}"/>
              </a:ext>
            </a:extLst>
          </p:cNvPr>
          <p:cNvSpPr/>
          <p:nvPr/>
        </p:nvSpPr>
        <p:spPr>
          <a:xfrm flipH="1">
            <a:off x="8865324" y="4398953"/>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B67D317C-8E99-AF48-976A-403D5771973C}"/>
              </a:ext>
            </a:extLst>
          </p:cNvPr>
          <p:cNvSpPr/>
          <p:nvPr/>
        </p:nvSpPr>
        <p:spPr>
          <a:xfrm flipH="1">
            <a:off x="8888183" y="4344130"/>
            <a:ext cx="45719" cy="45719"/>
          </a:xfrm>
          <a:prstGeom prst="ellipse">
            <a:avLst/>
          </a:prstGeom>
          <a:solidFill>
            <a:srgbClr val="51B895"/>
          </a:solidFill>
          <a:ln>
            <a:solidFill>
              <a:srgbClr val="4EB2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3091600"/>
      </p:ext>
    </p:extLst>
  </p:cSld>
  <p:clrMapOvr>
    <a:masterClrMapping/>
  </p:clrMapOvr>
  <mc:AlternateContent xmlns:mc="http://schemas.openxmlformats.org/markup-compatibility/2006" xmlns:p14="http://schemas.microsoft.com/office/powerpoint/2010/main">
    <mc:Choice Requires="p14">
      <p:transition spd="slow" p14:dur="125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repeatCount="indefinite" fill="hold" grpId="0" nodeType="withEffect">
                                  <p:stCondLst>
                                    <p:cond delay="0"/>
                                  </p:stCondLst>
                                  <p:endCondLst>
                                    <p:cond evt="onNext" delay="0">
                                      <p:tgtEl>
                                        <p:sldTgt/>
                                      </p:tgtEl>
                                    </p:cond>
                                  </p:endCondLst>
                                  <p:childTnLst>
                                    <p:animClr clrSpc="rgb" dir="cw">
                                      <p:cBhvr override="childStyle">
                                        <p:cTn id="6" dur="1500" fill="hold"/>
                                        <p:tgtEl>
                                          <p:spTgt spid="4"/>
                                        </p:tgtEl>
                                        <p:attrNameLst>
                                          <p:attrName>style.color</p:attrName>
                                        </p:attrNameLst>
                                      </p:cBhvr>
                                      <p:to>
                                        <a:srgbClr val="0096FF"/>
                                      </p:to>
                                    </p:animClr>
                                    <p:animClr clrSpc="rgb" dir="cw">
                                      <p:cBhvr>
                                        <p:cTn id="7" dur="1500" fill="hold"/>
                                        <p:tgtEl>
                                          <p:spTgt spid="4"/>
                                        </p:tgtEl>
                                        <p:attrNameLst>
                                          <p:attrName>fillcolor</p:attrName>
                                        </p:attrNameLst>
                                      </p:cBhvr>
                                      <p:to>
                                        <a:srgbClr val="0096FF"/>
                                      </p:to>
                                    </p:animClr>
                                    <p:set>
                                      <p:cBhvr>
                                        <p:cTn id="8" dur="1500" fill="hold"/>
                                        <p:tgtEl>
                                          <p:spTgt spid="4"/>
                                        </p:tgtEl>
                                        <p:attrNameLst>
                                          <p:attrName>fill.type</p:attrName>
                                        </p:attrNameLst>
                                      </p:cBhvr>
                                      <p:to>
                                        <p:strVal val="solid"/>
                                      </p:to>
                                    </p:set>
                                    <p:set>
                                      <p:cBhvr>
                                        <p:cTn id="9" dur="1500" fill="hold"/>
                                        <p:tgtEl>
                                          <p:spTgt spid="4"/>
                                        </p:tgtEl>
                                        <p:attrNameLst>
                                          <p:attrName>fill.on</p:attrName>
                                        </p:attrNameLst>
                                      </p:cBhvr>
                                      <p:to>
                                        <p:strVal val="true"/>
                                      </p:to>
                                    </p:set>
                                  </p:childTnLst>
                                </p:cTn>
                              </p:par>
                              <p:par>
                                <p:cTn id="10" presetID="9"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15D08C98-46F8-A649-B27A-530293504C7B}"/>
              </a:ext>
            </a:extLst>
          </p:cNvPr>
          <p:cNvSpPr/>
          <p:nvPr/>
        </p:nvSpPr>
        <p:spPr>
          <a:xfrm>
            <a:off x="5850361" y="1154322"/>
            <a:ext cx="6041985" cy="1241149"/>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9" name="Rounded Rectangle 8">
            <a:extLst>
              <a:ext uri="{FF2B5EF4-FFF2-40B4-BE49-F238E27FC236}">
                <a16:creationId xmlns:a16="http://schemas.microsoft.com/office/drawing/2014/main" id="{AD1A024A-0215-9C4F-9F73-BD10479839F9}"/>
              </a:ext>
            </a:extLst>
          </p:cNvPr>
          <p:cNvSpPr/>
          <p:nvPr/>
        </p:nvSpPr>
        <p:spPr>
          <a:xfrm>
            <a:off x="5923667" y="499102"/>
            <a:ext cx="1632030" cy="590309"/>
          </a:xfrm>
          <a:prstGeom prst="roundRect">
            <a:avLst/>
          </a:prstGeom>
          <a:solidFill>
            <a:schemeClr val="accent5">
              <a:lumMod val="40000"/>
              <a:lumOff val="60000"/>
            </a:schemeClr>
          </a:solidFill>
          <a:effectLst>
            <a:glow rad="139700">
              <a:schemeClr val="accent4">
                <a:satMod val="175000"/>
                <a:alpha val="40000"/>
              </a:schemeClr>
            </a:glow>
            <a:reflection blurRad="6350" stA="50000" endA="300" endPos="55000" dir="5400000" sy="-100000" algn="bl" rotWithShape="0"/>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Vị trí</a:t>
            </a:r>
          </a:p>
        </p:txBody>
      </p:sp>
      <p:sp>
        <p:nvSpPr>
          <p:cNvPr id="10" name="Rounded Rectangle 9">
            <a:extLst>
              <a:ext uri="{FF2B5EF4-FFF2-40B4-BE49-F238E27FC236}">
                <a16:creationId xmlns:a16="http://schemas.microsoft.com/office/drawing/2014/main" id="{0385555F-5ECD-064B-9EAE-2DF5EADBDBBE}"/>
              </a:ext>
            </a:extLst>
          </p:cNvPr>
          <p:cNvSpPr/>
          <p:nvPr/>
        </p:nvSpPr>
        <p:spPr>
          <a:xfrm>
            <a:off x="5850361" y="3429000"/>
            <a:ext cx="6041985" cy="1030147"/>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1" name="Rounded Rectangle 10">
            <a:extLst>
              <a:ext uri="{FF2B5EF4-FFF2-40B4-BE49-F238E27FC236}">
                <a16:creationId xmlns:a16="http://schemas.microsoft.com/office/drawing/2014/main" id="{DFC27200-97CB-BB44-A86B-79788E597DCA}"/>
              </a:ext>
            </a:extLst>
          </p:cNvPr>
          <p:cNvSpPr/>
          <p:nvPr/>
        </p:nvSpPr>
        <p:spPr>
          <a:xfrm>
            <a:off x="5923667" y="2807012"/>
            <a:ext cx="1632030" cy="590309"/>
          </a:xfrm>
          <a:prstGeom prst="roundRect">
            <a:avLst/>
          </a:prstGeom>
          <a:solidFill>
            <a:schemeClr val="accent1">
              <a:lumMod val="40000"/>
              <a:lumOff val="60000"/>
            </a:schemeClr>
          </a:solidFill>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Diện</a:t>
            </a:r>
            <a:r>
              <a:rPr kumimoji="0" lang="en-US" sz="2400" b="1"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tích</a:t>
            </a:r>
            <a:endParaRPr kumimoji="0" lang="en-VN"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2" name="Rounded Rectangle 11">
            <a:extLst>
              <a:ext uri="{FF2B5EF4-FFF2-40B4-BE49-F238E27FC236}">
                <a16:creationId xmlns:a16="http://schemas.microsoft.com/office/drawing/2014/main" id="{4E518CD1-E1A2-BF46-BCBD-C6522AFAC587}"/>
              </a:ext>
            </a:extLst>
          </p:cNvPr>
          <p:cNvSpPr/>
          <p:nvPr/>
        </p:nvSpPr>
        <p:spPr>
          <a:xfrm>
            <a:off x="5813707" y="5529806"/>
            <a:ext cx="6041985" cy="1030147"/>
          </a:xfrm>
          <a:prstGeom prst="roundRect">
            <a:avLst/>
          </a:prstGeom>
          <a:solidFill>
            <a:schemeClr val="accent1">
              <a:lumMod val="20000"/>
              <a:lumOff val="80000"/>
            </a:schemeClr>
          </a:solidFill>
          <a:effectLst>
            <a:outerShdw blurRad="50800" dist="50800" dir="5400000" algn="ctr" rotWithShape="0">
              <a:srgbClr val="000000">
                <a:alpha val="83573"/>
              </a:srgbClr>
            </a:outerShdw>
            <a:reflection stA="93000" endPos="21799" dist="50800" dir="5400000" sy="-100000" algn="bl" rotWithShape="0"/>
          </a:effectLst>
          <a:scene3d>
            <a:camera prst="orthographicFront"/>
            <a:lightRig rig="threePt" dir="t"/>
          </a:scene3d>
          <a:sp3d>
            <a:bevelT w="63500"/>
          </a:sp3d>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3" name="Rounded Rectangle 12">
            <a:extLst>
              <a:ext uri="{FF2B5EF4-FFF2-40B4-BE49-F238E27FC236}">
                <a16:creationId xmlns:a16="http://schemas.microsoft.com/office/drawing/2014/main" id="{E1048E34-1783-AB49-8AF9-A26BBEE4BE32}"/>
              </a:ext>
            </a:extLst>
          </p:cNvPr>
          <p:cNvSpPr/>
          <p:nvPr/>
        </p:nvSpPr>
        <p:spPr>
          <a:xfrm>
            <a:off x="5923667" y="4876139"/>
            <a:ext cx="1632030" cy="590309"/>
          </a:xfrm>
          <a:prstGeom prst="roundRect">
            <a:avLst/>
          </a:prstGeom>
          <a:solidFill>
            <a:schemeClr val="accent3">
              <a:lumMod val="20000"/>
              <a:lumOff val="80000"/>
            </a:schemeClr>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Thủ</a:t>
            </a:r>
            <a:r>
              <a:rPr kumimoji="0" lang="en-US" sz="2400" b="1"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đô</a:t>
            </a:r>
            <a:endParaRPr kumimoji="0" lang="en-VN" sz="24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bando">
            <a:extLst>
              <a:ext uri="{FF2B5EF4-FFF2-40B4-BE49-F238E27FC236}">
                <a16:creationId xmlns:a16="http://schemas.microsoft.com/office/drawing/2014/main" id="{CC8888D3-AC99-B84C-952C-48658E4E1083}"/>
              </a:ext>
            </a:extLst>
          </p:cNvPr>
          <p:cNvSpPr/>
          <p:nvPr/>
        </p:nvSpPr>
        <p:spPr>
          <a:xfrm>
            <a:off x="-1" y="348344"/>
            <a:ext cx="5588001" cy="5780450"/>
          </a:xfrm>
          <a:custGeom>
            <a:avLst/>
            <a:gdLst>
              <a:gd name="connsiteX0" fmla="*/ 5067300 w 5481219"/>
              <a:gd name="connsiteY0" fmla="*/ 704850 h 3041650"/>
              <a:gd name="connsiteX1" fmla="*/ 5099050 w 5481219"/>
              <a:gd name="connsiteY1" fmla="*/ 711200 h 3041650"/>
              <a:gd name="connsiteX2" fmla="*/ 5137150 w 5481219"/>
              <a:gd name="connsiteY2" fmla="*/ 698500 h 3041650"/>
              <a:gd name="connsiteX3" fmla="*/ 5162550 w 5481219"/>
              <a:gd name="connsiteY3" fmla="*/ 692150 h 3041650"/>
              <a:gd name="connsiteX4" fmla="*/ 5200650 w 5481219"/>
              <a:gd name="connsiteY4" fmla="*/ 679450 h 3041650"/>
              <a:gd name="connsiteX5" fmla="*/ 5213350 w 5481219"/>
              <a:gd name="connsiteY5" fmla="*/ 660400 h 3041650"/>
              <a:gd name="connsiteX6" fmla="*/ 5207000 w 5481219"/>
              <a:gd name="connsiteY6" fmla="*/ 635000 h 3041650"/>
              <a:gd name="connsiteX7" fmla="*/ 5194300 w 5481219"/>
              <a:gd name="connsiteY7" fmla="*/ 596900 h 3041650"/>
              <a:gd name="connsiteX8" fmla="*/ 5187950 w 5481219"/>
              <a:gd name="connsiteY8" fmla="*/ 577850 h 3041650"/>
              <a:gd name="connsiteX9" fmla="*/ 5181600 w 5481219"/>
              <a:gd name="connsiteY9" fmla="*/ 558800 h 3041650"/>
              <a:gd name="connsiteX10" fmla="*/ 5168900 w 5481219"/>
              <a:gd name="connsiteY10" fmla="*/ 539750 h 3041650"/>
              <a:gd name="connsiteX11" fmla="*/ 5162550 w 5481219"/>
              <a:gd name="connsiteY11" fmla="*/ 520700 h 3041650"/>
              <a:gd name="connsiteX12" fmla="*/ 5149850 w 5481219"/>
              <a:gd name="connsiteY12" fmla="*/ 501650 h 3041650"/>
              <a:gd name="connsiteX13" fmla="*/ 5130800 w 5481219"/>
              <a:gd name="connsiteY13" fmla="*/ 463550 h 3041650"/>
              <a:gd name="connsiteX14" fmla="*/ 5060950 w 5481219"/>
              <a:gd name="connsiteY14" fmla="*/ 476250 h 3041650"/>
              <a:gd name="connsiteX15" fmla="*/ 4997450 w 5481219"/>
              <a:gd name="connsiteY15" fmla="*/ 488950 h 3041650"/>
              <a:gd name="connsiteX16" fmla="*/ 4959350 w 5481219"/>
              <a:gd name="connsiteY16" fmla="*/ 501650 h 3041650"/>
              <a:gd name="connsiteX17" fmla="*/ 4940300 w 5481219"/>
              <a:gd name="connsiteY17" fmla="*/ 508000 h 3041650"/>
              <a:gd name="connsiteX18" fmla="*/ 4908550 w 5481219"/>
              <a:gd name="connsiteY18" fmla="*/ 514350 h 3041650"/>
              <a:gd name="connsiteX19" fmla="*/ 4838700 w 5481219"/>
              <a:gd name="connsiteY19" fmla="*/ 508000 h 3041650"/>
              <a:gd name="connsiteX20" fmla="*/ 4762500 w 5481219"/>
              <a:gd name="connsiteY20" fmla="*/ 444500 h 3041650"/>
              <a:gd name="connsiteX21" fmla="*/ 4730750 w 5481219"/>
              <a:gd name="connsiteY21" fmla="*/ 412750 h 3041650"/>
              <a:gd name="connsiteX22" fmla="*/ 4673600 w 5481219"/>
              <a:gd name="connsiteY22" fmla="*/ 393700 h 3041650"/>
              <a:gd name="connsiteX23" fmla="*/ 4635500 w 5481219"/>
              <a:gd name="connsiteY23" fmla="*/ 381000 h 3041650"/>
              <a:gd name="connsiteX24" fmla="*/ 4616450 w 5481219"/>
              <a:gd name="connsiteY24" fmla="*/ 374650 h 3041650"/>
              <a:gd name="connsiteX25" fmla="*/ 4533900 w 5481219"/>
              <a:gd name="connsiteY25" fmla="*/ 361950 h 3041650"/>
              <a:gd name="connsiteX26" fmla="*/ 4495800 w 5481219"/>
              <a:gd name="connsiteY26" fmla="*/ 349250 h 3041650"/>
              <a:gd name="connsiteX27" fmla="*/ 4476750 w 5481219"/>
              <a:gd name="connsiteY27" fmla="*/ 342900 h 3041650"/>
              <a:gd name="connsiteX28" fmla="*/ 4451350 w 5481219"/>
              <a:gd name="connsiteY28" fmla="*/ 330200 h 3041650"/>
              <a:gd name="connsiteX29" fmla="*/ 4432300 w 5481219"/>
              <a:gd name="connsiteY29" fmla="*/ 323850 h 3041650"/>
              <a:gd name="connsiteX30" fmla="*/ 4394200 w 5481219"/>
              <a:gd name="connsiteY30" fmla="*/ 298450 h 3041650"/>
              <a:gd name="connsiteX31" fmla="*/ 4375150 w 5481219"/>
              <a:gd name="connsiteY31" fmla="*/ 285750 h 3041650"/>
              <a:gd name="connsiteX32" fmla="*/ 4356100 w 5481219"/>
              <a:gd name="connsiteY32" fmla="*/ 266700 h 3041650"/>
              <a:gd name="connsiteX33" fmla="*/ 4337050 w 5481219"/>
              <a:gd name="connsiteY33" fmla="*/ 254000 h 3041650"/>
              <a:gd name="connsiteX34" fmla="*/ 4311650 w 5481219"/>
              <a:gd name="connsiteY34" fmla="*/ 228600 h 3041650"/>
              <a:gd name="connsiteX35" fmla="*/ 4273550 w 5481219"/>
              <a:gd name="connsiteY35" fmla="*/ 203200 h 3041650"/>
              <a:gd name="connsiteX36" fmla="*/ 4235450 w 5481219"/>
              <a:gd name="connsiteY36" fmla="*/ 177800 h 3041650"/>
              <a:gd name="connsiteX37" fmla="*/ 4159250 w 5481219"/>
              <a:gd name="connsiteY37" fmla="*/ 127000 h 3041650"/>
              <a:gd name="connsiteX38" fmla="*/ 4140200 w 5481219"/>
              <a:gd name="connsiteY38" fmla="*/ 114300 h 3041650"/>
              <a:gd name="connsiteX39" fmla="*/ 4121150 w 5481219"/>
              <a:gd name="connsiteY39" fmla="*/ 101600 h 3041650"/>
              <a:gd name="connsiteX40" fmla="*/ 4083050 w 5481219"/>
              <a:gd name="connsiteY40" fmla="*/ 88900 h 3041650"/>
              <a:gd name="connsiteX41" fmla="*/ 4064000 w 5481219"/>
              <a:gd name="connsiteY41" fmla="*/ 76200 h 3041650"/>
              <a:gd name="connsiteX42" fmla="*/ 4000500 w 5481219"/>
              <a:gd name="connsiteY42" fmla="*/ 57150 h 3041650"/>
              <a:gd name="connsiteX43" fmla="*/ 3962400 w 5481219"/>
              <a:gd name="connsiteY43" fmla="*/ 44450 h 3041650"/>
              <a:gd name="connsiteX44" fmla="*/ 3943350 w 5481219"/>
              <a:gd name="connsiteY44" fmla="*/ 38100 h 3041650"/>
              <a:gd name="connsiteX45" fmla="*/ 3860800 w 5481219"/>
              <a:gd name="connsiteY45" fmla="*/ 19050 h 3041650"/>
              <a:gd name="connsiteX46" fmla="*/ 3841750 w 5481219"/>
              <a:gd name="connsiteY46" fmla="*/ 12700 h 3041650"/>
              <a:gd name="connsiteX47" fmla="*/ 3778250 w 5481219"/>
              <a:gd name="connsiteY47" fmla="*/ 0 h 3041650"/>
              <a:gd name="connsiteX48" fmla="*/ 3613150 w 5481219"/>
              <a:gd name="connsiteY48" fmla="*/ 6350 h 3041650"/>
              <a:gd name="connsiteX49" fmla="*/ 3594100 w 5481219"/>
              <a:gd name="connsiteY49" fmla="*/ 12700 h 3041650"/>
              <a:gd name="connsiteX50" fmla="*/ 3575050 w 5481219"/>
              <a:gd name="connsiteY50" fmla="*/ 25400 h 3041650"/>
              <a:gd name="connsiteX51" fmla="*/ 3562350 w 5481219"/>
              <a:gd name="connsiteY51" fmla="*/ 44450 h 3041650"/>
              <a:gd name="connsiteX52" fmla="*/ 3587750 w 5481219"/>
              <a:gd name="connsiteY52" fmla="*/ 69850 h 3041650"/>
              <a:gd name="connsiteX53" fmla="*/ 3644900 w 5481219"/>
              <a:gd name="connsiteY53" fmla="*/ 114300 h 3041650"/>
              <a:gd name="connsiteX54" fmla="*/ 3676650 w 5481219"/>
              <a:gd name="connsiteY54" fmla="*/ 209550 h 3041650"/>
              <a:gd name="connsiteX55" fmla="*/ 3683000 w 5481219"/>
              <a:gd name="connsiteY55" fmla="*/ 228600 h 3041650"/>
              <a:gd name="connsiteX56" fmla="*/ 3689350 w 5481219"/>
              <a:gd name="connsiteY56" fmla="*/ 247650 h 3041650"/>
              <a:gd name="connsiteX57" fmla="*/ 3683000 w 5481219"/>
              <a:gd name="connsiteY57" fmla="*/ 266700 h 3041650"/>
              <a:gd name="connsiteX58" fmla="*/ 3663950 w 5481219"/>
              <a:gd name="connsiteY58" fmla="*/ 273050 h 3041650"/>
              <a:gd name="connsiteX59" fmla="*/ 3644900 w 5481219"/>
              <a:gd name="connsiteY59" fmla="*/ 285750 h 3041650"/>
              <a:gd name="connsiteX60" fmla="*/ 3606800 w 5481219"/>
              <a:gd name="connsiteY60" fmla="*/ 298450 h 3041650"/>
              <a:gd name="connsiteX61" fmla="*/ 3587750 w 5481219"/>
              <a:gd name="connsiteY61" fmla="*/ 304800 h 3041650"/>
              <a:gd name="connsiteX62" fmla="*/ 3556000 w 5481219"/>
              <a:gd name="connsiteY62" fmla="*/ 311150 h 3041650"/>
              <a:gd name="connsiteX63" fmla="*/ 3536950 w 5481219"/>
              <a:gd name="connsiteY63" fmla="*/ 317500 h 3041650"/>
              <a:gd name="connsiteX64" fmla="*/ 3511550 w 5481219"/>
              <a:gd name="connsiteY64" fmla="*/ 323850 h 3041650"/>
              <a:gd name="connsiteX65" fmla="*/ 3460750 w 5481219"/>
              <a:gd name="connsiteY65" fmla="*/ 317500 h 3041650"/>
              <a:gd name="connsiteX66" fmla="*/ 3441700 w 5481219"/>
              <a:gd name="connsiteY66" fmla="*/ 311150 h 3041650"/>
              <a:gd name="connsiteX67" fmla="*/ 3429000 w 5481219"/>
              <a:gd name="connsiteY67" fmla="*/ 330200 h 3041650"/>
              <a:gd name="connsiteX68" fmla="*/ 3416300 w 5481219"/>
              <a:gd name="connsiteY68" fmla="*/ 368300 h 3041650"/>
              <a:gd name="connsiteX69" fmla="*/ 3422650 w 5481219"/>
              <a:gd name="connsiteY69" fmla="*/ 387350 h 3041650"/>
              <a:gd name="connsiteX70" fmla="*/ 3448050 w 5481219"/>
              <a:gd name="connsiteY70" fmla="*/ 425450 h 3041650"/>
              <a:gd name="connsiteX71" fmla="*/ 3454400 w 5481219"/>
              <a:gd name="connsiteY71" fmla="*/ 444500 h 3041650"/>
              <a:gd name="connsiteX72" fmla="*/ 3492500 w 5481219"/>
              <a:gd name="connsiteY72" fmla="*/ 457200 h 3041650"/>
              <a:gd name="connsiteX73" fmla="*/ 3530600 w 5481219"/>
              <a:gd name="connsiteY73" fmla="*/ 469900 h 3041650"/>
              <a:gd name="connsiteX74" fmla="*/ 3549650 w 5481219"/>
              <a:gd name="connsiteY74" fmla="*/ 476250 h 3041650"/>
              <a:gd name="connsiteX75" fmla="*/ 3695700 w 5481219"/>
              <a:gd name="connsiteY75" fmla="*/ 482600 h 3041650"/>
              <a:gd name="connsiteX76" fmla="*/ 3860800 w 5481219"/>
              <a:gd name="connsiteY76" fmla="*/ 495300 h 3041650"/>
              <a:gd name="connsiteX77" fmla="*/ 3898900 w 5481219"/>
              <a:gd name="connsiteY77" fmla="*/ 501650 h 3041650"/>
              <a:gd name="connsiteX78" fmla="*/ 3937000 w 5481219"/>
              <a:gd name="connsiteY78" fmla="*/ 514350 h 3041650"/>
              <a:gd name="connsiteX79" fmla="*/ 3949700 w 5481219"/>
              <a:gd name="connsiteY79" fmla="*/ 533400 h 3041650"/>
              <a:gd name="connsiteX80" fmla="*/ 3962400 w 5481219"/>
              <a:gd name="connsiteY80" fmla="*/ 577850 h 3041650"/>
              <a:gd name="connsiteX81" fmla="*/ 3975100 w 5481219"/>
              <a:gd name="connsiteY81" fmla="*/ 596900 h 3041650"/>
              <a:gd name="connsiteX82" fmla="*/ 3956050 w 5481219"/>
              <a:gd name="connsiteY82" fmla="*/ 603250 h 3041650"/>
              <a:gd name="connsiteX83" fmla="*/ 3860800 w 5481219"/>
              <a:gd name="connsiteY83" fmla="*/ 609600 h 3041650"/>
              <a:gd name="connsiteX84" fmla="*/ 3841750 w 5481219"/>
              <a:gd name="connsiteY84" fmla="*/ 615950 h 3041650"/>
              <a:gd name="connsiteX85" fmla="*/ 3803650 w 5481219"/>
              <a:gd name="connsiteY85" fmla="*/ 641350 h 3041650"/>
              <a:gd name="connsiteX86" fmla="*/ 3765550 w 5481219"/>
              <a:gd name="connsiteY86" fmla="*/ 660400 h 3041650"/>
              <a:gd name="connsiteX87" fmla="*/ 3746500 w 5481219"/>
              <a:gd name="connsiteY87" fmla="*/ 666750 h 3041650"/>
              <a:gd name="connsiteX88" fmla="*/ 3727450 w 5481219"/>
              <a:gd name="connsiteY88" fmla="*/ 679450 h 3041650"/>
              <a:gd name="connsiteX89" fmla="*/ 3689350 w 5481219"/>
              <a:gd name="connsiteY89" fmla="*/ 692150 h 3041650"/>
              <a:gd name="connsiteX90" fmla="*/ 3670300 w 5481219"/>
              <a:gd name="connsiteY90" fmla="*/ 704850 h 3041650"/>
              <a:gd name="connsiteX91" fmla="*/ 3606800 w 5481219"/>
              <a:gd name="connsiteY91" fmla="*/ 723900 h 3041650"/>
              <a:gd name="connsiteX92" fmla="*/ 3568700 w 5481219"/>
              <a:gd name="connsiteY92" fmla="*/ 736600 h 3041650"/>
              <a:gd name="connsiteX93" fmla="*/ 3530600 w 5481219"/>
              <a:gd name="connsiteY93" fmla="*/ 749300 h 3041650"/>
              <a:gd name="connsiteX94" fmla="*/ 3511550 w 5481219"/>
              <a:gd name="connsiteY94" fmla="*/ 755650 h 3041650"/>
              <a:gd name="connsiteX95" fmla="*/ 3479800 w 5481219"/>
              <a:gd name="connsiteY95" fmla="*/ 762000 h 3041650"/>
              <a:gd name="connsiteX96" fmla="*/ 3460750 w 5481219"/>
              <a:gd name="connsiteY96" fmla="*/ 768350 h 3041650"/>
              <a:gd name="connsiteX97" fmla="*/ 3422650 w 5481219"/>
              <a:gd name="connsiteY97" fmla="*/ 774700 h 3041650"/>
              <a:gd name="connsiteX98" fmla="*/ 3378200 w 5481219"/>
              <a:gd name="connsiteY98" fmla="*/ 755650 h 3041650"/>
              <a:gd name="connsiteX99" fmla="*/ 3365500 w 5481219"/>
              <a:gd name="connsiteY99" fmla="*/ 736600 h 3041650"/>
              <a:gd name="connsiteX100" fmla="*/ 3340100 w 5481219"/>
              <a:gd name="connsiteY100" fmla="*/ 742950 h 3041650"/>
              <a:gd name="connsiteX101" fmla="*/ 3314700 w 5481219"/>
              <a:gd name="connsiteY101" fmla="*/ 781050 h 3041650"/>
              <a:gd name="connsiteX102" fmla="*/ 3321050 w 5481219"/>
              <a:gd name="connsiteY102" fmla="*/ 806450 h 3041650"/>
              <a:gd name="connsiteX103" fmla="*/ 3340100 w 5481219"/>
              <a:gd name="connsiteY103" fmla="*/ 863600 h 3041650"/>
              <a:gd name="connsiteX104" fmla="*/ 3346450 w 5481219"/>
              <a:gd name="connsiteY104" fmla="*/ 882650 h 3041650"/>
              <a:gd name="connsiteX105" fmla="*/ 3352800 w 5481219"/>
              <a:gd name="connsiteY105" fmla="*/ 901700 h 3041650"/>
              <a:gd name="connsiteX106" fmla="*/ 3340100 w 5481219"/>
              <a:gd name="connsiteY106" fmla="*/ 920750 h 3041650"/>
              <a:gd name="connsiteX107" fmla="*/ 3302000 w 5481219"/>
              <a:gd name="connsiteY107" fmla="*/ 933450 h 3041650"/>
              <a:gd name="connsiteX108" fmla="*/ 3263900 w 5481219"/>
              <a:gd name="connsiteY108" fmla="*/ 958850 h 3041650"/>
              <a:gd name="connsiteX109" fmla="*/ 3225800 w 5481219"/>
              <a:gd name="connsiteY109" fmla="*/ 984250 h 3041650"/>
              <a:gd name="connsiteX110" fmla="*/ 3206750 w 5481219"/>
              <a:gd name="connsiteY110" fmla="*/ 996950 h 3041650"/>
              <a:gd name="connsiteX111" fmla="*/ 3136900 w 5481219"/>
              <a:gd name="connsiteY111" fmla="*/ 1009650 h 3041650"/>
              <a:gd name="connsiteX112" fmla="*/ 3067050 w 5481219"/>
              <a:gd name="connsiteY112" fmla="*/ 1022350 h 3041650"/>
              <a:gd name="connsiteX113" fmla="*/ 3028950 w 5481219"/>
              <a:gd name="connsiteY113" fmla="*/ 1035050 h 3041650"/>
              <a:gd name="connsiteX114" fmla="*/ 2965450 w 5481219"/>
              <a:gd name="connsiteY114" fmla="*/ 1047750 h 3041650"/>
              <a:gd name="connsiteX115" fmla="*/ 2546350 w 5481219"/>
              <a:gd name="connsiteY115" fmla="*/ 1041400 h 3041650"/>
              <a:gd name="connsiteX116" fmla="*/ 2527300 w 5481219"/>
              <a:gd name="connsiteY116" fmla="*/ 1035050 h 3041650"/>
              <a:gd name="connsiteX117" fmla="*/ 2489200 w 5481219"/>
              <a:gd name="connsiteY117" fmla="*/ 1009650 h 3041650"/>
              <a:gd name="connsiteX118" fmla="*/ 2463800 w 5481219"/>
              <a:gd name="connsiteY118" fmla="*/ 990600 h 3041650"/>
              <a:gd name="connsiteX119" fmla="*/ 2425700 w 5481219"/>
              <a:gd name="connsiteY119" fmla="*/ 977900 h 3041650"/>
              <a:gd name="connsiteX120" fmla="*/ 2330450 w 5481219"/>
              <a:gd name="connsiteY120" fmla="*/ 984250 h 3041650"/>
              <a:gd name="connsiteX121" fmla="*/ 2298700 w 5481219"/>
              <a:gd name="connsiteY121" fmla="*/ 990600 h 3041650"/>
              <a:gd name="connsiteX122" fmla="*/ 2089150 w 5481219"/>
              <a:gd name="connsiteY122" fmla="*/ 984250 h 3041650"/>
              <a:gd name="connsiteX123" fmla="*/ 2012950 w 5481219"/>
              <a:gd name="connsiteY123" fmla="*/ 971550 h 3041650"/>
              <a:gd name="connsiteX124" fmla="*/ 1993900 w 5481219"/>
              <a:gd name="connsiteY124" fmla="*/ 965200 h 3041650"/>
              <a:gd name="connsiteX125" fmla="*/ 1936750 w 5481219"/>
              <a:gd name="connsiteY125" fmla="*/ 952500 h 3041650"/>
              <a:gd name="connsiteX126" fmla="*/ 1911350 w 5481219"/>
              <a:gd name="connsiteY126" fmla="*/ 946150 h 3041650"/>
              <a:gd name="connsiteX127" fmla="*/ 1854200 w 5481219"/>
              <a:gd name="connsiteY127" fmla="*/ 939800 h 3041650"/>
              <a:gd name="connsiteX128" fmla="*/ 1816100 w 5481219"/>
              <a:gd name="connsiteY128" fmla="*/ 920750 h 3041650"/>
              <a:gd name="connsiteX129" fmla="*/ 1803400 w 5481219"/>
              <a:gd name="connsiteY129" fmla="*/ 882650 h 3041650"/>
              <a:gd name="connsiteX130" fmla="*/ 1797050 w 5481219"/>
              <a:gd name="connsiteY130" fmla="*/ 863600 h 3041650"/>
              <a:gd name="connsiteX131" fmla="*/ 1784350 w 5481219"/>
              <a:gd name="connsiteY131" fmla="*/ 844550 h 3041650"/>
              <a:gd name="connsiteX132" fmla="*/ 1765300 w 5481219"/>
              <a:gd name="connsiteY132" fmla="*/ 838200 h 3041650"/>
              <a:gd name="connsiteX133" fmla="*/ 1651000 w 5481219"/>
              <a:gd name="connsiteY133" fmla="*/ 825500 h 3041650"/>
              <a:gd name="connsiteX134" fmla="*/ 1568450 w 5481219"/>
              <a:gd name="connsiteY134" fmla="*/ 812800 h 3041650"/>
              <a:gd name="connsiteX135" fmla="*/ 1530350 w 5481219"/>
              <a:gd name="connsiteY135" fmla="*/ 800100 h 3041650"/>
              <a:gd name="connsiteX136" fmla="*/ 1511300 w 5481219"/>
              <a:gd name="connsiteY136" fmla="*/ 787400 h 3041650"/>
              <a:gd name="connsiteX137" fmla="*/ 1492250 w 5481219"/>
              <a:gd name="connsiteY137" fmla="*/ 768350 h 3041650"/>
              <a:gd name="connsiteX138" fmla="*/ 1428750 w 5481219"/>
              <a:gd name="connsiteY138" fmla="*/ 749300 h 3041650"/>
              <a:gd name="connsiteX139" fmla="*/ 1339850 w 5481219"/>
              <a:gd name="connsiteY139" fmla="*/ 736600 h 3041650"/>
              <a:gd name="connsiteX140" fmla="*/ 1308100 w 5481219"/>
              <a:gd name="connsiteY140" fmla="*/ 711200 h 3041650"/>
              <a:gd name="connsiteX141" fmla="*/ 1282700 w 5481219"/>
              <a:gd name="connsiteY141" fmla="*/ 692150 h 3041650"/>
              <a:gd name="connsiteX142" fmla="*/ 1250950 w 5481219"/>
              <a:gd name="connsiteY142" fmla="*/ 660400 h 3041650"/>
              <a:gd name="connsiteX143" fmla="*/ 1212850 w 5481219"/>
              <a:gd name="connsiteY143" fmla="*/ 603250 h 3041650"/>
              <a:gd name="connsiteX144" fmla="*/ 1200150 w 5481219"/>
              <a:gd name="connsiteY144" fmla="*/ 584200 h 3041650"/>
              <a:gd name="connsiteX145" fmla="*/ 1181100 w 5481219"/>
              <a:gd name="connsiteY145" fmla="*/ 571500 h 3041650"/>
              <a:gd name="connsiteX146" fmla="*/ 1149350 w 5481219"/>
              <a:gd name="connsiteY146" fmla="*/ 539750 h 3041650"/>
              <a:gd name="connsiteX147" fmla="*/ 1117600 w 5481219"/>
              <a:gd name="connsiteY147" fmla="*/ 508000 h 3041650"/>
              <a:gd name="connsiteX148" fmla="*/ 1092200 w 5481219"/>
              <a:gd name="connsiteY148" fmla="*/ 469900 h 3041650"/>
              <a:gd name="connsiteX149" fmla="*/ 1079500 w 5481219"/>
              <a:gd name="connsiteY149" fmla="*/ 450850 h 3041650"/>
              <a:gd name="connsiteX150" fmla="*/ 1041400 w 5481219"/>
              <a:gd name="connsiteY150" fmla="*/ 419100 h 3041650"/>
              <a:gd name="connsiteX151" fmla="*/ 1022350 w 5481219"/>
              <a:gd name="connsiteY151" fmla="*/ 412750 h 3041650"/>
              <a:gd name="connsiteX152" fmla="*/ 1003300 w 5481219"/>
              <a:gd name="connsiteY152" fmla="*/ 400050 h 3041650"/>
              <a:gd name="connsiteX153" fmla="*/ 952500 w 5481219"/>
              <a:gd name="connsiteY153" fmla="*/ 393700 h 3041650"/>
              <a:gd name="connsiteX154" fmla="*/ 889000 w 5481219"/>
              <a:gd name="connsiteY154" fmla="*/ 374650 h 3041650"/>
              <a:gd name="connsiteX155" fmla="*/ 869950 w 5481219"/>
              <a:gd name="connsiteY155" fmla="*/ 361950 h 3041650"/>
              <a:gd name="connsiteX156" fmla="*/ 812800 w 5481219"/>
              <a:gd name="connsiteY156" fmla="*/ 368300 h 3041650"/>
              <a:gd name="connsiteX157" fmla="*/ 781050 w 5481219"/>
              <a:gd name="connsiteY157" fmla="*/ 425450 h 3041650"/>
              <a:gd name="connsiteX158" fmla="*/ 723900 w 5481219"/>
              <a:gd name="connsiteY158" fmla="*/ 419100 h 3041650"/>
              <a:gd name="connsiteX159" fmla="*/ 698500 w 5481219"/>
              <a:gd name="connsiteY159" fmla="*/ 425450 h 3041650"/>
              <a:gd name="connsiteX160" fmla="*/ 698500 w 5481219"/>
              <a:gd name="connsiteY160" fmla="*/ 482600 h 3041650"/>
              <a:gd name="connsiteX161" fmla="*/ 711200 w 5481219"/>
              <a:gd name="connsiteY161" fmla="*/ 520700 h 3041650"/>
              <a:gd name="connsiteX162" fmla="*/ 717550 w 5481219"/>
              <a:gd name="connsiteY162" fmla="*/ 539750 h 3041650"/>
              <a:gd name="connsiteX163" fmla="*/ 711200 w 5481219"/>
              <a:gd name="connsiteY163" fmla="*/ 577850 h 3041650"/>
              <a:gd name="connsiteX164" fmla="*/ 622300 w 5481219"/>
              <a:gd name="connsiteY164" fmla="*/ 584200 h 3041650"/>
              <a:gd name="connsiteX165" fmla="*/ 603250 w 5481219"/>
              <a:gd name="connsiteY165" fmla="*/ 577850 h 3041650"/>
              <a:gd name="connsiteX166" fmla="*/ 520700 w 5481219"/>
              <a:gd name="connsiteY166" fmla="*/ 565150 h 3041650"/>
              <a:gd name="connsiteX167" fmla="*/ 488950 w 5481219"/>
              <a:gd name="connsiteY167" fmla="*/ 571500 h 3041650"/>
              <a:gd name="connsiteX168" fmla="*/ 495300 w 5481219"/>
              <a:gd name="connsiteY168" fmla="*/ 628650 h 3041650"/>
              <a:gd name="connsiteX169" fmla="*/ 508000 w 5481219"/>
              <a:gd name="connsiteY169" fmla="*/ 685800 h 3041650"/>
              <a:gd name="connsiteX170" fmla="*/ 495300 w 5481219"/>
              <a:gd name="connsiteY170" fmla="*/ 730250 h 3041650"/>
              <a:gd name="connsiteX171" fmla="*/ 482600 w 5481219"/>
              <a:gd name="connsiteY171" fmla="*/ 749300 h 3041650"/>
              <a:gd name="connsiteX172" fmla="*/ 438150 w 5481219"/>
              <a:gd name="connsiteY172" fmla="*/ 736600 h 3041650"/>
              <a:gd name="connsiteX173" fmla="*/ 425450 w 5481219"/>
              <a:gd name="connsiteY173" fmla="*/ 717550 h 3041650"/>
              <a:gd name="connsiteX174" fmla="*/ 412750 w 5481219"/>
              <a:gd name="connsiteY174" fmla="*/ 755650 h 3041650"/>
              <a:gd name="connsiteX175" fmla="*/ 419100 w 5481219"/>
              <a:gd name="connsiteY175" fmla="*/ 774700 h 3041650"/>
              <a:gd name="connsiteX176" fmla="*/ 381000 w 5481219"/>
              <a:gd name="connsiteY176" fmla="*/ 755650 h 3041650"/>
              <a:gd name="connsiteX177" fmla="*/ 342900 w 5481219"/>
              <a:gd name="connsiteY177" fmla="*/ 742950 h 3041650"/>
              <a:gd name="connsiteX178" fmla="*/ 323850 w 5481219"/>
              <a:gd name="connsiteY178" fmla="*/ 781050 h 3041650"/>
              <a:gd name="connsiteX179" fmla="*/ 349250 w 5481219"/>
              <a:gd name="connsiteY179" fmla="*/ 838200 h 3041650"/>
              <a:gd name="connsiteX180" fmla="*/ 387350 w 5481219"/>
              <a:gd name="connsiteY180" fmla="*/ 863600 h 3041650"/>
              <a:gd name="connsiteX181" fmla="*/ 406400 w 5481219"/>
              <a:gd name="connsiteY181" fmla="*/ 876300 h 3041650"/>
              <a:gd name="connsiteX182" fmla="*/ 431800 w 5481219"/>
              <a:gd name="connsiteY182" fmla="*/ 914400 h 3041650"/>
              <a:gd name="connsiteX183" fmla="*/ 463550 w 5481219"/>
              <a:gd name="connsiteY183" fmla="*/ 965200 h 3041650"/>
              <a:gd name="connsiteX184" fmla="*/ 457200 w 5481219"/>
              <a:gd name="connsiteY184" fmla="*/ 1028700 h 3041650"/>
              <a:gd name="connsiteX185" fmla="*/ 400050 w 5481219"/>
              <a:gd name="connsiteY185" fmla="*/ 1060450 h 3041650"/>
              <a:gd name="connsiteX186" fmla="*/ 374650 w 5481219"/>
              <a:gd name="connsiteY186" fmla="*/ 1066800 h 3041650"/>
              <a:gd name="connsiteX187" fmla="*/ 323850 w 5481219"/>
              <a:gd name="connsiteY187" fmla="*/ 1073150 h 3041650"/>
              <a:gd name="connsiteX188" fmla="*/ 304800 w 5481219"/>
              <a:gd name="connsiteY188" fmla="*/ 1079500 h 3041650"/>
              <a:gd name="connsiteX189" fmla="*/ 279400 w 5481219"/>
              <a:gd name="connsiteY189" fmla="*/ 1092200 h 3041650"/>
              <a:gd name="connsiteX190" fmla="*/ 203200 w 5481219"/>
              <a:gd name="connsiteY190" fmla="*/ 1111250 h 3041650"/>
              <a:gd name="connsiteX191" fmla="*/ 146050 w 5481219"/>
              <a:gd name="connsiteY191" fmla="*/ 1143000 h 3041650"/>
              <a:gd name="connsiteX192" fmla="*/ 133350 w 5481219"/>
              <a:gd name="connsiteY192" fmla="*/ 1162050 h 3041650"/>
              <a:gd name="connsiteX193" fmla="*/ 114300 w 5481219"/>
              <a:gd name="connsiteY193" fmla="*/ 1168400 h 3041650"/>
              <a:gd name="connsiteX194" fmla="*/ 95250 w 5481219"/>
              <a:gd name="connsiteY194" fmla="*/ 1181100 h 3041650"/>
              <a:gd name="connsiteX195" fmla="*/ 76200 w 5481219"/>
              <a:gd name="connsiteY195" fmla="*/ 1187450 h 3041650"/>
              <a:gd name="connsiteX196" fmla="*/ 19050 w 5481219"/>
              <a:gd name="connsiteY196" fmla="*/ 1200150 h 3041650"/>
              <a:gd name="connsiteX197" fmla="*/ 0 w 5481219"/>
              <a:gd name="connsiteY197" fmla="*/ 1206500 h 3041650"/>
              <a:gd name="connsiteX198" fmla="*/ 6350 w 5481219"/>
              <a:gd name="connsiteY198" fmla="*/ 1225550 h 3041650"/>
              <a:gd name="connsiteX199" fmla="*/ 25400 w 5481219"/>
              <a:gd name="connsiteY199" fmla="*/ 1231900 h 3041650"/>
              <a:gd name="connsiteX200" fmla="*/ 107950 w 5481219"/>
              <a:gd name="connsiteY200" fmla="*/ 1244600 h 3041650"/>
              <a:gd name="connsiteX201" fmla="*/ 127000 w 5481219"/>
              <a:gd name="connsiteY201" fmla="*/ 1250950 h 3041650"/>
              <a:gd name="connsiteX202" fmla="*/ 171450 w 5481219"/>
              <a:gd name="connsiteY202" fmla="*/ 1257300 h 3041650"/>
              <a:gd name="connsiteX203" fmla="*/ 190500 w 5481219"/>
              <a:gd name="connsiteY203" fmla="*/ 1314450 h 3041650"/>
              <a:gd name="connsiteX204" fmla="*/ 196850 w 5481219"/>
              <a:gd name="connsiteY204" fmla="*/ 1333500 h 3041650"/>
              <a:gd name="connsiteX205" fmla="*/ 177800 w 5481219"/>
              <a:gd name="connsiteY205" fmla="*/ 1377950 h 3041650"/>
              <a:gd name="connsiteX206" fmla="*/ 139700 w 5481219"/>
              <a:gd name="connsiteY206" fmla="*/ 1390650 h 3041650"/>
              <a:gd name="connsiteX207" fmla="*/ 120650 w 5481219"/>
              <a:gd name="connsiteY207" fmla="*/ 1397000 h 3041650"/>
              <a:gd name="connsiteX208" fmla="*/ 101600 w 5481219"/>
              <a:gd name="connsiteY208" fmla="*/ 1409700 h 3041650"/>
              <a:gd name="connsiteX209" fmla="*/ 127000 w 5481219"/>
              <a:gd name="connsiteY209" fmla="*/ 1435100 h 3041650"/>
              <a:gd name="connsiteX210" fmla="*/ 177800 w 5481219"/>
              <a:gd name="connsiteY210" fmla="*/ 1447800 h 3041650"/>
              <a:gd name="connsiteX211" fmla="*/ 190500 w 5481219"/>
              <a:gd name="connsiteY211" fmla="*/ 1460500 h 3041650"/>
              <a:gd name="connsiteX212" fmla="*/ 196850 w 5481219"/>
              <a:gd name="connsiteY212" fmla="*/ 1492250 h 3041650"/>
              <a:gd name="connsiteX213" fmla="*/ 215900 w 5481219"/>
              <a:gd name="connsiteY213" fmla="*/ 1498600 h 3041650"/>
              <a:gd name="connsiteX214" fmla="*/ 254000 w 5481219"/>
              <a:gd name="connsiteY214" fmla="*/ 1524000 h 3041650"/>
              <a:gd name="connsiteX215" fmla="*/ 285750 w 5481219"/>
              <a:gd name="connsiteY215" fmla="*/ 1574800 h 3041650"/>
              <a:gd name="connsiteX216" fmla="*/ 323850 w 5481219"/>
              <a:gd name="connsiteY216" fmla="*/ 1562100 h 3041650"/>
              <a:gd name="connsiteX217" fmla="*/ 342900 w 5481219"/>
              <a:gd name="connsiteY217" fmla="*/ 1555750 h 3041650"/>
              <a:gd name="connsiteX218" fmla="*/ 368300 w 5481219"/>
              <a:gd name="connsiteY218" fmla="*/ 1543050 h 3041650"/>
              <a:gd name="connsiteX219" fmla="*/ 609600 w 5481219"/>
              <a:gd name="connsiteY219" fmla="*/ 1549400 h 3041650"/>
              <a:gd name="connsiteX220" fmla="*/ 635000 w 5481219"/>
              <a:gd name="connsiteY220" fmla="*/ 1593850 h 3041650"/>
              <a:gd name="connsiteX221" fmla="*/ 666750 w 5481219"/>
              <a:gd name="connsiteY221" fmla="*/ 1644650 h 3041650"/>
              <a:gd name="connsiteX222" fmla="*/ 679450 w 5481219"/>
              <a:gd name="connsiteY222" fmla="*/ 1663700 h 3041650"/>
              <a:gd name="connsiteX223" fmla="*/ 660400 w 5481219"/>
              <a:gd name="connsiteY223" fmla="*/ 1733550 h 3041650"/>
              <a:gd name="connsiteX224" fmla="*/ 635000 w 5481219"/>
              <a:gd name="connsiteY224" fmla="*/ 1739900 h 3041650"/>
              <a:gd name="connsiteX225" fmla="*/ 596900 w 5481219"/>
              <a:gd name="connsiteY225" fmla="*/ 1752600 h 3041650"/>
              <a:gd name="connsiteX226" fmla="*/ 577850 w 5481219"/>
              <a:gd name="connsiteY226" fmla="*/ 1758950 h 3041650"/>
              <a:gd name="connsiteX227" fmla="*/ 596900 w 5481219"/>
              <a:gd name="connsiteY227" fmla="*/ 1765300 h 3041650"/>
              <a:gd name="connsiteX228" fmla="*/ 628650 w 5481219"/>
              <a:gd name="connsiteY228" fmla="*/ 1797050 h 3041650"/>
              <a:gd name="connsiteX229" fmla="*/ 641350 w 5481219"/>
              <a:gd name="connsiteY229" fmla="*/ 1835150 h 3041650"/>
              <a:gd name="connsiteX230" fmla="*/ 635000 w 5481219"/>
              <a:gd name="connsiteY230" fmla="*/ 1860550 h 3041650"/>
              <a:gd name="connsiteX231" fmla="*/ 615950 w 5481219"/>
              <a:gd name="connsiteY231" fmla="*/ 1866900 h 3041650"/>
              <a:gd name="connsiteX232" fmla="*/ 596900 w 5481219"/>
              <a:gd name="connsiteY232" fmla="*/ 1879600 h 3041650"/>
              <a:gd name="connsiteX233" fmla="*/ 596900 w 5481219"/>
              <a:gd name="connsiteY233" fmla="*/ 1962150 h 3041650"/>
              <a:gd name="connsiteX234" fmla="*/ 609600 w 5481219"/>
              <a:gd name="connsiteY234" fmla="*/ 1981200 h 3041650"/>
              <a:gd name="connsiteX235" fmla="*/ 628650 w 5481219"/>
              <a:gd name="connsiteY235" fmla="*/ 1987550 h 3041650"/>
              <a:gd name="connsiteX236" fmla="*/ 647700 w 5481219"/>
              <a:gd name="connsiteY236" fmla="*/ 2000250 h 3041650"/>
              <a:gd name="connsiteX237" fmla="*/ 666750 w 5481219"/>
              <a:gd name="connsiteY237" fmla="*/ 2006600 h 3041650"/>
              <a:gd name="connsiteX238" fmla="*/ 685800 w 5481219"/>
              <a:gd name="connsiteY238" fmla="*/ 2019300 h 3041650"/>
              <a:gd name="connsiteX239" fmla="*/ 704850 w 5481219"/>
              <a:gd name="connsiteY239" fmla="*/ 2025650 h 3041650"/>
              <a:gd name="connsiteX240" fmla="*/ 723900 w 5481219"/>
              <a:gd name="connsiteY240" fmla="*/ 2038350 h 3041650"/>
              <a:gd name="connsiteX241" fmla="*/ 742950 w 5481219"/>
              <a:gd name="connsiteY241" fmla="*/ 2044700 h 3041650"/>
              <a:gd name="connsiteX242" fmla="*/ 787400 w 5481219"/>
              <a:gd name="connsiteY242" fmla="*/ 2076450 h 3041650"/>
              <a:gd name="connsiteX243" fmla="*/ 806450 w 5481219"/>
              <a:gd name="connsiteY243" fmla="*/ 2082800 h 3041650"/>
              <a:gd name="connsiteX244" fmla="*/ 844550 w 5481219"/>
              <a:gd name="connsiteY244" fmla="*/ 2108200 h 3041650"/>
              <a:gd name="connsiteX245" fmla="*/ 863600 w 5481219"/>
              <a:gd name="connsiteY245" fmla="*/ 2101850 h 3041650"/>
              <a:gd name="connsiteX246" fmla="*/ 901700 w 5481219"/>
              <a:gd name="connsiteY246" fmla="*/ 2095500 h 3041650"/>
              <a:gd name="connsiteX247" fmla="*/ 933450 w 5481219"/>
              <a:gd name="connsiteY247" fmla="*/ 2089150 h 3041650"/>
              <a:gd name="connsiteX248" fmla="*/ 1016000 w 5481219"/>
              <a:gd name="connsiteY248" fmla="*/ 2101850 h 3041650"/>
              <a:gd name="connsiteX249" fmla="*/ 1054100 w 5481219"/>
              <a:gd name="connsiteY249" fmla="*/ 2114550 h 3041650"/>
              <a:gd name="connsiteX250" fmla="*/ 1111250 w 5481219"/>
              <a:gd name="connsiteY250" fmla="*/ 2133600 h 3041650"/>
              <a:gd name="connsiteX251" fmla="*/ 1168400 w 5481219"/>
              <a:gd name="connsiteY251" fmla="*/ 2152650 h 3041650"/>
              <a:gd name="connsiteX252" fmla="*/ 1187450 w 5481219"/>
              <a:gd name="connsiteY252" fmla="*/ 2159000 h 3041650"/>
              <a:gd name="connsiteX253" fmla="*/ 1206500 w 5481219"/>
              <a:gd name="connsiteY253" fmla="*/ 2171700 h 3041650"/>
              <a:gd name="connsiteX254" fmla="*/ 1231900 w 5481219"/>
              <a:gd name="connsiteY254" fmla="*/ 2178050 h 3041650"/>
              <a:gd name="connsiteX255" fmla="*/ 1270000 w 5481219"/>
              <a:gd name="connsiteY255" fmla="*/ 2190750 h 3041650"/>
              <a:gd name="connsiteX256" fmla="*/ 1289050 w 5481219"/>
              <a:gd name="connsiteY256" fmla="*/ 2197100 h 3041650"/>
              <a:gd name="connsiteX257" fmla="*/ 1308100 w 5481219"/>
              <a:gd name="connsiteY257" fmla="*/ 2203450 h 3041650"/>
              <a:gd name="connsiteX258" fmla="*/ 1403350 w 5481219"/>
              <a:gd name="connsiteY258" fmla="*/ 2216150 h 3041650"/>
              <a:gd name="connsiteX259" fmla="*/ 1466850 w 5481219"/>
              <a:gd name="connsiteY259" fmla="*/ 2235200 h 3041650"/>
              <a:gd name="connsiteX260" fmla="*/ 1485900 w 5481219"/>
              <a:gd name="connsiteY260" fmla="*/ 2241550 h 3041650"/>
              <a:gd name="connsiteX261" fmla="*/ 1511300 w 5481219"/>
              <a:gd name="connsiteY261" fmla="*/ 2247900 h 3041650"/>
              <a:gd name="connsiteX262" fmla="*/ 1530350 w 5481219"/>
              <a:gd name="connsiteY262" fmla="*/ 2254250 h 3041650"/>
              <a:gd name="connsiteX263" fmla="*/ 1600200 w 5481219"/>
              <a:gd name="connsiteY263" fmla="*/ 2273300 h 3041650"/>
              <a:gd name="connsiteX264" fmla="*/ 1644650 w 5481219"/>
              <a:gd name="connsiteY264" fmla="*/ 2241550 h 3041650"/>
              <a:gd name="connsiteX265" fmla="*/ 1663700 w 5481219"/>
              <a:gd name="connsiteY265" fmla="*/ 2235200 h 3041650"/>
              <a:gd name="connsiteX266" fmla="*/ 1682750 w 5481219"/>
              <a:gd name="connsiteY266" fmla="*/ 2222500 h 3041650"/>
              <a:gd name="connsiteX267" fmla="*/ 1993900 w 5481219"/>
              <a:gd name="connsiteY267" fmla="*/ 2222500 h 3041650"/>
              <a:gd name="connsiteX268" fmla="*/ 2057400 w 5481219"/>
              <a:gd name="connsiteY268" fmla="*/ 2203450 h 3041650"/>
              <a:gd name="connsiteX269" fmla="*/ 2089150 w 5481219"/>
              <a:gd name="connsiteY269" fmla="*/ 2197100 h 3041650"/>
              <a:gd name="connsiteX270" fmla="*/ 2108200 w 5481219"/>
              <a:gd name="connsiteY270" fmla="*/ 2190750 h 3041650"/>
              <a:gd name="connsiteX271" fmla="*/ 2336800 w 5481219"/>
              <a:gd name="connsiteY271" fmla="*/ 2184400 h 3041650"/>
              <a:gd name="connsiteX272" fmla="*/ 2514600 w 5481219"/>
              <a:gd name="connsiteY272" fmla="*/ 2197100 h 3041650"/>
              <a:gd name="connsiteX273" fmla="*/ 2533650 w 5481219"/>
              <a:gd name="connsiteY273" fmla="*/ 2203450 h 3041650"/>
              <a:gd name="connsiteX274" fmla="*/ 2559050 w 5481219"/>
              <a:gd name="connsiteY274" fmla="*/ 2209800 h 3041650"/>
              <a:gd name="connsiteX275" fmla="*/ 2578100 w 5481219"/>
              <a:gd name="connsiteY275" fmla="*/ 2216150 h 3041650"/>
              <a:gd name="connsiteX276" fmla="*/ 2616200 w 5481219"/>
              <a:gd name="connsiteY276" fmla="*/ 2222500 h 3041650"/>
              <a:gd name="connsiteX277" fmla="*/ 2679700 w 5481219"/>
              <a:gd name="connsiteY277" fmla="*/ 2241550 h 3041650"/>
              <a:gd name="connsiteX278" fmla="*/ 2717800 w 5481219"/>
              <a:gd name="connsiteY278" fmla="*/ 2266950 h 3041650"/>
              <a:gd name="connsiteX279" fmla="*/ 2730500 w 5481219"/>
              <a:gd name="connsiteY279" fmla="*/ 2336800 h 3041650"/>
              <a:gd name="connsiteX280" fmla="*/ 2743200 w 5481219"/>
              <a:gd name="connsiteY280" fmla="*/ 2368550 h 3041650"/>
              <a:gd name="connsiteX281" fmla="*/ 2749550 w 5481219"/>
              <a:gd name="connsiteY281" fmla="*/ 2406650 h 3041650"/>
              <a:gd name="connsiteX282" fmla="*/ 2755900 w 5481219"/>
              <a:gd name="connsiteY282" fmla="*/ 2425700 h 3041650"/>
              <a:gd name="connsiteX283" fmla="*/ 2762250 w 5481219"/>
              <a:gd name="connsiteY283" fmla="*/ 2451100 h 3041650"/>
              <a:gd name="connsiteX284" fmla="*/ 2774950 w 5481219"/>
              <a:gd name="connsiteY284" fmla="*/ 2489200 h 3041650"/>
              <a:gd name="connsiteX285" fmla="*/ 2743200 w 5481219"/>
              <a:gd name="connsiteY285" fmla="*/ 2603500 h 3041650"/>
              <a:gd name="connsiteX286" fmla="*/ 2724150 w 5481219"/>
              <a:gd name="connsiteY286" fmla="*/ 2609850 h 3041650"/>
              <a:gd name="connsiteX287" fmla="*/ 2730500 w 5481219"/>
              <a:gd name="connsiteY287" fmla="*/ 2628900 h 3041650"/>
              <a:gd name="connsiteX288" fmla="*/ 2787650 w 5481219"/>
              <a:gd name="connsiteY288" fmla="*/ 2647950 h 3041650"/>
              <a:gd name="connsiteX289" fmla="*/ 2825750 w 5481219"/>
              <a:gd name="connsiteY289" fmla="*/ 2660650 h 3041650"/>
              <a:gd name="connsiteX290" fmla="*/ 2844800 w 5481219"/>
              <a:gd name="connsiteY290" fmla="*/ 2673350 h 3041650"/>
              <a:gd name="connsiteX291" fmla="*/ 2946400 w 5481219"/>
              <a:gd name="connsiteY291" fmla="*/ 2679700 h 3041650"/>
              <a:gd name="connsiteX292" fmla="*/ 2965450 w 5481219"/>
              <a:gd name="connsiteY292" fmla="*/ 2686050 h 3041650"/>
              <a:gd name="connsiteX293" fmla="*/ 2971800 w 5481219"/>
              <a:gd name="connsiteY293" fmla="*/ 2705100 h 3041650"/>
              <a:gd name="connsiteX294" fmla="*/ 2984500 w 5481219"/>
              <a:gd name="connsiteY294" fmla="*/ 2724150 h 3041650"/>
              <a:gd name="connsiteX295" fmla="*/ 3022600 w 5481219"/>
              <a:gd name="connsiteY295" fmla="*/ 2787650 h 3041650"/>
              <a:gd name="connsiteX296" fmla="*/ 3035300 w 5481219"/>
              <a:gd name="connsiteY296" fmla="*/ 2806700 h 3041650"/>
              <a:gd name="connsiteX297" fmla="*/ 3048000 w 5481219"/>
              <a:gd name="connsiteY297" fmla="*/ 2825750 h 3041650"/>
              <a:gd name="connsiteX298" fmla="*/ 3067050 w 5481219"/>
              <a:gd name="connsiteY298" fmla="*/ 2832100 h 3041650"/>
              <a:gd name="connsiteX299" fmla="*/ 3105150 w 5481219"/>
              <a:gd name="connsiteY299" fmla="*/ 2794000 h 3041650"/>
              <a:gd name="connsiteX300" fmla="*/ 3130550 w 5481219"/>
              <a:gd name="connsiteY300" fmla="*/ 2787650 h 3041650"/>
              <a:gd name="connsiteX301" fmla="*/ 3200400 w 5481219"/>
              <a:gd name="connsiteY301" fmla="*/ 2794000 h 3041650"/>
              <a:gd name="connsiteX302" fmla="*/ 3219450 w 5481219"/>
              <a:gd name="connsiteY302" fmla="*/ 2800350 h 3041650"/>
              <a:gd name="connsiteX303" fmla="*/ 3238500 w 5481219"/>
              <a:gd name="connsiteY303" fmla="*/ 2819400 h 3041650"/>
              <a:gd name="connsiteX304" fmla="*/ 3289300 w 5481219"/>
              <a:gd name="connsiteY304" fmla="*/ 2851150 h 3041650"/>
              <a:gd name="connsiteX305" fmla="*/ 3333750 w 5481219"/>
              <a:gd name="connsiteY305" fmla="*/ 2882900 h 3041650"/>
              <a:gd name="connsiteX306" fmla="*/ 3371850 w 5481219"/>
              <a:gd name="connsiteY306" fmla="*/ 2908300 h 3041650"/>
              <a:gd name="connsiteX307" fmla="*/ 3390900 w 5481219"/>
              <a:gd name="connsiteY307" fmla="*/ 2921000 h 3041650"/>
              <a:gd name="connsiteX308" fmla="*/ 3429000 w 5481219"/>
              <a:gd name="connsiteY308" fmla="*/ 2933700 h 3041650"/>
              <a:gd name="connsiteX309" fmla="*/ 3473450 w 5481219"/>
              <a:gd name="connsiteY309" fmla="*/ 2946400 h 3041650"/>
              <a:gd name="connsiteX310" fmla="*/ 3575050 w 5481219"/>
              <a:gd name="connsiteY310" fmla="*/ 2959100 h 3041650"/>
              <a:gd name="connsiteX311" fmla="*/ 3638550 w 5481219"/>
              <a:gd name="connsiteY311" fmla="*/ 2952750 h 3041650"/>
              <a:gd name="connsiteX312" fmla="*/ 3689350 w 5481219"/>
              <a:gd name="connsiteY312" fmla="*/ 2940050 h 3041650"/>
              <a:gd name="connsiteX313" fmla="*/ 3746500 w 5481219"/>
              <a:gd name="connsiteY313" fmla="*/ 2927350 h 3041650"/>
              <a:gd name="connsiteX314" fmla="*/ 3771900 w 5481219"/>
              <a:gd name="connsiteY314" fmla="*/ 2921000 h 3041650"/>
              <a:gd name="connsiteX315" fmla="*/ 3810000 w 5481219"/>
              <a:gd name="connsiteY315" fmla="*/ 2908300 h 3041650"/>
              <a:gd name="connsiteX316" fmla="*/ 3873500 w 5481219"/>
              <a:gd name="connsiteY316" fmla="*/ 2933700 h 3041650"/>
              <a:gd name="connsiteX317" fmla="*/ 3905250 w 5481219"/>
              <a:gd name="connsiteY317" fmla="*/ 2990850 h 3041650"/>
              <a:gd name="connsiteX318" fmla="*/ 3943350 w 5481219"/>
              <a:gd name="connsiteY318" fmla="*/ 3003550 h 3041650"/>
              <a:gd name="connsiteX319" fmla="*/ 3981450 w 5481219"/>
              <a:gd name="connsiteY319" fmla="*/ 3022600 h 3041650"/>
              <a:gd name="connsiteX320" fmla="*/ 4019550 w 5481219"/>
              <a:gd name="connsiteY320" fmla="*/ 3041650 h 3041650"/>
              <a:gd name="connsiteX321" fmla="*/ 4064000 w 5481219"/>
              <a:gd name="connsiteY321" fmla="*/ 3035300 h 3041650"/>
              <a:gd name="connsiteX322" fmla="*/ 4083050 w 5481219"/>
              <a:gd name="connsiteY322" fmla="*/ 3028950 h 3041650"/>
              <a:gd name="connsiteX323" fmla="*/ 4057650 w 5481219"/>
              <a:gd name="connsiteY323" fmla="*/ 2990850 h 3041650"/>
              <a:gd name="connsiteX324" fmla="*/ 4038600 w 5481219"/>
              <a:gd name="connsiteY324" fmla="*/ 2984500 h 3041650"/>
              <a:gd name="connsiteX325" fmla="*/ 4019550 w 5481219"/>
              <a:gd name="connsiteY325" fmla="*/ 2971800 h 3041650"/>
              <a:gd name="connsiteX326" fmla="*/ 4038600 w 5481219"/>
              <a:gd name="connsiteY326" fmla="*/ 2959100 h 3041650"/>
              <a:gd name="connsiteX327" fmla="*/ 4102100 w 5481219"/>
              <a:gd name="connsiteY327" fmla="*/ 2952750 h 3041650"/>
              <a:gd name="connsiteX328" fmla="*/ 4140200 w 5481219"/>
              <a:gd name="connsiteY328" fmla="*/ 2946400 h 3041650"/>
              <a:gd name="connsiteX329" fmla="*/ 4159250 w 5481219"/>
              <a:gd name="connsiteY329" fmla="*/ 2933700 h 3041650"/>
              <a:gd name="connsiteX330" fmla="*/ 4203700 w 5481219"/>
              <a:gd name="connsiteY330" fmla="*/ 2921000 h 3041650"/>
              <a:gd name="connsiteX331" fmla="*/ 4222750 w 5481219"/>
              <a:gd name="connsiteY331" fmla="*/ 2914650 h 3041650"/>
              <a:gd name="connsiteX332" fmla="*/ 4254500 w 5481219"/>
              <a:gd name="connsiteY332" fmla="*/ 2908300 h 3041650"/>
              <a:gd name="connsiteX333" fmla="*/ 4292600 w 5481219"/>
              <a:gd name="connsiteY333" fmla="*/ 2895600 h 3041650"/>
              <a:gd name="connsiteX334" fmla="*/ 4311650 w 5481219"/>
              <a:gd name="connsiteY334" fmla="*/ 2889250 h 3041650"/>
              <a:gd name="connsiteX335" fmla="*/ 4337050 w 5481219"/>
              <a:gd name="connsiteY335" fmla="*/ 2882900 h 3041650"/>
              <a:gd name="connsiteX336" fmla="*/ 4381500 w 5481219"/>
              <a:gd name="connsiteY336" fmla="*/ 2870200 h 3041650"/>
              <a:gd name="connsiteX337" fmla="*/ 4451350 w 5481219"/>
              <a:gd name="connsiteY337" fmla="*/ 2851150 h 3041650"/>
              <a:gd name="connsiteX338" fmla="*/ 4470400 w 5481219"/>
              <a:gd name="connsiteY338" fmla="*/ 2844800 h 3041650"/>
              <a:gd name="connsiteX339" fmla="*/ 4489450 w 5481219"/>
              <a:gd name="connsiteY339" fmla="*/ 2838450 h 3041650"/>
              <a:gd name="connsiteX340" fmla="*/ 4527550 w 5481219"/>
              <a:gd name="connsiteY340" fmla="*/ 2813050 h 3041650"/>
              <a:gd name="connsiteX341" fmla="*/ 4546600 w 5481219"/>
              <a:gd name="connsiteY341" fmla="*/ 2800350 h 3041650"/>
              <a:gd name="connsiteX342" fmla="*/ 4584700 w 5481219"/>
              <a:gd name="connsiteY342" fmla="*/ 2781300 h 3041650"/>
              <a:gd name="connsiteX343" fmla="*/ 4622800 w 5481219"/>
              <a:gd name="connsiteY343" fmla="*/ 2743200 h 3041650"/>
              <a:gd name="connsiteX344" fmla="*/ 4667250 w 5481219"/>
              <a:gd name="connsiteY344" fmla="*/ 2686050 h 3041650"/>
              <a:gd name="connsiteX345" fmla="*/ 4686300 w 5481219"/>
              <a:gd name="connsiteY345" fmla="*/ 2647950 h 3041650"/>
              <a:gd name="connsiteX346" fmla="*/ 4705350 w 5481219"/>
              <a:gd name="connsiteY346" fmla="*/ 2628900 h 3041650"/>
              <a:gd name="connsiteX347" fmla="*/ 4730750 w 5481219"/>
              <a:gd name="connsiteY347" fmla="*/ 2590800 h 3041650"/>
              <a:gd name="connsiteX348" fmla="*/ 4743450 w 5481219"/>
              <a:gd name="connsiteY348" fmla="*/ 2571750 h 3041650"/>
              <a:gd name="connsiteX349" fmla="*/ 4762500 w 5481219"/>
              <a:gd name="connsiteY349" fmla="*/ 2559050 h 3041650"/>
              <a:gd name="connsiteX350" fmla="*/ 4794250 w 5481219"/>
              <a:gd name="connsiteY350" fmla="*/ 2527300 h 3041650"/>
              <a:gd name="connsiteX351" fmla="*/ 4813300 w 5481219"/>
              <a:gd name="connsiteY351" fmla="*/ 2508250 h 3041650"/>
              <a:gd name="connsiteX352" fmla="*/ 4870450 w 5481219"/>
              <a:gd name="connsiteY352" fmla="*/ 2463800 h 3041650"/>
              <a:gd name="connsiteX353" fmla="*/ 4895850 w 5481219"/>
              <a:gd name="connsiteY353" fmla="*/ 2406650 h 3041650"/>
              <a:gd name="connsiteX354" fmla="*/ 4914900 w 5481219"/>
              <a:gd name="connsiteY354" fmla="*/ 2324100 h 3041650"/>
              <a:gd name="connsiteX355" fmla="*/ 4921250 w 5481219"/>
              <a:gd name="connsiteY355" fmla="*/ 2235200 h 3041650"/>
              <a:gd name="connsiteX356" fmla="*/ 4921250 w 5481219"/>
              <a:gd name="connsiteY356" fmla="*/ 2159000 h 3041650"/>
              <a:gd name="connsiteX357" fmla="*/ 4908550 w 5481219"/>
              <a:gd name="connsiteY357" fmla="*/ 2139950 h 3041650"/>
              <a:gd name="connsiteX358" fmla="*/ 4883150 w 5481219"/>
              <a:gd name="connsiteY358" fmla="*/ 2133600 h 3041650"/>
              <a:gd name="connsiteX359" fmla="*/ 4832350 w 5481219"/>
              <a:gd name="connsiteY359" fmla="*/ 2114550 h 3041650"/>
              <a:gd name="connsiteX360" fmla="*/ 4800600 w 5481219"/>
              <a:gd name="connsiteY360" fmla="*/ 2101850 h 3041650"/>
              <a:gd name="connsiteX361" fmla="*/ 4775200 w 5481219"/>
              <a:gd name="connsiteY361" fmla="*/ 2095500 h 3041650"/>
              <a:gd name="connsiteX362" fmla="*/ 4756150 w 5481219"/>
              <a:gd name="connsiteY362" fmla="*/ 2089150 h 3041650"/>
              <a:gd name="connsiteX363" fmla="*/ 4743450 w 5481219"/>
              <a:gd name="connsiteY363" fmla="*/ 2108200 h 3041650"/>
              <a:gd name="connsiteX364" fmla="*/ 4794250 w 5481219"/>
              <a:gd name="connsiteY364" fmla="*/ 2089150 h 3041650"/>
              <a:gd name="connsiteX365" fmla="*/ 4806950 w 5481219"/>
              <a:gd name="connsiteY365" fmla="*/ 2070100 h 3041650"/>
              <a:gd name="connsiteX366" fmla="*/ 4826000 w 5481219"/>
              <a:gd name="connsiteY366" fmla="*/ 2051050 h 3041650"/>
              <a:gd name="connsiteX367" fmla="*/ 4832350 w 5481219"/>
              <a:gd name="connsiteY367" fmla="*/ 2032000 h 3041650"/>
              <a:gd name="connsiteX368" fmla="*/ 4813300 w 5481219"/>
              <a:gd name="connsiteY368" fmla="*/ 2019300 h 3041650"/>
              <a:gd name="connsiteX369" fmla="*/ 4762500 w 5481219"/>
              <a:gd name="connsiteY369" fmla="*/ 1974850 h 3041650"/>
              <a:gd name="connsiteX370" fmla="*/ 4711700 w 5481219"/>
              <a:gd name="connsiteY370" fmla="*/ 1962150 h 3041650"/>
              <a:gd name="connsiteX371" fmla="*/ 4692650 w 5481219"/>
              <a:gd name="connsiteY371" fmla="*/ 1949450 h 3041650"/>
              <a:gd name="connsiteX372" fmla="*/ 4667250 w 5481219"/>
              <a:gd name="connsiteY372" fmla="*/ 1943100 h 3041650"/>
              <a:gd name="connsiteX373" fmla="*/ 4660900 w 5481219"/>
              <a:gd name="connsiteY373" fmla="*/ 1924050 h 3041650"/>
              <a:gd name="connsiteX374" fmla="*/ 4679950 w 5481219"/>
              <a:gd name="connsiteY374" fmla="*/ 1917700 h 3041650"/>
              <a:gd name="connsiteX375" fmla="*/ 4641850 w 5481219"/>
              <a:gd name="connsiteY375" fmla="*/ 1911350 h 3041650"/>
              <a:gd name="connsiteX376" fmla="*/ 4616450 w 5481219"/>
              <a:gd name="connsiteY376" fmla="*/ 1905000 h 3041650"/>
              <a:gd name="connsiteX377" fmla="*/ 4584700 w 5481219"/>
              <a:gd name="connsiteY377" fmla="*/ 1892300 h 3041650"/>
              <a:gd name="connsiteX378" fmla="*/ 4540250 w 5481219"/>
              <a:gd name="connsiteY378" fmla="*/ 1885950 h 3041650"/>
              <a:gd name="connsiteX379" fmla="*/ 4514850 w 5481219"/>
              <a:gd name="connsiteY379" fmla="*/ 1879600 h 3041650"/>
              <a:gd name="connsiteX380" fmla="*/ 4508500 w 5481219"/>
              <a:gd name="connsiteY380" fmla="*/ 1854200 h 3041650"/>
              <a:gd name="connsiteX381" fmla="*/ 4464050 w 5481219"/>
              <a:gd name="connsiteY381" fmla="*/ 1797050 h 3041650"/>
              <a:gd name="connsiteX382" fmla="*/ 4445000 w 5481219"/>
              <a:gd name="connsiteY382" fmla="*/ 1784350 h 3041650"/>
              <a:gd name="connsiteX383" fmla="*/ 4438650 w 5481219"/>
              <a:gd name="connsiteY383" fmla="*/ 1765300 h 3041650"/>
              <a:gd name="connsiteX384" fmla="*/ 4432300 w 5481219"/>
              <a:gd name="connsiteY384" fmla="*/ 1739900 h 3041650"/>
              <a:gd name="connsiteX385" fmla="*/ 4387850 w 5481219"/>
              <a:gd name="connsiteY385" fmla="*/ 1682750 h 3041650"/>
              <a:gd name="connsiteX386" fmla="*/ 4368800 w 5481219"/>
              <a:gd name="connsiteY386" fmla="*/ 1670050 h 3041650"/>
              <a:gd name="connsiteX387" fmla="*/ 4356100 w 5481219"/>
              <a:gd name="connsiteY387" fmla="*/ 1631950 h 3041650"/>
              <a:gd name="connsiteX388" fmla="*/ 4362450 w 5481219"/>
              <a:gd name="connsiteY388" fmla="*/ 1612900 h 3041650"/>
              <a:gd name="connsiteX389" fmla="*/ 4400550 w 5481219"/>
              <a:gd name="connsiteY389" fmla="*/ 1581150 h 3041650"/>
              <a:gd name="connsiteX390" fmla="*/ 4438650 w 5481219"/>
              <a:gd name="connsiteY390" fmla="*/ 1543050 h 3041650"/>
              <a:gd name="connsiteX391" fmla="*/ 4451350 w 5481219"/>
              <a:gd name="connsiteY391" fmla="*/ 1524000 h 3041650"/>
              <a:gd name="connsiteX392" fmla="*/ 4489450 w 5481219"/>
              <a:gd name="connsiteY392" fmla="*/ 1485900 h 3041650"/>
              <a:gd name="connsiteX393" fmla="*/ 4527550 w 5481219"/>
              <a:gd name="connsiteY393" fmla="*/ 1460500 h 3041650"/>
              <a:gd name="connsiteX394" fmla="*/ 4521200 w 5481219"/>
              <a:gd name="connsiteY394" fmla="*/ 1441450 h 3041650"/>
              <a:gd name="connsiteX395" fmla="*/ 4489450 w 5481219"/>
              <a:gd name="connsiteY395" fmla="*/ 1435100 h 3041650"/>
              <a:gd name="connsiteX396" fmla="*/ 4406900 w 5481219"/>
              <a:gd name="connsiteY396" fmla="*/ 1441450 h 3041650"/>
              <a:gd name="connsiteX397" fmla="*/ 4343400 w 5481219"/>
              <a:gd name="connsiteY397" fmla="*/ 1454150 h 3041650"/>
              <a:gd name="connsiteX398" fmla="*/ 4248150 w 5481219"/>
              <a:gd name="connsiteY398" fmla="*/ 1447800 h 3041650"/>
              <a:gd name="connsiteX399" fmla="*/ 4229100 w 5481219"/>
              <a:gd name="connsiteY399" fmla="*/ 1435100 h 3041650"/>
              <a:gd name="connsiteX400" fmla="*/ 4171950 w 5481219"/>
              <a:gd name="connsiteY400" fmla="*/ 1409700 h 3041650"/>
              <a:gd name="connsiteX401" fmla="*/ 4140200 w 5481219"/>
              <a:gd name="connsiteY401" fmla="*/ 1371600 h 3041650"/>
              <a:gd name="connsiteX402" fmla="*/ 4159250 w 5481219"/>
              <a:gd name="connsiteY402" fmla="*/ 1327150 h 3041650"/>
              <a:gd name="connsiteX403" fmla="*/ 4171950 w 5481219"/>
              <a:gd name="connsiteY403" fmla="*/ 1289050 h 3041650"/>
              <a:gd name="connsiteX404" fmla="*/ 4178300 w 5481219"/>
              <a:gd name="connsiteY404" fmla="*/ 1270000 h 3041650"/>
              <a:gd name="connsiteX405" fmla="*/ 4184650 w 5481219"/>
              <a:gd name="connsiteY405" fmla="*/ 1250950 h 3041650"/>
              <a:gd name="connsiteX406" fmla="*/ 4191000 w 5481219"/>
              <a:gd name="connsiteY406" fmla="*/ 1231900 h 3041650"/>
              <a:gd name="connsiteX407" fmla="*/ 4248150 w 5481219"/>
              <a:gd name="connsiteY407" fmla="*/ 1187450 h 3041650"/>
              <a:gd name="connsiteX408" fmla="*/ 4273550 w 5481219"/>
              <a:gd name="connsiteY408" fmla="*/ 1181100 h 3041650"/>
              <a:gd name="connsiteX409" fmla="*/ 4343400 w 5481219"/>
              <a:gd name="connsiteY409" fmla="*/ 1162050 h 3041650"/>
              <a:gd name="connsiteX410" fmla="*/ 4394200 w 5481219"/>
              <a:gd name="connsiteY410" fmla="*/ 1155700 h 3041650"/>
              <a:gd name="connsiteX411" fmla="*/ 4432300 w 5481219"/>
              <a:gd name="connsiteY411" fmla="*/ 1136650 h 3041650"/>
              <a:gd name="connsiteX412" fmla="*/ 4464050 w 5481219"/>
              <a:gd name="connsiteY412" fmla="*/ 1079500 h 3041650"/>
              <a:gd name="connsiteX413" fmla="*/ 4483100 w 5481219"/>
              <a:gd name="connsiteY413" fmla="*/ 1066800 h 3041650"/>
              <a:gd name="connsiteX414" fmla="*/ 4527550 w 5481219"/>
              <a:gd name="connsiteY414" fmla="*/ 1035050 h 3041650"/>
              <a:gd name="connsiteX415" fmla="*/ 4546600 w 5481219"/>
              <a:gd name="connsiteY415" fmla="*/ 1028700 h 3041650"/>
              <a:gd name="connsiteX416" fmla="*/ 4565650 w 5481219"/>
              <a:gd name="connsiteY416" fmla="*/ 1016000 h 3041650"/>
              <a:gd name="connsiteX417" fmla="*/ 4635500 w 5481219"/>
              <a:gd name="connsiteY417" fmla="*/ 996950 h 3041650"/>
              <a:gd name="connsiteX418" fmla="*/ 4692650 w 5481219"/>
              <a:gd name="connsiteY418" fmla="*/ 1009650 h 3041650"/>
              <a:gd name="connsiteX419" fmla="*/ 4730750 w 5481219"/>
              <a:gd name="connsiteY419" fmla="*/ 1016000 h 3041650"/>
              <a:gd name="connsiteX420" fmla="*/ 4749800 w 5481219"/>
              <a:gd name="connsiteY420" fmla="*/ 1028700 h 3041650"/>
              <a:gd name="connsiteX421" fmla="*/ 4762500 w 5481219"/>
              <a:gd name="connsiteY421" fmla="*/ 1047750 h 3041650"/>
              <a:gd name="connsiteX422" fmla="*/ 4775200 w 5481219"/>
              <a:gd name="connsiteY422" fmla="*/ 1092200 h 3041650"/>
              <a:gd name="connsiteX423" fmla="*/ 4762500 w 5481219"/>
              <a:gd name="connsiteY423" fmla="*/ 1111250 h 3041650"/>
              <a:gd name="connsiteX424" fmla="*/ 4724400 w 5481219"/>
              <a:gd name="connsiteY424" fmla="*/ 1136650 h 3041650"/>
              <a:gd name="connsiteX425" fmla="*/ 4711700 w 5481219"/>
              <a:gd name="connsiteY425" fmla="*/ 1155700 h 3041650"/>
              <a:gd name="connsiteX426" fmla="*/ 4692650 w 5481219"/>
              <a:gd name="connsiteY426" fmla="*/ 1193800 h 3041650"/>
              <a:gd name="connsiteX427" fmla="*/ 4737100 w 5481219"/>
              <a:gd name="connsiteY427" fmla="*/ 1193800 h 3041650"/>
              <a:gd name="connsiteX428" fmla="*/ 4775200 w 5481219"/>
              <a:gd name="connsiteY428" fmla="*/ 1168400 h 3041650"/>
              <a:gd name="connsiteX429" fmla="*/ 4794250 w 5481219"/>
              <a:gd name="connsiteY429" fmla="*/ 1155700 h 3041650"/>
              <a:gd name="connsiteX430" fmla="*/ 4832350 w 5481219"/>
              <a:gd name="connsiteY430" fmla="*/ 1136650 h 3041650"/>
              <a:gd name="connsiteX431" fmla="*/ 4889500 w 5481219"/>
              <a:gd name="connsiteY431" fmla="*/ 1111250 h 3041650"/>
              <a:gd name="connsiteX432" fmla="*/ 4902200 w 5481219"/>
              <a:gd name="connsiteY432" fmla="*/ 1066800 h 3041650"/>
              <a:gd name="connsiteX433" fmla="*/ 4914900 w 5481219"/>
              <a:gd name="connsiteY433" fmla="*/ 1047750 h 3041650"/>
              <a:gd name="connsiteX434" fmla="*/ 4959350 w 5481219"/>
              <a:gd name="connsiteY434" fmla="*/ 1028700 h 3041650"/>
              <a:gd name="connsiteX435" fmla="*/ 4978400 w 5481219"/>
              <a:gd name="connsiteY435" fmla="*/ 1016000 h 3041650"/>
              <a:gd name="connsiteX436" fmla="*/ 5010150 w 5481219"/>
              <a:gd name="connsiteY436" fmla="*/ 977900 h 3041650"/>
              <a:gd name="connsiteX437" fmla="*/ 5029200 w 5481219"/>
              <a:gd name="connsiteY437" fmla="*/ 965200 h 3041650"/>
              <a:gd name="connsiteX438" fmla="*/ 5111750 w 5481219"/>
              <a:gd name="connsiteY438" fmla="*/ 946150 h 3041650"/>
              <a:gd name="connsiteX439" fmla="*/ 5149850 w 5481219"/>
              <a:gd name="connsiteY439" fmla="*/ 939800 h 3041650"/>
              <a:gd name="connsiteX440" fmla="*/ 5238750 w 5481219"/>
              <a:gd name="connsiteY440" fmla="*/ 920750 h 3041650"/>
              <a:gd name="connsiteX441" fmla="*/ 5340350 w 5481219"/>
              <a:gd name="connsiteY441" fmla="*/ 946150 h 3041650"/>
              <a:gd name="connsiteX442" fmla="*/ 5454650 w 5481219"/>
              <a:gd name="connsiteY442" fmla="*/ 952500 h 3041650"/>
              <a:gd name="connsiteX443" fmla="*/ 5480050 w 5481219"/>
              <a:gd name="connsiteY443" fmla="*/ 946150 h 3041650"/>
              <a:gd name="connsiteX444" fmla="*/ 5473700 w 5481219"/>
              <a:gd name="connsiteY444" fmla="*/ 927100 h 3041650"/>
              <a:gd name="connsiteX445" fmla="*/ 5441950 w 5481219"/>
              <a:gd name="connsiteY445" fmla="*/ 889000 h 3041650"/>
              <a:gd name="connsiteX446" fmla="*/ 5410200 w 5481219"/>
              <a:gd name="connsiteY446" fmla="*/ 869950 h 3041650"/>
              <a:gd name="connsiteX447" fmla="*/ 5372100 w 5481219"/>
              <a:gd name="connsiteY447" fmla="*/ 844550 h 3041650"/>
              <a:gd name="connsiteX448" fmla="*/ 5334000 w 5481219"/>
              <a:gd name="connsiteY448" fmla="*/ 831850 h 3041650"/>
              <a:gd name="connsiteX449" fmla="*/ 5314950 w 5481219"/>
              <a:gd name="connsiteY449" fmla="*/ 825500 h 3041650"/>
              <a:gd name="connsiteX450" fmla="*/ 5276850 w 5481219"/>
              <a:gd name="connsiteY450" fmla="*/ 800100 h 3041650"/>
              <a:gd name="connsiteX451" fmla="*/ 5257800 w 5481219"/>
              <a:gd name="connsiteY451" fmla="*/ 787400 h 3041650"/>
              <a:gd name="connsiteX452" fmla="*/ 5238750 w 5481219"/>
              <a:gd name="connsiteY452" fmla="*/ 781050 h 3041650"/>
              <a:gd name="connsiteX453" fmla="*/ 5219700 w 5481219"/>
              <a:gd name="connsiteY453" fmla="*/ 768350 h 3041650"/>
              <a:gd name="connsiteX454" fmla="*/ 5143500 w 5481219"/>
              <a:gd name="connsiteY454" fmla="*/ 749300 h 3041650"/>
              <a:gd name="connsiteX455" fmla="*/ 5067300 w 5481219"/>
              <a:gd name="connsiteY455" fmla="*/ 704850 h 304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Lst>
            <a:rect l="l" t="t" r="r" b="b"/>
            <a:pathLst>
              <a:path w="5481219" h="3041650">
                <a:moveTo>
                  <a:pt x="5067300" y="704850"/>
                </a:moveTo>
                <a:cubicBezTo>
                  <a:pt x="5059892" y="698500"/>
                  <a:pt x="5088301" y="712177"/>
                  <a:pt x="5099050" y="711200"/>
                </a:cubicBezTo>
                <a:cubicBezTo>
                  <a:pt x="5112382" y="709988"/>
                  <a:pt x="5124163" y="701747"/>
                  <a:pt x="5137150" y="698500"/>
                </a:cubicBezTo>
                <a:cubicBezTo>
                  <a:pt x="5145617" y="696383"/>
                  <a:pt x="5154191" y="694658"/>
                  <a:pt x="5162550" y="692150"/>
                </a:cubicBezTo>
                <a:cubicBezTo>
                  <a:pt x="5175372" y="688303"/>
                  <a:pt x="5200650" y="679450"/>
                  <a:pt x="5200650" y="679450"/>
                </a:cubicBezTo>
                <a:cubicBezTo>
                  <a:pt x="5204883" y="673100"/>
                  <a:pt x="5212271" y="667955"/>
                  <a:pt x="5213350" y="660400"/>
                </a:cubicBezTo>
                <a:cubicBezTo>
                  <a:pt x="5214584" y="651760"/>
                  <a:pt x="5209508" y="643359"/>
                  <a:pt x="5207000" y="635000"/>
                </a:cubicBezTo>
                <a:cubicBezTo>
                  <a:pt x="5203153" y="622178"/>
                  <a:pt x="5198533" y="609600"/>
                  <a:pt x="5194300" y="596900"/>
                </a:cubicBezTo>
                <a:lnTo>
                  <a:pt x="5187950" y="577850"/>
                </a:lnTo>
                <a:cubicBezTo>
                  <a:pt x="5185833" y="571500"/>
                  <a:pt x="5185313" y="564369"/>
                  <a:pt x="5181600" y="558800"/>
                </a:cubicBezTo>
                <a:cubicBezTo>
                  <a:pt x="5177367" y="552450"/>
                  <a:pt x="5172313" y="546576"/>
                  <a:pt x="5168900" y="539750"/>
                </a:cubicBezTo>
                <a:cubicBezTo>
                  <a:pt x="5165907" y="533763"/>
                  <a:pt x="5165543" y="526687"/>
                  <a:pt x="5162550" y="520700"/>
                </a:cubicBezTo>
                <a:cubicBezTo>
                  <a:pt x="5159137" y="513874"/>
                  <a:pt x="5153263" y="508476"/>
                  <a:pt x="5149850" y="501650"/>
                </a:cubicBezTo>
                <a:cubicBezTo>
                  <a:pt x="5123560" y="449070"/>
                  <a:pt x="5167196" y="518145"/>
                  <a:pt x="5130800" y="463550"/>
                </a:cubicBezTo>
                <a:cubicBezTo>
                  <a:pt x="5017806" y="479692"/>
                  <a:pt x="5135800" y="461280"/>
                  <a:pt x="5060950" y="476250"/>
                </a:cubicBezTo>
                <a:cubicBezTo>
                  <a:pt x="5026622" y="483116"/>
                  <a:pt x="5026949" y="480100"/>
                  <a:pt x="4997450" y="488950"/>
                </a:cubicBezTo>
                <a:cubicBezTo>
                  <a:pt x="4984628" y="492797"/>
                  <a:pt x="4972050" y="497417"/>
                  <a:pt x="4959350" y="501650"/>
                </a:cubicBezTo>
                <a:cubicBezTo>
                  <a:pt x="4953000" y="503767"/>
                  <a:pt x="4946864" y="506687"/>
                  <a:pt x="4940300" y="508000"/>
                </a:cubicBezTo>
                <a:lnTo>
                  <a:pt x="4908550" y="514350"/>
                </a:lnTo>
                <a:cubicBezTo>
                  <a:pt x="4885267" y="512233"/>
                  <a:pt x="4861129" y="514597"/>
                  <a:pt x="4838700" y="508000"/>
                </a:cubicBezTo>
                <a:cubicBezTo>
                  <a:pt x="4819272" y="502286"/>
                  <a:pt x="4771837" y="458506"/>
                  <a:pt x="4762500" y="444500"/>
                </a:cubicBezTo>
                <a:cubicBezTo>
                  <a:pt x="4750914" y="427121"/>
                  <a:pt x="4750803" y="421662"/>
                  <a:pt x="4730750" y="412750"/>
                </a:cubicBezTo>
                <a:lnTo>
                  <a:pt x="4673600" y="393700"/>
                </a:lnTo>
                <a:lnTo>
                  <a:pt x="4635500" y="381000"/>
                </a:lnTo>
                <a:cubicBezTo>
                  <a:pt x="4629150" y="378883"/>
                  <a:pt x="4623014" y="375963"/>
                  <a:pt x="4616450" y="374650"/>
                </a:cubicBezTo>
                <a:cubicBezTo>
                  <a:pt x="4567966" y="364953"/>
                  <a:pt x="4595410" y="369639"/>
                  <a:pt x="4533900" y="361950"/>
                </a:cubicBezTo>
                <a:lnTo>
                  <a:pt x="4495800" y="349250"/>
                </a:lnTo>
                <a:cubicBezTo>
                  <a:pt x="4489450" y="347133"/>
                  <a:pt x="4482737" y="345893"/>
                  <a:pt x="4476750" y="342900"/>
                </a:cubicBezTo>
                <a:cubicBezTo>
                  <a:pt x="4468283" y="338667"/>
                  <a:pt x="4460051" y="333929"/>
                  <a:pt x="4451350" y="330200"/>
                </a:cubicBezTo>
                <a:cubicBezTo>
                  <a:pt x="4445198" y="327563"/>
                  <a:pt x="4438151" y="327101"/>
                  <a:pt x="4432300" y="323850"/>
                </a:cubicBezTo>
                <a:cubicBezTo>
                  <a:pt x="4418957" y="316437"/>
                  <a:pt x="4406900" y="306917"/>
                  <a:pt x="4394200" y="298450"/>
                </a:cubicBezTo>
                <a:cubicBezTo>
                  <a:pt x="4387850" y="294217"/>
                  <a:pt x="4380546" y="291146"/>
                  <a:pt x="4375150" y="285750"/>
                </a:cubicBezTo>
                <a:cubicBezTo>
                  <a:pt x="4368800" y="279400"/>
                  <a:pt x="4362999" y="272449"/>
                  <a:pt x="4356100" y="266700"/>
                </a:cubicBezTo>
                <a:cubicBezTo>
                  <a:pt x="4350237" y="261814"/>
                  <a:pt x="4342844" y="258967"/>
                  <a:pt x="4337050" y="254000"/>
                </a:cubicBezTo>
                <a:cubicBezTo>
                  <a:pt x="4327959" y="246208"/>
                  <a:pt x="4321000" y="236080"/>
                  <a:pt x="4311650" y="228600"/>
                </a:cubicBezTo>
                <a:cubicBezTo>
                  <a:pt x="4299731" y="219065"/>
                  <a:pt x="4286250" y="211667"/>
                  <a:pt x="4273550" y="203200"/>
                </a:cubicBezTo>
                <a:lnTo>
                  <a:pt x="4235450" y="177800"/>
                </a:lnTo>
                <a:lnTo>
                  <a:pt x="4159250" y="127000"/>
                </a:lnTo>
                <a:lnTo>
                  <a:pt x="4140200" y="114300"/>
                </a:lnTo>
                <a:cubicBezTo>
                  <a:pt x="4133850" y="110067"/>
                  <a:pt x="4128390" y="104013"/>
                  <a:pt x="4121150" y="101600"/>
                </a:cubicBezTo>
                <a:cubicBezTo>
                  <a:pt x="4108450" y="97367"/>
                  <a:pt x="4094189" y="96326"/>
                  <a:pt x="4083050" y="88900"/>
                </a:cubicBezTo>
                <a:cubicBezTo>
                  <a:pt x="4076700" y="84667"/>
                  <a:pt x="4070974" y="79300"/>
                  <a:pt x="4064000" y="76200"/>
                </a:cubicBezTo>
                <a:cubicBezTo>
                  <a:pt x="4032914" y="62384"/>
                  <a:pt x="4028917" y="65675"/>
                  <a:pt x="4000500" y="57150"/>
                </a:cubicBezTo>
                <a:cubicBezTo>
                  <a:pt x="3987678" y="53303"/>
                  <a:pt x="3975100" y="48683"/>
                  <a:pt x="3962400" y="44450"/>
                </a:cubicBezTo>
                <a:cubicBezTo>
                  <a:pt x="3956050" y="42333"/>
                  <a:pt x="3949914" y="39413"/>
                  <a:pt x="3943350" y="38100"/>
                </a:cubicBezTo>
                <a:cubicBezTo>
                  <a:pt x="3918164" y="33063"/>
                  <a:pt x="3883777" y="26709"/>
                  <a:pt x="3860800" y="19050"/>
                </a:cubicBezTo>
                <a:cubicBezTo>
                  <a:pt x="3854450" y="16933"/>
                  <a:pt x="3848272" y="14205"/>
                  <a:pt x="3841750" y="12700"/>
                </a:cubicBezTo>
                <a:cubicBezTo>
                  <a:pt x="3820717" y="7846"/>
                  <a:pt x="3778250" y="0"/>
                  <a:pt x="3778250" y="0"/>
                </a:cubicBezTo>
                <a:cubicBezTo>
                  <a:pt x="3723217" y="2117"/>
                  <a:pt x="3668094" y="2561"/>
                  <a:pt x="3613150" y="6350"/>
                </a:cubicBezTo>
                <a:cubicBezTo>
                  <a:pt x="3606472" y="6811"/>
                  <a:pt x="3600087" y="9707"/>
                  <a:pt x="3594100" y="12700"/>
                </a:cubicBezTo>
                <a:cubicBezTo>
                  <a:pt x="3587274" y="16113"/>
                  <a:pt x="3581400" y="21167"/>
                  <a:pt x="3575050" y="25400"/>
                </a:cubicBezTo>
                <a:cubicBezTo>
                  <a:pt x="3570817" y="31750"/>
                  <a:pt x="3563605" y="36922"/>
                  <a:pt x="3562350" y="44450"/>
                </a:cubicBezTo>
                <a:cubicBezTo>
                  <a:pt x="3558332" y="68558"/>
                  <a:pt x="3574835" y="62675"/>
                  <a:pt x="3587750" y="69850"/>
                </a:cubicBezTo>
                <a:cubicBezTo>
                  <a:pt x="3621929" y="88838"/>
                  <a:pt x="3621760" y="91160"/>
                  <a:pt x="3644900" y="114300"/>
                </a:cubicBezTo>
                <a:lnTo>
                  <a:pt x="3676650" y="209550"/>
                </a:lnTo>
                <a:lnTo>
                  <a:pt x="3683000" y="228600"/>
                </a:lnTo>
                <a:lnTo>
                  <a:pt x="3689350" y="247650"/>
                </a:lnTo>
                <a:cubicBezTo>
                  <a:pt x="3687233" y="254000"/>
                  <a:pt x="3687733" y="261967"/>
                  <a:pt x="3683000" y="266700"/>
                </a:cubicBezTo>
                <a:cubicBezTo>
                  <a:pt x="3678267" y="271433"/>
                  <a:pt x="3669937" y="270057"/>
                  <a:pt x="3663950" y="273050"/>
                </a:cubicBezTo>
                <a:cubicBezTo>
                  <a:pt x="3657124" y="276463"/>
                  <a:pt x="3651874" y="282650"/>
                  <a:pt x="3644900" y="285750"/>
                </a:cubicBezTo>
                <a:cubicBezTo>
                  <a:pt x="3632667" y="291187"/>
                  <a:pt x="3619500" y="294217"/>
                  <a:pt x="3606800" y="298450"/>
                </a:cubicBezTo>
                <a:cubicBezTo>
                  <a:pt x="3600450" y="300567"/>
                  <a:pt x="3594314" y="303487"/>
                  <a:pt x="3587750" y="304800"/>
                </a:cubicBezTo>
                <a:cubicBezTo>
                  <a:pt x="3577167" y="306917"/>
                  <a:pt x="3566471" y="308532"/>
                  <a:pt x="3556000" y="311150"/>
                </a:cubicBezTo>
                <a:cubicBezTo>
                  <a:pt x="3549506" y="312773"/>
                  <a:pt x="3543386" y="315661"/>
                  <a:pt x="3536950" y="317500"/>
                </a:cubicBezTo>
                <a:cubicBezTo>
                  <a:pt x="3528559" y="319898"/>
                  <a:pt x="3520017" y="321733"/>
                  <a:pt x="3511550" y="323850"/>
                </a:cubicBezTo>
                <a:cubicBezTo>
                  <a:pt x="3494617" y="321733"/>
                  <a:pt x="3477540" y="320553"/>
                  <a:pt x="3460750" y="317500"/>
                </a:cubicBezTo>
                <a:cubicBezTo>
                  <a:pt x="3454164" y="316303"/>
                  <a:pt x="3447915" y="308664"/>
                  <a:pt x="3441700" y="311150"/>
                </a:cubicBezTo>
                <a:cubicBezTo>
                  <a:pt x="3434614" y="313984"/>
                  <a:pt x="3432100" y="323226"/>
                  <a:pt x="3429000" y="330200"/>
                </a:cubicBezTo>
                <a:cubicBezTo>
                  <a:pt x="3423563" y="342433"/>
                  <a:pt x="3416300" y="368300"/>
                  <a:pt x="3416300" y="368300"/>
                </a:cubicBezTo>
                <a:cubicBezTo>
                  <a:pt x="3418417" y="374650"/>
                  <a:pt x="3419399" y="381499"/>
                  <a:pt x="3422650" y="387350"/>
                </a:cubicBezTo>
                <a:cubicBezTo>
                  <a:pt x="3430063" y="400693"/>
                  <a:pt x="3443223" y="410970"/>
                  <a:pt x="3448050" y="425450"/>
                </a:cubicBezTo>
                <a:cubicBezTo>
                  <a:pt x="3450167" y="431800"/>
                  <a:pt x="3448953" y="440609"/>
                  <a:pt x="3454400" y="444500"/>
                </a:cubicBezTo>
                <a:cubicBezTo>
                  <a:pt x="3465293" y="452281"/>
                  <a:pt x="3479800" y="452967"/>
                  <a:pt x="3492500" y="457200"/>
                </a:cubicBezTo>
                <a:lnTo>
                  <a:pt x="3530600" y="469900"/>
                </a:lnTo>
                <a:cubicBezTo>
                  <a:pt x="3536950" y="472017"/>
                  <a:pt x="3542963" y="475959"/>
                  <a:pt x="3549650" y="476250"/>
                </a:cubicBezTo>
                <a:lnTo>
                  <a:pt x="3695700" y="482600"/>
                </a:lnTo>
                <a:cubicBezTo>
                  <a:pt x="3788355" y="498042"/>
                  <a:pt x="3678983" y="481314"/>
                  <a:pt x="3860800" y="495300"/>
                </a:cubicBezTo>
                <a:cubicBezTo>
                  <a:pt x="3873637" y="496287"/>
                  <a:pt x="3886409" y="498527"/>
                  <a:pt x="3898900" y="501650"/>
                </a:cubicBezTo>
                <a:cubicBezTo>
                  <a:pt x="3911887" y="504897"/>
                  <a:pt x="3937000" y="514350"/>
                  <a:pt x="3937000" y="514350"/>
                </a:cubicBezTo>
                <a:cubicBezTo>
                  <a:pt x="3941233" y="520700"/>
                  <a:pt x="3946694" y="526385"/>
                  <a:pt x="3949700" y="533400"/>
                </a:cubicBezTo>
                <a:cubicBezTo>
                  <a:pt x="3961907" y="561884"/>
                  <a:pt x="3950043" y="553136"/>
                  <a:pt x="3962400" y="577850"/>
                </a:cubicBezTo>
                <a:cubicBezTo>
                  <a:pt x="3965813" y="584676"/>
                  <a:pt x="3970867" y="590550"/>
                  <a:pt x="3975100" y="596900"/>
                </a:cubicBezTo>
                <a:cubicBezTo>
                  <a:pt x="3968750" y="599017"/>
                  <a:pt x="3962703" y="602511"/>
                  <a:pt x="3956050" y="603250"/>
                </a:cubicBezTo>
                <a:cubicBezTo>
                  <a:pt x="3924424" y="606764"/>
                  <a:pt x="3892426" y="606086"/>
                  <a:pt x="3860800" y="609600"/>
                </a:cubicBezTo>
                <a:cubicBezTo>
                  <a:pt x="3854147" y="610339"/>
                  <a:pt x="3847601" y="612699"/>
                  <a:pt x="3841750" y="615950"/>
                </a:cubicBezTo>
                <a:cubicBezTo>
                  <a:pt x="3828407" y="623363"/>
                  <a:pt x="3818130" y="636523"/>
                  <a:pt x="3803650" y="641350"/>
                </a:cubicBezTo>
                <a:cubicBezTo>
                  <a:pt x="3755767" y="657311"/>
                  <a:pt x="3814789" y="635781"/>
                  <a:pt x="3765550" y="660400"/>
                </a:cubicBezTo>
                <a:cubicBezTo>
                  <a:pt x="3759563" y="663393"/>
                  <a:pt x="3752487" y="663757"/>
                  <a:pt x="3746500" y="666750"/>
                </a:cubicBezTo>
                <a:cubicBezTo>
                  <a:pt x="3739674" y="670163"/>
                  <a:pt x="3734424" y="676350"/>
                  <a:pt x="3727450" y="679450"/>
                </a:cubicBezTo>
                <a:cubicBezTo>
                  <a:pt x="3715217" y="684887"/>
                  <a:pt x="3700489" y="684724"/>
                  <a:pt x="3689350" y="692150"/>
                </a:cubicBezTo>
                <a:cubicBezTo>
                  <a:pt x="3683000" y="696383"/>
                  <a:pt x="3677274" y="701750"/>
                  <a:pt x="3670300" y="704850"/>
                </a:cubicBezTo>
                <a:cubicBezTo>
                  <a:pt x="3639214" y="718666"/>
                  <a:pt x="3635217" y="715375"/>
                  <a:pt x="3606800" y="723900"/>
                </a:cubicBezTo>
                <a:cubicBezTo>
                  <a:pt x="3593978" y="727747"/>
                  <a:pt x="3581400" y="732367"/>
                  <a:pt x="3568700" y="736600"/>
                </a:cubicBezTo>
                <a:lnTo>
                  <a:pt x="3530600" y="749300"/>
                </a:lnTo>
                <a:cubicBezTo>
                  <a:pt x="3524250" y="751417"/>
                  <a:pt x="3518114" y="754337"/>
                  <a:pt x="3511550" y="755650"/>
                </a:cubicBezTo>
                <a:cubicBezTo>
                  <a:pt x="3500967" y="757767"/>
                  <a:pt x="3490271" y="759382"/>
                  <a:pt x="3479800" y="762000"/>
                </a:cubicBezTo>
                <a:cubicBezTo>
                  <a:pt x="3473306" y="763623"/>
                  <a:pt x="3467284" y="766898"/>
                  <a:pt x="3460750" y="768350"/>
                </a:cubicBezTo>
                <a:cubicBezTo>
                  <a:pt x="3448181" y="771143"/>
                  <a:pt x="3435350" y="772583"/>
                  <a:pt x="3422650" y="774700"/>
                </a:cubicBezTo>
                <a:cubicBezTo>
                  <a:pt x="3403219" y="769842"/>
                  <a:pt x="3392818" y="770268"/>
                  <a:pt x="3378200" y="755650"/>
                </a:cubicBezTo>
                <a:cubicBezTo>
                  <a:pt x="3372804" y="750254"/>
                  <a:pt x="3369733" y="742950"/>
                  <a:pt x="3365500" y="736600"/>
                </a:cubicBezTo>
                <a:cubicBezTo>
                  <a:pt x="3357033" y="738717"/>
                  <a:pt x="3347677" y="738620"/>
                  <a:pt x="3340100" y="742950"/>
                </a:cubicBezTo>
                <a:cubicBezTo>
                  <a:pt x="3320514" y="754142"/>
                  <a:pt x="3320762" y="762865"/>
                  <a:pt x="3314700" y="781050"/>
                </a:cubicBezTo>
                <a:cubicBezTo>
                  <a:pt x="3316817" y="789517"/>
                  <a:pt x="3318542" y="798091"/>
                  <a:pt x="3321050" y="806450"/>
                </a:cubicBezTo>
                <a:lnTo>
                  <a:pt x="3340100" y="863600"/>
                </a:lnTo>
                <a:lnTo>
                  <a:pt x="3346450" y="882650"/>
                </a:lnTo>
                <a:lnTo>
                  <a:pt x="3352800" y="901700"/>
                </a:lnTo>
                <a:cubicBezTo>
                  <a:pt x="3348567" y="908050"/>
                  <a:pt x="3346572" y="916705"/>
                  <a:pt x="3340100" y="920750"/>
                </a:cubicBezTo>
                <a:cubicBezTo>
                  <a:pt x="3328748" y="927845"/>
                  <a:pt x="3313139" y="926024"/>
                  <a:pt x="3302000" y="933450"/>
                </a:cubicBezTo>
                <a:lnTo>
                  <a:pt x="3263900" y="958850"/>
                </a:lnTo>
                <a:lnTo>
                  <a:pt x="3225800" y="984250"/>
                </a:lnTo>
                <a:cubicBezTo>
                  <a:pt x="3219450" y="988483"/>
                  <a:pt x="3213990" y="994537"/>
                  <a:pt x="3206750" y="996950"/>
                </a:cubicBezTo>
                <a:cubicBezTo>
                  <a:pt x="3169398" y="1009401"/>
                  <a:pt x="3199727" y="1000675"/>
                  <a:pt x="3136900" y="1009650"/>
                </a:cubicBezTo>
                <a:cubicBezTo>
                  <a:pt x="3126735" y="1011102"/>
                  <a:pt x="3079084" y="1019068"/>
                  <a:pt x="3067050" y="1022350"/>
                </a:cubicBezTo>
                <a:cubicBezTo>
                  <a:pt x="3054135" y="1025872"/>
                  <a:pt x="3041937" y="1031803"/>
                  <a:pt x="3028950" y="1035050"/>
                </a:cubicBezTo>
                <a:cubicBezTo>
                  <a:pt x="2991059" y="1044523"/>
                  <a:pt x="3012158" y="1039965"/>
                  <a:pt x="2965450" y="1047750"/>
                </a:cubicBezTo>
                <a:lnTo>
                  <a:pt x="2546350" y="1041400"/>
                </a:lnTo>
                <a:cubicBezTo>
                  <a:pt x="2539659" y="1041206"/>
                  <a:pt x="2533151" y="1038301"/>
                  <a:pt x="2527300" y="1035050"/>
                </a:cubicBezTo>
                <a:cubicBezTo>
                  <a:pt x="2513957" y="1027637"/>
                  <a:pt x="2501411" y="1018808"/>
                  <a:pt x="2489200" y="1009650"/>
                </a:cubicBezTo>
                <a:cubicBezTo>
                  <a:pt x="2480733" y="1003300"/>
                  <a:pt x="2473266" y="995333"/>
                  <a:pt x="2463800" y="990600"/>
                </a:cubicBezTo>
                <a:cubicBezTo>
                  <a:pt x="2451826" y="984613"/>
                  <a:pt x="2425700" y="977900"/>
                  <a:pt x="2425700" y="977900"/>
                </a:cubicBezTo>
                <a:cubicBezTo>
                  <a:pt x="2393950" y="980017"/>
                  <a:pt x="2362113" y="981084"/>
                  <a:pt x="2330450" y="984250"/>
                </a:cubicBezTo>
                <a:cubicBezTo>
                  <a:pt x="2319711" y="985324"/>
                  <a:pt x="2309493" y="990600"/>
                  <a:pt x="2298700" y="990600"/>
                </a:cubicBezTo>
                <a:cubicBezTo>
                  <a:pt x="2228818" y="990600"/>
                  <a:pt x="2159000" y="986367"/>
                  <a:pt x="2089150" y="984250"/>
                </a:cubicBezTo>
                <a:cubicBezTo>
                  <a:pt x="2064060" y="980666"/>
                  <a:pt x="2037711" y="977740"/>
                  <a:pt x="2012950" y="971550"/>
                </a:cubicBezTo>
                <a:cubicBezTo>
                  <a:pt x="2006456" y="969927"/>
                  <a:pt x="2000336" y="967039"/>
                  <a:pt x="1993900" y="965200"/>
                </a:cubicBezTo>
                <a:cubicBezTo>
                  <a:pt x="1966799" y="957457"/>
                  <a:pt x="1966212" y="959047"/>
                  <a:pt x="1936750" y="952500"/>
                </a:cubicBezTo>
                <a:cubicBezTo>
                  <a:pt x="1928231" y="950607"/>
                  <a:pt x="1919976" y="947477"/>
                  <a:pt x="1911350" y="946150"/>
                </a:cubicBezTo>
                <a:cubicBezTo>
                  <a:pt x="1892406" y="943235"/>
                  <a:pt x="1873250" y="941917"/>
                  <a:pt x="1854200" y="939800"/>
                </a:cubicBezTo>
                <a:cubicBezTo>
                  <a:pt x="1843820" y="936340"/>
                  <a:pt x="1822579" y="931116"/>
                  <a:pt x="1816100" y="920750"/>
                </a:cubicBezTo>
                <a:cubicBezTo>
                  <a:pt x="1809005" y="909398"/>
                  <a:pt x="1807633" y="895350"/>
                  <a:pt x="1803400" y="882650"/>
                </a:cubicBezTo>
                <a:cubicBezTo>
                  <a:pt x="1801283" y="876300"/>
                  <a:pt x="1800763" y="869169"/>
                  <a:pt x="1797050" y="863600"/>
                </a:cubicBezTo>
                <a:cubicBezTo>
                  <a:pt x="1792817" y="857250"/>
                  <a:pt x="1790309" y="849318"/>
                  <a:pt x="1784350" y="844550"/>
                </a:cubicBezTo>
                <a:cubicBezTo>
                  <a:pt x="1779123" y="840369"/>
                  <a:pt x="1771736" y="840039"/>
                  <a:pt x="1765300" y="838200"/>
                </a:cubicBezTo>
                <a:cubicBezTo>
                  <a:pt x="1718152" y="824729"/>
                  <a:pt x="1724526" y="832184"/>
                  <a:pt x="1651000" y="825500"/>
                </a:cubicBezTo>
                <a:cubicBezTo>
                  <a:pt x="1631687" y="823744"/>
                  <a:pt x="1590246" y="818744"/>
                  <a:pt x="1568450" y="812800"/>
                </a:cubicBezTo>
                <a:cubicBezTo>
                  <a:pt x="1555535" y="809278"/>
                  <a:pt x="1541489" y="807526"/>
                  <a:pt x="1530350" y="800100"/>
                </a:cubicBezTo>
                <a:cubicBezTo>
                  <a:pt x="1524000" y="795867"/>
                  <a:pt x="1517163" y="792286"/>
                  <a:pt x="1511300" y="787400"/>
                </a:cubicBezTo>
                <a:cubicBezTo>
                  <a:pt x="1504401" y="781651"/>
                  <a:pt x="1500100" y="772711"/>
                  <a:pt x="1492250" y="768350"/>
                </a:cubicBezTo>
                <a:cubicBezTo>
                  <a:pt x="1484991" y="764317"/>
                  <a:pt x="1441634" y="751447"/>
                  <a:pt x="1428750" y="749300"/>
                </a:cubicBezTo>
                <a:cubicBezTo>
                  <a:pt x="1399223" y="744379"/>
                  <a:pt x="1339850" y="736600"/>
                  <a:pt x="1339850" y="736600"/>
                </a:cubicBezTo>
                <a:cubicBezTo>
                  <a:pt x="1302764" y="724238"/>
                  <a:pt x="1336823" y="739923"/>
                  <a:pt x="1308100" y="711200"/>
                </a:cubicBezTo>
                <a:cubicBezTo>
                  <a:pt x="1300616" y="703716"/>
                  <a:pt x="1290184" y="699634"/>
                  <a:pt x="1282700" y="692150"/>
                </a:cubicBezTo>
                <a:cubicBezTo>
                  <a:pt x="1240367" y="649817"/>
                  <a:pt x="1301750" y="694267"/>
                  <a:pt x="1250950" y="660400"/>
                </a:cubicBezTo>
                <a:lnTo>
                  <a:pt x="1212850" y="603250"/>
                </a:lnTo>
                <a:cubicBezTo>
                  <a:pt x="1208617" y="596900"/>
                  <a:pt x="1206500" y="588433"/>
                  <a:pt x="1200150" y="584200"/>
                </a:cubicBezTo>
                <a:lnTo>
                  <a:pt x="1181100" y="571500"/>
                </a:lnTo>
                <a:cubicBezTo>
                  <a:pt x="1147233" y="520700"/>
                  <a:pt x="1191683" y="582083"/>
                  <a:pt x="1149350" y="539750"/>
                </a:cubicBezTo>
                <a:cubicBezTo>
                  <a:pt x="1107017" y="497417"/>
                  <a:pt x="1168400" y="541867"/>
                  <a:pt x="1117600" y="508000"/>
                </a:cubicBezTo>
                <a:cubicBezTo>
                  <a:pt x="1106441" y="474522"/>
                  <a:pt x="1118626" y="501611"/>
                  <a:pt x="1092200" y="469900"/>
                </a:cubicBezTo>
                <a:cubicBezTo>
                  <a:pt x="1087314" y="464037"/>
                  <a:pt x="1084386" y="456713"/>
                  <a:pt x="1079500" y="450850"/>
                </a:cubicBezTo>
                <a:cubicBezTo>
                  <a:pt x="1069469" y="438813"/>
                  <a:pt x="1055671" y="426236"/>
                  <a:pt x="1041400" y="419100"/>
                </a:cubicBezTo>
                <a:cubicBezTo>
                  <a:pt x="1035413" y="416107"/>
                  <a:pt x="1028337" y="415743"/>
                  <a:pt x="1022350" y="412750"/>
                </a:cubicBezTo>
                <a:cubicBezTo>
                  <a:pt x="1015524" y="409337"/>
                  <a:pt x="1010663" y="402058"/>
                  <a:pt x="1003300" y="400050"/>
                </a:cubicBezTo>
                <a:cubicBezTo>
                  <a:pt x="986836" y="395560"/>
                  <a:pt x="969333" y="396505"/>
                  <a:pt x="952500" y="393700"/>
                </a:cubicBezTo>
                <a:cubicBezTo>
                  <a:pt x="940668" y="391728"/>
                  <a:pt x="894646" y="378414"/>
                  <a:pt x="889000" y="374650"/>
                </a:cubicBezTo>
                <a:lnTo>
                  <a:pt x="869950" y="361950"/>
                </a:lnTo>
                <a:cubicBezTo>
                  <a:pt x="850900" y="364067"/>
                  <a:pt x="829676" y="359213"/>
                  <a:pt x="812800" y="368300"/>
                </a:cubicBezTo>
                <a:cubicBezTo>
                  <a:pt x="795059" y="377853"/>
                  <a:pt x="787240" y="406881"/>
                  <a:pt x="781050" y="425450"/>
                </a:cubicBezTo>
                <a:cubicBezTo>
                  <a:pt x="731715" y="409005"/>
                  <a:pt x="758092" y="409331"/>
                  <a:pt x="723900" y="419100"/>
                </a:cubicBezTo>
                <a:cubicBezTo>
                  <a:pt x="715509" y="421498"/>
                  <a:pt x="706967" y="423333"/>
                  <a:pt x="698500" y="425450"/>
                </a:cubicBezTo>
                <a:cubicBezTo>
                  <a:pt x="678343" y="485920"/>
                  <a:pt x="681249" y="443786"/>
                  <a:pt x="698500" y="482600"/>
                </a:cubicBezTo>
                <a:cubicBezTo>
                  <a:pt x="703937" y="494833"/>
                  <a:pt x="706967" y="508000"/>
                  <a:pt x="711200" y="520700"/>
                </a:cubicBezTo>
                <a:lnTo>
                  <a:pt x="717550" y="539750"/>
                </a:lnTo>
                <a:cubicBezTo>
                  <a:pt x="715433" y="552450"/>
                  <a:pt x="716958" y="566334"/>
                  <a:pt x="711200" y="577850"/>
                </a:cubicBezTo>
                <a:cubicBezTo>
                  <a:pt x="697250" y="605751"/>
                  <a:pt x="624535" y="584403"/>
                  <a:pt x="622300" y="584200"/>
                </a:cubicBezTo>
                <a:cubicBezTo>
                  <a:pt x="615950" y="582083"/>
                  <a:pt x="609784" y="579302"/>
                  <a:pt x="603250" y="577850"/>
                </a:cubicBezTo>
                <a:cubicBezTo>
                  <a:pt x="587391" y="574326"/>
                  <a:pt x="534879" y="567176"/>
                  <a:pt x="520700" y="565150"/>
                </a:cubicBezTo>
                <a:cubicBezTo>
                  <a:pt x="509337" y="557575"/>
                  <a:pt x="491846" y="536742"/>
                  <a:pt x="488950" y="571500"/>
                </a:cubicBezTo>
                <a:cubicBezTo>
                  <a:pt x="487358" y="590601"/>
                  <a:pt x="492589" y="609675"/>
                  <a:pt x="495300" y="628650"/>
                </a:cubicBezTo>
                <a:cubicBezTo>
                  <a:pt x="497987" y="647460"/>
                  <a:pt x="503378" y="667312"/>
                  <a:pt x="508000" y="685800"/>
                </a:cubicBezTo>
                <a:cubicBezTo>
                  <a:pt x="505965" y="693938"/>
                  <a:pt x="499855" y="721140"/>
                  <a:pt x="495300" y="730250"/>
                </a:cubicBezTo>
                <a:cubicBezTo>
                  <a:pt x="491887" y="737076"/>
                  <a:pt x="486833" y="742950"/>
                  <a:pt x="482600" y="749300"/>
                </a:cubicBezTo>
                <a:cubicBezTo>
                  <a:pt x="480941" y="748885"/>
                  <a:pt x="442291" y="739913"/>
                  <a:pt x="438150" y="736600"/>
                </a:cubicBezTo>
                <a:cubicBezTo>
                  <a:pt x="432191" y="731832"/>
                  <a:pt x="429683" y="723900"/>
                  <a:pt x="425450" y="717550"/>
                </a:cubicBezTo>
                <a:lnTo>
                  <a:pt x="412750" y="755650"/>
                </a:lnTo>
                <a:cubicBezTo>
                  <a:pt x="414867" y="762000"/>
                  <a:pt x="423833" y="769967"/>
                  <a:pt x="419100" y="774700"/>
                </a:cubicBezTo>
                <a:cubicBezTo>
                  <a:pt x="413756" y="780044"/>
                  <a:pt x="381737" y="755978"/>
                  <a:pt x="381000" y="755650"/>
                </a:cubicBezTo>
                <a:cubicBezTo>
                  <a:pt x="368767" y="750213"/>
                  <a:pt x="342900" y="742950"/>
                  <a:pt x="342900" y="742950"/>
                </a:cubicBezTo>
                <a:cubicBezTo>
                  <a:pt x="337906" y="750441"/>
                  <a:pt x="322598" y="769783"/>
                  <a:pt x="323850" y="781050"/>
                </a:cubicBezTo>
                <a:cubicBezTo>
                  <a:pt x="325087" y="792184"/>
                  <a:pt x="337035" y="827512"/>
                  <a:pt x="349250" y="838200"/>
                </a:cubicBezTo>
                <a:cubicBezTo>
                  <a:pt x="360737" y="848251"/>
                  <a:pt x="374650" y="855133"/>
                  <a:pt x="387350" y="863600"/>
                </a:cubicBezTo>
                <a:lnTo>
                  <a:pt x="406400" y="876300"/>
                </a:lnTo>
                <a:cubicBezTo>
                  <a:pt x="414867" y="889000"/>
                  <a:pt x="426973" y="899920"/>
                  <a:pt x="431800" y="914400"/>
                </a:cubicBezTo>
                <a:cubicBezTo>
                  <a:pt x="446913" y="959740"/>
                  <a:pt x="433361" y="945074"/>
                  <a:pt x="463550" y="965200"/>
                </a:cubicBezTo>
                <a:cubicBezTo>
                  <a:pt x="461433" y="986367"/>
                  <a:pt x="466713" y="1009674"/>
                  <a:pt x="457200" y="1028700"/>
                </a:cubicBezTo>
                <a:cubicBezTo>
                  <a:pt x="449620" y="1043861"/>
                  <a:pt x="417754" y="1055392"/>
                  <a:pt x="400050" y="1060450"/>
                </a:cubicBezTo>
                <a:cubicBezTo>
                  <a:pt x="391659" y="1062848"/>
                  <a:pt x="383258" y="1065365"/>
                  <a:pt x="374650" y="1066800"/>
                </a:cubicBezTo>
                <a:cubicBezTo>
                  <a:pt x="357817" y="1069605"/>
                  <a:pt x="340783" y="1071033"/>
                  <a:pt x="323850" y="1073150"/>
                </a:cubicBezTo>
                <a:cubicBezTo>
                  <a:pt x="317500" y="1075267"/>
                  <a:pt x="310952" y="1076863"/>
                  <a:pt x="304800" y="1079500"/>
                </a:cubicBezTo>
                <a:cubicBezTo>
                  <a:pt x="296099" y="1083229"/>
                  <a:pt x="288467" y="1089480"/>
                  <a:pt x="279400" y="1092200"/>
                </a:cubicBezTo>
                <a:cubicBezTo>
                  <a:pt x="253431" y="1099991"/>
                  <a:pt x="227172" y="1095269"/>
                  <a:pt x="203200" y="1111250"/>
                </a:cubicBezTo>
                <a:cubicBezTo>
                  <a:pt x="159531" y="1140363"/>
                  <a:pt x="179580" y="1131823"/>
                  <a:pt x="146050" y="1143000"/>
                </a:cubicBezTo>
                <a:cubicBezTo>
                  <a:pt x="141817" y="1149350"/>
                  <a:pt x="139309" y="1157282"/>
                  <a:pt x="133350" y="1162050"/>
                </a:cubicBezTo>
                <a:cubicBezTo>
                  <a:pt x="128123" y="1166231"/>
                  <a:pt x="120287" y="1165407"/>
                  <a:pt x="114300" y="1168400"/>
                </a:cubicBezTo>
                <a:cubicBezTo>
                  <a:pt x="107474" y="1171813"/>
                  <a:pt x="102076" y="1177687"/>
                  <a:pt x="95250" y="1181100"/>
                </a:cubicBezTo>
                <a:cubicBezTo>
                  <a:pt x="89263" y="1184093"/>
                  <a:pt x="82636" y="1185611"/>
                  <a:pt x="76200" y="1187450"/>
                </a:cubicBezTo>
                <a:cubicBezTo>
                  <a:pt x="30570" y="1200487"/>
                  <a:pt x="71428" y="1187056"/>
                  <a:pt x="19050" y="1200150"/>
                </a:cubicBezTo>
                <a:cubicBezTo>
                  <a:pt x="12556" y="1201773"/>
                  <a:pt x="6350" y="1204383"/>
                  <a:pt x="0" y="1206500"/>
                </a:cubicBezTo>
                <a:cubicBezTo>
                  <a:pt x="2117" y="1212850"/>
                  <a:pt x="1617" y="1220817"/>
                  <a:pt x="6350" y="1225550"/>
                </a:cubicBezTo>
                <a:cubicBezTo>
                  <a:pt x="11083" y="1230283"/>
                  <a:pt x="18964" y="1230061"/>
                  <a:pt x="25400" y="1231900"/>
                </a:cubicBezTo>
                <a:cubicBezTo>
                  <a:pt x="60396" y="1241899"/>
                  <a:pt x="61890" y="1239482"/>
                  <a:pt x="107950" y="1244600"/>
                </a:cubicBezTo>
                <a:cubicBezTo>
                  <a:pt x="114300" y="1246717"/>
                  <a:pt x="120436" y="1249637"/>
                  <a:pt x="127000" y="1250950"/>
                </a:cubicBezTo>
                <a:cubicBezTo>
                  <a:pt x="141676" y="1253885"/>
                  <a:pt x="159636" y="1248111"/>
                  <a:pt x="171450" y="1257300"/>
                </a:cubicBezTo>
                <a:lnTo>
                  <a:pt x="190500" y="1314450"/>
                </a:lnTo>
                <a:lnTo>
                  <a:pt x="196850" y="1333500"/>
                </a:lnTo>
                <a:cubicBezTo>
                  <a:pt x="193849" y="1345502"/>
                  <a:pt x="190793" y="1369829"/>
                  <a:pt x="177800" y="1377950"/>
                </a:cubicBezTo>
                <a:cubicBezTo>
                  <a:pt x="166448" y="1385045"/>
                  <a:pt x="152400" y="1386417"/>
                  <a:pt x="139700" y="1390650"/>
                </a:cubicBezTo>
                <a:cubicBezTo>
                  <a:pt x="133350" y="1392767"/>
                  <a:pt x="126219" y="1393287"/>
                  <a:pt x="120650" y="1397000"/>
                </a:cubicBezTo>
                <a:lnTo>
                  <a:pt x="101600" y="1409700"/>
                </a:lnTo>
                <a:cubicBezTo>
                  <a:pt x="109502" y="1433407"/>
                  <a:pt x="102164" y="1428327"/>
                  <a:pt x="127000" y="1435100"/>
                </a:cubicBezTo>
                <a:cubicBezTo>
                  <a:pt x="143839" y="1439693"/>
                  <a:pt x="177800" y="1447800"/>
                  <a:pt x="177800" y="1447800"/>
                </a:cubicBezTo>
                <a:cubicBezTo>
                  <a:pt x="211283" y="1425478"/>
                  <a:pt x="190500" y="1433163"/>
                  <a:pt x="190500" y="1460500"/>
                </a:cubicBezTo>
                <a:cubicBezTo>
                  <a:pt x="190500" y="1471293"/>
                  <a:pt x="190863" y="1483270"/>
                  <a:pt x="196850" y="1492250"/>
                </a:cubicBezTo>
                <a:cubicBezTo>
                  <a:pt x="200563" y="1497819"/>
                  <a:pt x="210049" y="1495349"/>
                  <a:pt x="215900" y="1498600"/>
                </a:cubicBezTo>
                <a:cubicBezTo>
                  <a:pt x="229243" y="1506013"/>
                  <a:pt x="254000" y="1524000"/>
                  <a:pt x="254000" y="1524000"/>
                </a:cubicBezTo>
                <a:cubicBezTo>
                  <a:pt x="269113" y="1569340"/>
                  <a:pt x="255561" y="1554674"/>
                  <a:pt x="285750" y="1574800"/>
                </a:cubicBezTo>
                <a:lnTo>
                  <a:pt x="323850" y="1562100"/>
                </a:lnTo>
                <a:cubicBezTo>
                  <a:pt x="330200" y="1559983"/>
                  <a:pt x="336913" y="1558743"/>
                  <a:pt x="342900" y="1555750"/>
                </a:cubicBezTo>
                <a:lnTo>
                  <a:pt x="368300" y="1543050"/>
                </a:lnTo>
                <a:cubicBezTo>
                  <a:pt x="448733" y="1545167"/>
                  <a:pt x="529234" y="1545480"/>
                  <a:pt x="609600" y="1549400"/>
                </a:cubicBezTo>
                <a:cubicBezTo>
                  <a:pt x="640573" y="1550911"/>
                  <a:pt x="628109" y="1566287"/>
                  <a:pt x="635000" y="1593850"/>
                </a:cubicBezTo>
                <a:cubicBezTo>
                  <a:pt x="645579" y="1636167"/>
                  <a:pt x="639146" y="1626247"/>
                  <a:pt x="666750" y="1644650"/>
                </a:cubicBezTo>
                <a:cubicBezTo>
                  <a:pt x="670983" y="1651000"/>
                  <a:pt x="678759" y="1656100"/>
                  <a:pt x="679450" y="1663700"/>
                </a:cubicBezTo>
                <a:cubicBezTo>
                  <a:pt x="680496" y="1675207"/>
                  <a:pt x="678835" y="1721260"/>
                  <a:pt x="660400" y="1733550"/>
                </a:cubicBezTo>
                <a:cubicBezTo>
                  <a:pt x="653138" y="1738391"/>
                  <a:pt x="643359" y="1737392"/>
                  <a:pt x="635000" y="1739900"/>
                </a:cubicBezTo>
                <a:cubicBezTo>
                  <a:pt x="622178" y="1743747"/>
                  <a:pt x="609600" y="1748367"/>
                  <a:pt x="596900" y="1752600"/>
                </a:cubicBezTo>
                <a:lnTo>
                  <a:pt x="577850" y="1758950"/>
                </a:lnTo>
                <a:cubicBezTo>
                  <a:pt x="584200" y="1761067"/>
                  <a:pt x="590913" y="1762307"/>
                  <a:pt x="596900" y="1765300"/>
                </a:cubicBezTo>
                <a:cubicBezTo>
                  <a:pt x="612624" y="1773162"/>
                  <a:pt x="621393" y="1780721"/>
                  <a:pt x="628650" y="1797050"/>
                </a:cubicBezTo>
                <a:cubicBezTo>
                  <a:pt x="634087" y="1809283"/>
                  <a:pt x="641350" y="1835150"/>
                  <a:pt x="641350" y="1835150"/>
                </a:cubicBezTo>
                <a:cubicBezTo>
                  <a:pt x="639233" y="1843617"/>
                  <a:pt x="640452" y="1853735"/>
                  <a:pt x="635000" y="1860550"/>
                </a:cubicBezTo>
                <a:cubicBezTo>
                  <a:pt x="630819" y="1865777"/>
                  <a:pt x="621937" y="1863907"/>
                  <a:pt x="615950" y="1866900"/>
                </a:cubicBezTo>
                <a:cubicBezTo>
                  <a:pt x="609124" y="1870313"/>
                  <a:pt x="603250" y="1875367"/>
                  <a:pt x="596900" y="1879600"/>
                </a:cubicBezTo>
                <a:cubicBezTo>
                  <a:pt x="587983" y="1915270"/>
                  <a:pt x="585015" y="1914611"/>
                  <a:pt x="596900" y="1962150"/>
                </a:cubicBezTo>
                <a:cubicBezTo>
                  <a:pt x="598751" y="1969554"/>
                  <a:pt x="603641" y="1976432"/>
                  <a:pt x="609600" y="1981200"/>
                </a:cubicBezTo>
                <a:cubicBezTo>
                  <a:pt x="614827" y="1985381"/>
                  <a:pt x="622663" y="1984557"/>
                  <a:pt x="628650" y="1987550"/>
                </a:cubicBezTo>
                <a:cubicBezTo>
                  <a:pt x="635476" y="1990963"/>
                  <a:pt x="640874" y="1996837"/>
                  <a:pt x="647700" y="2000250"/>
                </a:cubicBezTo>
                <a:cubicBezTo>
                  <a:pt x="653687" y="2003243"/>
                  <a:pt x="660763" y="2003607"/>
                  <a:pt x="666750" y="2006600"/>
                </a:cubicBezTo>
                <a:cubicBezTo>
                  <a:pt x="673576" y="2010013"/>
                  <a:pt x="678974" y="2015887"/>
                  <a:pt x="685800" y="2019300"/>
                </a:cubicBezTo>
                <a:cubicBezTo>
                  <a:pt x="691787" y="2022293"/>
                  <a:pt x="698863" y="2022657"/>
                  <a:pt x="704850" y="2025650"/>
                </a:cubicBezTo>
                <a:cubicBezTo>
                  <a:pt x="711676" y="2029063"/>
                  <a:pt x="717074" y="2034937"/>
                  <a:pt x="723900" y="2038350"/>
                </a:cubicBezTo>
                <a:cubicBezTo>
                  <a:pt x="729887" y="2041343"/>
                  <a:pt x="736963" y="2041707"/>
                  <a:pt x="742950" y="2044700"/>
                </a:cubicBezTo>
                <a:cubicBezTo>
                  <a:pt x="762606" y="2054528"/>
                  <a:pt x="767266" y="2064945"/>
                  <a:pt x="787400" y="2076450"/>
                </a:cubicBezTo>
                <a:cubicBezTo>
                  <a:pt x="793212" y="2079771"/>
                  <a:pt x="800599" y="2079549"/>
                  <a:pt x="806450" y="2082800"/>
                </a:cubicBezTo>
                <a:cubicBezTo>
                  <a:pt x="819793" y="2090213"/>
                  <a:pt x="844550" y="2108200"/>
                  <a:pt x="844550" y="2108200"/>
                </a:cubicBezTo>
                <a:cubicBezTo>
                  <a:pt x="850900" y="2106083"/>
                  <a:pt x="857066" y="2103302"/>
                  <a:pt x="863600" y="2101850"/>
                </a:cubicBezTo>
                <a:cubicBezTo>
                  <a:pt x="876169" y="2099057"/>
                  <a:pt x="889032" y="2097803"/>
                  <a:pt x="901700" y="2095500"/>
                </a:cubicBezTo>
                <a:cubicBezTo>
                  <a:pt x="912319" y="2093569"/>
                  <a:pt x="922867" y="2091267"/>
                  <a:pt x="933450" y="2089150"/>
                </a:cubicBezTo>
                <a:cubicBezTo>
                  <a:pt x="942849" y="2090493"/>
                  <a:pt x="1004253" y="2098913"/>
                  <a:pt x="1016000" y="2101850"/>
                </a:cubicBezTo>
                <a:cubicBezTo>
                  <a:pt x="1028987" y="2105097"/>
                  <a:pt x="1041400" y="2110317"/>
                  <a:pt x="1054100" y="2114550"/>
                </a:cubicBezTo>
                <a:lnTo>
                  <a:pt x="1111250" y="2133600"/>
                </a:lnTo>
                <a:lnTo>
                  <a:pt x="1168400" y="2152650"/>
                </a:lnTo>
                <a:cubicBezTo>
                  <a:pt x="1174750" y="2154767"/>
                  <a:pt x="1181881" y="2155287"/>
                  <a:pt x="1187450" y="2159000"/>
                </a:cubicBezTo>
                <a:cubicBezTo>
                  <a:pt x="1193800" y="2163233"/>
                  <a:pt x="1199485" y="2168694"/>
                  <a:pt x="1206500" y="2171700"/>
                </a:cubicBezTo>
                <a:cubicBezTo>
                  <a:pt x="1214522" y="2175138"/>
                  <a:pt x="1223541" y="2175542"/>
                  <a:pt x="1231900" y="2178050"/>
                </a:cubicBezTo>
                <a:cubicBezTo>
                  <a:pt x="1244722" y="2181897"/>
                  <a:pt x="1257300" y="2186517"/>
                  <a:pt x="1270000" y="2190750"/>
                </a:cubicBezTo>
                <a:lnTo>
                  <a:pt x="1289050" y="2197100"/>
                </a:lnTo>
                <a:cubicBezTo>
                  <a:pt x="1295400" y="2199217"/>
                  <a:pt x="1301458" y="2202620"/>
                  <a:pt x="1308100" y="2203450"/>
                </a:cubicBezTo>
                <a:cubicBezTo>
                  <a:pt x="1373752" y="2211656"/>
                  <a:pt x="1342006" y="2207387"/>
                  <a:pt x="1403350" y="2216150"/>
                </a:cubicBezTo>
                <a:cubicBezTo>
                  <a:pt x="1493892" y="2246331"/>
                  <a:pt x="1399672" y="2216006"/>
                  <a:pt x="1466850" y="2235200"/>
                </a:cubicBezTo>
                <a:cubicBezTo>
                  <a:pt x="1473286" y="2237039"/>
                  <a:pt x="1479464" y="2239711"/>
                  <a:pt x="1485900" y="2241550"/>
                </a:cubicBezTo>
                <a:cubicBezTo>
                  <a:pt x="1494291" y="2243948"/>
                  <a:pt x="1502909" y="2245502"/>
                  <a:pt x="1511300" y="2247900"/>
                </a:cubicBezTo>
                <a:cubicBezTo>
                  <a:pt x="1517736" y="2249739"/>
                  <a:pt x="1523892" y="2252489"/>
                  <a:pt x="1530350" y="2254250"/>
                </a:cubicBezTo>
                <a:cubicBezTo>
                  <a:pt x="1609129" y="2275735"/>
                  <a:pt x="1556352" y="2258684"/>
                  <a:pt x="1600200" y="2273300"/>
                </a:cubicBezTo>
                <a:cubicBezTo>
                  <a:pt x="1653033" y="2260092"/>
                  <a:pt x="1599547" y="2279136"/>
                  <a:pt x="1644650" y="2241550"/>
                </a:cubicBezTo>
                <a:cubicBezTo>
                  <a:pt x="1649792" y="2237265"/>
                  <a:pt x="1657713" y="2238193"/>
                  <a:pt x="1663700" y="2235200"/>
                </a:cubicBezTo>
                <a:cubicBezTo>
                  <a:pt x="1670526" y="2231787"/>
                  <a:pt x="1676400" y="2226733"/>
                  <a:pt x="1682750" y="2222500"/>
                </a:cubicBezTo>
                <a:cubicBezTo>
                  <a:pt x="1813235" y="2238811"/>
                  <a:pt x="1749322" y="2233370"/>
                  <a:pt x="1993900" y="2222500"/>
                </a:cubicBezTo>
                <a:cubicBezTo>
                  <a:pt x="2007478" y="2221897"/>
                  <a:pt x="2049077" y="2205115"/>
                  <a:pt x="2057400" y="2203450"/>
                </a:cubicBezTo>
                <a:cubicBezTo>
                  <a:pt x="2067983" y="2201333"/>
                  <a:pt x="2078679" y="2199718"/>
                  <a:pt x="2089150" y="2197100"/>
                </a:cubicBezTo>
                <a:cubicBezTo>
                  <a:pt x="2095644" y="2195477"/>
                  <a:pt x="2101515" y="2191093"/>
                  <a:pt x="2108200" y="2190750"/>
                </a:cubicBezTo>
                <a:cubicBezTo>
                  <a:pt x="2184329" y="2186846"/>
                  <a:pt x="2260600" y="2186517"/>
                  <a:pt x="2336800" y="2184400"/>
                </a:cubicBezTo>
                <a:cubicBezTo>
                  <a:pt x="2396067" y="2188633"/>
                  <a:pt x="2455459" y="2191377"/>
                  <a:pt x="2514600" y="2197100"/>
                </a:cubicBezTo>
                <a:cubicBezTo>
                  <a:pt x="2521262" y="2197745"/>
                  <a:pt x="2527214" y="2201611"/>
                  <a:pt x="2533650" y="2203450"/>
                </a:cubicBezTo>
                <a:cubicBezTo>
                  <a:pt x="2542041" y="2205848"/>
                  <a:pt x="2550659" y="2207402"/>
                  <a:pt x="2559050" y="2209800"/>
                </a:cubicBezTo>
                <a:cubicBezTo>
                  <a:pt x="2565486" y="2211639"/>
                  <a:pt x="2571566" y="2214698"/>
                  <a:pt x="2578100" y="2216150"/>
                </a:cubicBezTo>
                <a:cubicBezTo>
                  <a:pt x="2590669" y="2218943"/>
                  <a:pt x="2603575" y="2219975"/>
                  <a:pt x="2616200" y="2222500"/>
                </a:cubicBezTo>
                <a:cubicBezTo>
                  <a:pt x="2628877" y="2225035"/>
                  <a:pt x="2672758" y="2236922"/>
                  <a:pt x="2679700" y="2241550"/>
                </a:cubicBezTo>
                <a:lnTo>
                  <a:pt x="2717800" y="2266950"/>
                </a:lnTo>
                <a:cubicBezTo>
                  <a:pt x="2737291" y="2325424"/>
                  <a:pt x="2703574" y="2220121"/>
                  <a:pt x="2730500" y="2336800"/>
                </a:cubicBezTo>
                <a:cubicBezTo>
                  <a:pt x="2733063" y="2347907"/>
                  <a:pt x="2738967" y="2357967"/>
                  <a:pt x="2743200" y="2368550"/>
                </a:cubicBezTo>
                <a:cubicBezTo>
                  <a:pt x="2745317" y="2381250"/>
                  <a:pt x="2746757" y="2394081"/>
                  <a:pt x="2749550" y="2406650"/>
                </a:cubicBezTo>
                <a:cubicBezTo>
                  <a:pt x="2751002" y="2413184"/>
                  <a:pt x="2754061" y="2419264"/>
                  <a:pt x="2755900" y="2425700"/>
                </a:cubicBezTo>
                <a:cubicBezTo>
                  <a:pt x="2758298" y="2434091"/>
                  <a:pt x="2759742" y="2442741"/>
                  <a:pt x="2762250" y="2451100"/>
                </a:cubicBezTo>
                <a:cubicBezTo>
                  <a:pt x="2766097" y="2463922"/>
                  <a:pt x="2774950" y="2489200"/>
                  <a:pt x="2774950" y="2489200"/>
                </a:cubicBezTo>
                <a:cubicBezTo>
                  <a:pt x="2773935" y="2501382"/>
                  <a:pt x="2778784" y="2591639"/>
                  <a:pt x="2743200" y="2603500"/>
                </a:cubicBezTo>
                <a:lnTo>
                  <a:pt x="2724150" y="2609850"/>
                </a:lnTo>
                <a:cubicBezTo>
                  <a:pt x="2726267" y="2616200"/>
                  <a:pt x="2726319" y="2623673"/>
                  <a:pt x="2730500" y="2628900"/>
                </a:cubicBezTo>
                <a:cubicBezTo>
                  <a:pt x="2745155" y="2647219"/>
                  <a:pt x="2767510" y="2642915"/>
                  <a:pt x="2787650" y="2647950"/>
                </a:cubicBezTo>
                <a:cubicBezTo>
                  <a:pt x="2800637" y="2651197"/>
                  <a:pt x="2814611" y="2653224"/>
                  <a:pt x="2825750" y="2660650"/>
                </a:cubicBezTo>
                <a:cubicBezTo>
                  <a:pt x="2832100" y="2664883"/>
                  <a:pt x="2837262" y="2672160"/>
                  <a:pt x="2844800" y="2673350"/>
                </a:cubicBezTo>
                <a:cubicBezTo>
                  <a:pt x="2878318" y="2678642"/>
                  <a:pt x="2912533" y="2677583"/>
                  <a:pt x="2946400" y="2679700"/>
                </a:cubicBezTo>
                <a:cubicBezTo>
                  <a:pt x="2952750" y="2681817"/>
                  <a:pt x="2960717" y="2681317"/>
                  <a:pt x="2965450" y="2686050"/>
                </a:cubicBezTo>
                <a:cubicBezTo>
                  <a:pt x="2970183" y="2690783"/>
                  <a:pt x="2968807" y="2699113"/>
                  <a:pt x="2971800" y="2705100"/>
                </a:cubicBezTo>
                <a:cubicBezTo>
                  <a:pt x="2975213" y="2711926"/>
                  <a:pt x="2980714" y="2717524"/>
                  <a:pt x="2984500" y="2724150"/>
                </a:cubicBezTo>
                <a:cubicBezTo>
                  <a:pt x="3023552" y="2792491"/>
                  <a:pt x="2960464" y="2694447"/>
                  <a:pt x="3022600" y="2787650"/>
                </a:cubicBezTo>
                <a:lnTo>
                  <a:pt x="3035300" y="2806700"/>
                </a:lnTo>
                <a:cubicBezTo>
                  <a:pt x="3039533" y="2813050"/>
                  <a:pt x="3040760" y="2823337"/>
                  <a:pt x="3048000" y="2825750"/>
                </a:cubicBezTo>
                <a:lnTo>
                  <a:pt x="3067050" y="2832100"/>
                </a:lnTo>
                <a:cubicBezTo>
                  <a:pt x="3080513" y="2814149"/>
                  <a:pt x="3084625" y="2802797"/>
                  <a:pt x="3105150" y="2794000"/>
                </a:cubicBezTo>
                <a:cubicBezTo>
                  <a:pt x="3113172" y="2790562"/>
                  <a:pt x="3122083" y="2789767"/>
                  <a:pt x="3130550" y="2787650"/>
                </a:cubicBezTo>
                <a:cubicBezTo>
                  <a:pt x="3153833" y="2789767"/>
                  <a:pt x="3177256" y="2790694"/>
                  <a:pt x="3200400" y="2794000"/>
                </a:cubicBezTo>
                <a:cubicBezTo>
                  <a:pt x="3207026" y="2794947"/>
                  <a:pt x="3213881" y="2796637"/>
                  <a:pt x="3219450" y="2800350"/>
                </a:cubicBezTo>
                <a:cubicBezTo>
                  <a:pt x="3226922" y="2805331"/>
                  <a:pt x="3231237" y="2814118"/>
                  <a:pt x="3238500" y="2819400"/>
                </a:cubicBezTo>
                <a:cubicBezTo>
                  <a:pt x="3254649" y="2831145"/>
                  <a:pt x="3272685" y="2840073"/>
                  <a:pt x="3289300" y="2851150"/>
                </a:cubicBezTo>
                <a:cubicBezTo>
                  <a:pt x="3351234" y="2892439"/>
                  <a:pt x="3254986" y="2827766"/>
                  <a:pt x="3333750" y="2882900"/>
                </a:cubicBezTo>
                <a:cubicBezTo>
                  <a:pt x="3346254" y="2891653"/>
                  <a:pt x="3359150" y="2899833"/>
                  <a:pt x="3371850" y="2908300"/>
                </a:cubicBezTo>
                <a:cubicBezTo>
                  <a:pt x="3378200" y="2912533"/>
                  <a:pt x="3383660" y="2918587"/>
                  <a:pt x="3390900" y="2921000"/>
                </a:cubicBezTo>
                <a:lnTo>
                  <a:pt x="3429000" y="2933700"/>
                </a:lnTo>
                <a:cubicBezTo>
                  <a:pt x="3447156" y="2939752"/>
                  <a:pt x="3453516" y="2942413"/>
                  <a:pt x="3473450" y="2946400"/>
                </a:cubicBezTo>
                <a:cubicBezTo>
                  <a:pt x="3512839" y="2954278"/>
                  <a:pt x="3531277" y="2954723"/>
                  <a:pt x="3575050" y="2959100"/>
                </a:cubicBezTo>
                <a:cubicBezTo>
                  <a:pt x="3596217" y="2956983"/>
                  <a:pt x="3617567" y="2956247"/>
                  <a:pt x="3638550" y="2952750"/>
                </a:cubicBezTo>
                <a:cubicBezTo>
                  <a:pt x="3655767" y="2949881"/>
                  <a:pt x="3672417" y="2944283"/>
                  <a:pt x="3689350" y="2940050"/>
                </a:cubicBezTo>
                <a:cubicBezTo>
                  <a:pt x="3751295" y="2924564"/>
                  <a:pt x="3673946" y="2943473"/>
                  <a:pt x="3746500" y="2927350"/>
                </a:cubicBezTo>
                <a:cubicBezTo>
                  <a:pt x="3755019" y="2925457"/>
                  <a:pt x="3763541" y="2923508"/>
                  <a:pt x="3771900" y="2921000"/>
                </a:cubicBezTo>
                <a:cubicBezTo>
                  <a:pt x="3784722" y="2917153"/>
                  <a:pt x="3810000" y="2908300"/>
                  <a:pt x="3810000" y="2908300"/>
                </a:cubicBezTo>
                <a:cubicBezTo>
                  <a:pt x="3845144" y="2913321"/>
                  <a:pt x="3854784" y="2905626"/>
                  <a:pt x="3873500" y="2933700"/>
                </a:cubicBezTo>
                <a:cubicBezTo>
                  <a:pt x="3886280" y="2952870"/>
                  <a:pt x="3872481" y="2979927"/>
                  <a:pt x="3905250" y="2990850"/>
                </a:cubicBezTo>
                <a:cubicBezTo>
                  <a:pt x="3917950" y="2995083"/>
                  <a:pt x="3932211" y="2996124"/>
                  <a:pt x="3943350" y="3003550"/>
                </a:cubicBezTo>
                <a:cubicBezTo>
                  <a:pt x="3997945" y="3039946"/>
                  <a:pt x="3928870" y="2996310"/>
                  <a:pt x="3981450" y="3022600"/>
                </a:cubicBezTo>
                <a:cubicBezTo>
                  <a:pt x="4030689" y="3047219"/>
                  <a:pt x="3971667" y="3025689"/>
                  <a:pt x="4019550" y="3041650"/>
                </a:cubicBezTo>
                <a:cubicBezTo>
                  <a:pt x="4034367" y="3039533"/>
                  <a:pt x="4049324" y="3038235"/>
                  <a:pt x="4064000" y="3035300"/>
                </a:cubicBezTo>
                <a:cubicBezTo>
                  <a:pt x="4070564" y="3033987"/>
                  <a:pt x="4080564" y="3035165"/>
                  <a:pt x="4083050" y="3028950"/>
                </a:cubicBezTo>
                <a:cubicBezTo>
                  <a:pt x="4090946" y="3009209"/>
                  <a:pt x="4069885" y="2996967"/>
                  <a:pt x="4057650" y="2990850"/>
                </a:cubicBezTo>
                <a:cubicBezTo>
                  <a:pt x="4051663" y="2987857"/>
                  <a:pt x="4044587" y="2987493"/>
                  <a:pt x="4038600" y="2984500"/>
                </a:cubicBezTo>
                <a:cubicBezTo>
                  <a:pt x="4031774" y="2981087"/>
                  <a:pt x="4025900" y="2976033"/>
                  <a:pt x="4019550" y="2971800"/>
                </a:cubicBezTo>
                <a:cubicBezTo>
                  <a:pt x="4025900" y="2967567"/>
                  <a:pt x="4031164" y="2960816"/>
                  <a:pt x="4038600" y="2959100"/>
                </a:cubicBezTo>
                <a:cubicBezTo>
                  <a:pt x="4059327" y="2954317"/>
                  <a:pt x="4080992" y="2955388"/>
                  <a:pt x="4102100" y="2952750"/>
                </a:cubicBezTo>
                <a:cubicBezTo>
                  <a:pt x="4114876" y="2951153"/>
                  <a:pt x="4127500" y="2948517"/>
                  <a:pt x="4140200" y="2946400"/>
                </a:cubicBezTo>
                <a:cubicBezTo>
                  <a:pt x="4146550" y="2942167"/>
                  <a:pt x="4152424" y="2937113"/>
                  <a:pt x="4159250" y="2933700"/>
                </a:cubicBezTo>
                <a:cubicBezTo>
                  <a:pt x="4169400" y="2928625"/>
                  <a:pt x="4194205" y="2923713"/>
                  <a:pt x="4203700" y="2921000"/>
                </a:cubicBezTo>
                <a:cubicBezTo>
                  <a:pt x="4210136" y="2919161"/>
                  <a:pt x="4216256" y="2916273"/>
                  <a:pt x="4222750" y="2914650"/>
                </a:cubicBezTo>
                <a:cubicBezTo>
                  <a:pt x="4233221" y="2912032"/>
                  <a:pt x="4244087" y="2911140"/>
                  <a:pt x="4254500" y="2908300"/>
                </a:cubicBezTo>
                <a:cubicBezTo>
                  <a:pt x="4267415" y="2904778"/>
                  <a:pt x="4279900" y="2899833"/>
                  <a:pt x="4292600" y="2895600"/>
                </a:cubicBezTo>
                <a:cubicBezTo>
                  <a:pt x="4298950" y="2893483"/>
                  <a:pt x="4305156" y="2890873"/>
                  <a:pt x="4311650" y="2889250"/>
                </a:cubicBezTo>
                <a:cubicBezTo>
                  <a:pt x="4320117" y="2887133"/>
                  <a:pt x="4328659" y="2885298"/>
                  <a:pt x="4337050" y="2882900"/>
                </a:cubicBezTo>
                <a:cubicBezTo>
                  <a:pt x="4374175" y="2872293"/>
                  <a:pt x="4336835" y="2880126"/>
                  <a:pt x="4381500" y="2870200"/>
                </a:cubicBezTo>
                <a:cubicBezTo>
                  <a:pt x="4435352" y="2858233"/>
                  <a:pt x="4391878" y="2870974"/>
                  <a:pt x="4451350" y="2851150"/>
                </a:cubicBezTo>
                <a:lnTo>
                  <a:pt x="4470400" y="2844800"/>
                </a:lnTo>
                <a:cubicBezTo>
                  <a:pt x="4476750" y="2842683"/>
                  <a:pt x="4483881" y="2842163"/>
                  <a:pt x="4489450" y="2838450"/>
                </a:cubicBezTo>
                <a:lnTo>
                  <a:pt x="4527550" y="2813050"/>
                </a:lnTo>
                <a:cubicBezTo>
                  <a:pt x="4533900" y="2808817"/>
                  <a:pt x="4539360" y="2802763"/>
                  <a:pt x="4546600" y="2800350"/>
                </a:cubicBezTo>
                <a:cubicBezTo>
                  <a:pt x="4564253" y="2794466"/>
                  <a:pt x="4569928" y="2794430"/>
                  <a:pt x="4584700" y="2781300"/>
                </a:cubicBezTo>
                <a:cubicBezTo>
                  <a:pt x="4598124" y="2769368"/>
                  <a:pt x="4612837" y="2758144"/>
                  <a:pt x="4622800" y="2743200"/>
                </a:cubicBezTo>
                <a:cubicBezTo>
                  <a:pt x="4653181" y="2697628"/>
                  <a:pt x="4637407" y="2715893"/>
                  <a:pt x="4667250" y="2686050"/>
                </a:cubicBezTo>
                <a:cubicBezTo>
                  <a:pt x="4673614" y="2666957"/>
                  <a:pt x="4672623" y="2664363"/>
                  <a:pt x="4686300" y="2647950"/>
                </a:cubicBezTo>
                <a:cubicBezTo>
                  <a:pt x="4692049" y="2641051"/>
                  <a:pt x="4699837" y="2635989"/>
                  <a:pt x="4705350" y="2628900"/>
                </a:cubicBezTo>
                <a:cubicBezTo>
                  <a:pt x="4714721" y="2616852"/>
                  <a:pt x="4722283" y="2603500"/>
                  <a:pt x="4730750" y="2590800"/>
                </a:cubicBezTo>
                <a:cubicBezTo>
                  <a:pt x="4734983" y="2584450"/>
                  <a:pt x="4737100" y="2575983"/>
                  <a:pt x="4743450" y="2571750"/>
                </a:cubicBezTo>
                <a:lnTo>
                  <a:pt x="4762500" y="2559050"/>
                </a:lnTo>
                <a:cubicBezTo>
                  <a:pt x="4785783" y="2524125"/>
                  <a:pt x="4762500" y="2553758"/>
                  <a:pt x="4794250" y="2527300"/>
                </a:cubicBezTo>
                <a:cubicBezTo>
                  <a:pt x="4801149" y="2521551"/>
                  <a:pt x="4806211" y="2513763"/>
                  <a:pt x="4813300" y="2508250"/>
                </a:cubicBezTo>
                <a:cubicBezTo>
                  <a:pt x="4846838" y="2482165"/>
                  <a:pt x="4847687" y="2491115"/>
                  <a:pt x="4870450" y="2463800"/>
                </a:cubicBezTo>
                <a:cubicBezTo>
                  <a:pt x="4885342" y="2445929"/>
                  <a:pt x="4889917" y="2430383"/>
                  <a:pt x="4895850" y="2406650"/>
                </a:cubicBezTo>
                <a:cubicBezTo>
                  <a:pt x="4911168" y="2345379"/>
                  <a:pt x="4905127" y="2372966"/>
                  <a:pt x="4914900" y="2324100"/>
                </a:cubicBezTo>
                <a:cubicBezTo>
                  <a:pt x="4917017" y="2294467"/>
                  <a:pt x="4918294" y="2264761"/>
                  <a:pt x="4921250" y="2235200"/>
                </a:cubicBezTo>
                <a:cubicBezTo>
                  <a:pt x="4925158" y="2196123"/>
                  <a:pt x="4934276" y="2198077"/>
                  <a:pt x="4921250" y="2159000"/>
                </a:cubicBezTo>
                <a:cubicBezTo>
                  <a:pt x="4918837" y="2151760"/>
                  <a:pt x="4914900" y="2144183"/>
                  <a:pt x="4908550" y="2139950"/>
                </a:cubicBezTo>
                <a:cubicBezTo>
                  <a:pt x="4901288" y="2135109"/>
                  <a:pt x="4891617" y="2135717"/>
                  <a:pt x="4883150" y="2133600"/>
                </a:cubicBezTo>
                <a:cubicBezTo>
                  <a:pt x="4847554" y="2109869"/>
                  <a:pt x="4882284" y="2129530"/>
                  <a:pt x="4832350" y="2114550"/>
                </a:cubicBezTo>
                <a:cubicBezTo>
                  <a:pt x="4821432" y="2111275"/>
                  <a:pt x="4811414" y="2105455"/>
                  <a:pt x="4800600" y="2101850"/>
                </a:cubicBezTo>
                <a:cubicBezTo>
                  <a:pt x="4792321" y="2099090"/>
                  <a:pt x="4783591" y="2097898"/>
                  <a:pt x="4775200" y="2095500"/>
                </a:cubicBezTo>
                <a:cubicBezTo>
                  <a:pt x="4768764" y="2093661"/>
                  <a:pt x="4762500" y="2091267"/>
                  <a:pt x="4756150" y="2089150"/>
                </a:cubicBezTo>
                <a:cubicBezTo>
                  <a:pt x="4751917" y="2095500"/>
                  <a:pt x="4737100" y="2103967"/>
                  <a:pt x="4743450" y="2108200"/>
                </a:cubicBezTo>
                <a:cubicBezTo>
                  <a:pt x="4757182" y="2117354"/>
                  <a:pt x="4784252" y="2095815"/>
                  <a:pt x="4794250" y="2089150"/>
                </a:cubicBezTo>
                <a:cubicBezTo>
                  <a:pt x="4798483" y="2082800"/>
                  <a:pt x="4802064" y="2075963"/>
                  <a:pt x="4806950" y="2070100"/>
                </a:cubicBezTo>
                <a:cubicBezTo>
                  <a:pt x="4812699" y="2063201"/>
                  <a:pt x="4821019" y="2058522"/>
                  <a:pt x="4826000" y="2051050"/>
                </a:cubicBezTo>
                <a:cubicBezTo>
                  <a:pt x="4829713" y="2045481"/>
                  <a:pt x="4830233" y="2038350"/>
                  <a:pt x="4832350" y="2032000"/>
                </a:cubicBezTo>
                <a:cubicBezTo>
                  <a:pt x="4826000" y="2027767"/>
                  <a:pt x="4819043" y="2024326"/>
                  <a:pt x="4813300" y="2019300"/>
                </a:cubicBezTo>
                <a:cubicBezTo>
                  <a:pt x="4803686" y="2010887"/>
                  <a:pt x="4779965" y="1981201"/>
                  <a:pt x="4762500" y="1974850"/>
                </a:cubicBezTo>
                <a:cubicBezTo>
                  <a:pt x="4746096" y="1968885"/>
                  <a:pt x="4711700" y="1962150"/>
                  <a:pt x="4711700" y="1962150"/>
                </a:cubicBezTo>
                <a:cubicBezTo>
                  <a:pt x="4705350" y="1957917"/>
                  <a:pt x="4699665" y="1952456"/>
                  <a:pt x="4692650" y="1949450"/>
                </a:cubicBezTo>
                <a:cubicBezTo>
                  <a:pt x="4684628" y="1946012"/>
                  <a:pt x="4674065" y="1948552"/>
                  <a:pt x="4667250" y="1943100"/>
                </a:cubicBezTo>
                <a:cubicBezTo>
                  <a:pt x="4662023" y="1938919"/>
                  <a:pt x="4663017" y="1930400"/>
                  <a:pt x="4660900" y="1924050"/>
                </a:cubicBezTo>
                <a:cubicBezTo>
                  <a:pt x="4667250" y="1921933"/>
                  <a:pt x="4685519" y="1921413"/>
                  <a:pt x="4679950" y="1917700"/>
                </a:cubicBezTo>
                <a:cubicBezTo>
                  <a:pt x="4669237" y="1910558"/>
                  <a:pt x="4654475" y="1913875"/>
                  <a:pt x="4641850" y="1911350"/>
                </a:cubicBezTo>
                <a:cubicBezTo>
                  <a:pt x="4633292" y="1909638"/>
                  <a:pt x="4624729" y="1907760"/>
                  <a:pt x="4616450" y="1905000"/>
                </a:cubicBezTo>
                <a:cubicBezTo>
                  <a:pt x="4605636" y="1901395"/>
                  <a:pt x="4595758" y="1895065"/>
                  <a:pt x="4584700" y="1892300"/>
                </a:cubicBezTo>
                <a:cubicBezTo>
                  <a:pt x="4570180" y="1888670"/>
                  <a:pt x="4554976" y="1888627"/>
                  <a:pt x="4540250" y="1885950"/>
                </a:cubicBezTo>
                <a:cubicBezTo>
                  <a:pt x="4531664" y="1884389"/>
                  <a:pt x="4523317" y="1881717"/>
                  <a:pt x="4514850" y="1879600"/>
                </a:cubicBezTo>
                <a:cubicBezTo>
                  <a:pt x="4512733" y="1871133"/>
                  <a:pt x="4512403" y="1862006"/>
                  <a:pt x="4508500" y="1854200"/>
                </a:cubicBezTo>
                <a:cubicBezTo>
                  <a:pt x="4498385" y="1833971"/>
                  <a:pt x="4481969" y="1811983"/>
                  <a:pt x="4464050" y="1797050"/>
                </a:cubicBezTo>
                <a:cubicBezTo>
                  <a:pt x="4458187" y="1792164"/>
                  <a:pt x="4451350" y="1788583"/>
                  <a:pt x="4445000" y="1784350"/>
                </a:cubicBezTo>
                <a:cubicBezTo>
                  <a:pt x="4442883" y="1778000"/>
                  <a:pt x="4440489" y="1771736"/>
                  <a:pt x="4438650" y="1765300"/>
                </a:cubicBezTo>
                <a:cubicBezTo>
                  <a:pt x="4436252" y="1756909"/>
                  <a:pt x="4436203" y="1747706"/>
                  <a:pt x="4432300" y="1739900"/>
                </a:cubicBezTo>
                <a:cubicBezTo>
                  <a:pt x="4422185" y="1719671"/>
                  <a:pt x="4405769" y="1697683"/>
                  <a:pt x="4387850" y="1682750"/>
                </a:cubicBezTo>
                <a:cubicBezTo>
                  <a:pt x="4381987" y="1677864"/>
                  <a:pt x="4375150" y="1674283"/>
                  <a:pt x="4368800" y="1670050"/>
                </a:cubicBezTo>
                <a:cubicBezTo>
                  <a:pt x="4364567" y="1657350"/>
                  <a:pt x="4351867" y="1644650"/>
                  <a:pt x="4356100" y="1631950"/>
                </a:cubicBezTo>
                <a:cubicBezTo>
                  <a:pt x="4358217" y="1625600"/>
                  <a:pt x="4358737" y="1618469"/>
                  <a:pt x="4362450" y="1612900"/>
                </a:cubicBezTo>
                <a:cubicBezTo>
                  <a:pt x="4378243" y="1589210"/>
                  <a:pt x="4381382" y="1598188"/>
                  <a:pt x="4400550" y="1581150"/>
                </a:cubicBezTo>
                <a:cubicBezTo>
                  <a:pt x="4413974" y="1569218"/>
                  <a:pt x="4428687" y="1557994"/>
                  <a:pt x="4438650" y="1543050"/>
                </a:cubicBezTo>
                <a:cubicBezTo>
                  <a:pt x="4442883" y="1536700"/>
                  <a:pt x="4446280" y="1529704"/>
                  <a:pt x="4451350" y="1524000"/>
                </a:cubicBezTo>
                <a:cubicBezTo>
                  <a:pt x="4463282" y="1510576"/>
                  <a:pt x="4474506" y="1495863"/>
                  <a:pt x="4489450" y="1485900"/>
                </a:cubicBezTo>
                <a:lnTo>
                  <a:pt x="4527550" y="1460500"/>
                </a:lnTo>
                <a:cubicBezTo>
                  <a:pt x="4525433" y="1454150"/>
                  <a:pt x="4526769" y="1445163"/>
                  <a:pt x="4521200" y="1441450"/>
                </a:cubicBezTo>
                <a:cubicBezTo>
                  <a:pt x="4512220" y="1435463"/>
                  <a:pt x="4500243" y="1435100"/>
                  <a:pt x="4489450" y="1435100"/>
                </a:cubicBezTo>
                <a:cubicBezTo>
                  <a:pt x="4461852" y="1435100"/>
                  <a:pt x="4434417" y="1439333"/>
                  <a:pt x="4406900" y="1441450"/>
                </a:cubicBezTo>
                <a:cubicBezTo>
                  <a:pt x="4390116" y="1445646"/>
                  <a:pt x="4358969" y="1454150"/>
                  <a:pt x="4343400" y="1454150"/>
                </a:cubicBezTo>
                <a:cubicBezTo>
                  <a:pt x="4311580" y="1454150"/>
                  <a:pt x="4279900" y="1449917"/>
                  <a:pt x="4248150" y="1447800"/>
                </a:cubicBezTo>
                <a:cubicBezTo>
                  <a:pt x="4241800" y="1443567"/>
                  <a:pt x="4235926" y="1438513"/>
                  <a:pt x="4229100" y="1435100"/>
                </a:cubicBezTo>
                <a:cubicBezTo>
                  <a:pt x="4184842" y="1412971"/>
                  <a:pt x="4240936" y="1455691"/>
                  <a:pt x="4171950" y="1409700"/>
                </a:cubicBezTo>
                <a:cubicBezTo>
                  <a:pt x="4157282" y="1399921"/>
                  <a:pt x="4149571" y="1385657"/>
                  <a:pt x="4140200" y="1371600"/>
                </a:cubicBezTo>
                <a:cubicBezTo>
                  <a:pt x="4156998" y="1304409"/>
                  <a:pt x="4134191" y="1383532"/>
                  <a:pt x="4159250" y="1327150"/>
                </a:cubicBezTo>
                <a:cubicBezTo>
                  <a:pt x="4164687" y="1314917"/>
                  <a:pt x="4167717" y="1301750"/>
                  <a:pt x="4171950" y="1289050"/>
                </a:cubicBezTo>
                <a:lnTo>
                  <a:pt x="4178300" y="1270000"/>
                </a:lnTo>
                <a:lnTo>
                  <a:pt x="4184650" y="1250950"/>
                </a:lnTo>
                <a:cubicBezTo>
                  <a:pt x="4186767" y="1244600"/>
                  <a:pt x="4186267" y="1236633"/>
                  <a:pt x="4191000" y="1231900"/>
                </a:cubicBezTo>
                <a:cubicBezTo>
                  <a:pt x="4205947" y="1216953"/>
                  <a:pt x="4227896" y="1192514"/>
                  <a:pt x="4248150" y="1187450"/>
                </a:cubicBezTo>
                <a:cubicBezTo>
                  <a:pt x="4256617" y="1185333"/>
                  <a:pt x="4265159" y="1183498"/>
                  <a:pt x="4273550" y="1181100"/>
                </a:cubicBezTo>
                <a:cubicBezTo>
                  <a:pt x="4302621" y="1172794"/>
                  <a:pt x="4303155" y="1167081"/>
                  <a:pt x="4343400" y="1162050"/>
                </a:cubicBezTo>
                <a:lnTo>
                  <a:pt x="4394200" y="1155700"/>
                </a:lnTo>
                <a:cubicBezTo>
                  <a:pt x="4404580" y="1152240"/>
                  <a:pt x="4425821" y="1147016"/>
                  <a:pt x="4432300" y="1136650"/>
                </a:cubicBezTo>
                <a:cubicBezTo>
                  <a:pt x="4466976" y="1081169"/>
                  <a:pt x="4422697" y="1113961"/>
                  <a:pt x="4464050" y="1079500"/>
                </a:cubicBezTo>
                <a:cubicBezTo>
                  <a:pt x="4469913" y="1074614"/>
                  <a:pt x="4476890" y="1071236"/>
                  <a:pt x="4483100" y="1066800"/>
                </a:cubicBezTo>
                <a:cubicBezTo>
                  <a:pt x="4489811" y="1062006"/>
                  <a:pt x="4517573" y="1040038"/>
                  <a:pt x="4527550" y="1035050"/>
                </a:cubicBezTo>
                <a:cubicBezTo>
                  <a:pt x="4533537" y="1032057"/>
                  <a:pt x="4540613" y="1031693"/>
                  <a:pt x="4546600" y="1028700"/>
                </a:cubicBezTo>
                <a:cubicBezTo>
                  <a:pt x="4553426" y="1025287"/>
                  <a:pt x="4558676" y="1019100"/>
                  <a:pt x="4565650" y="1016000"/>
                </a:cubicBezTo>
                <a:cubicBezTo>
                  <a:pt x="4592017" y="1004281"/>
                  <a:pt x="4608338" y="1002382"/>
                  <a:pt x="4635500" y="996950"/>
                </a:cubicBezTo>
                <a:cubicBezTo>
                  <a:pt x="4654550" y="1001183"/>
                  <a:pt x="4673514" y="1005823"/>
                  <a:pt x="4692650" y="1009650"/>
                </a:cubicBezTo>
                <a:cubicBezTo>
                  <a:pt x="4705275" y="1012175"/>
                  <a:pt x="4718536" y="1011929"/>
                  <a:pt x="4730750" y="1016000"/>
                </a:cubicBezTo>
                <a:cubicBezTo>
                  <a:pt x="4737990" y="1018413"/>
                  <a:pt x="4743450" y="1024467"/>
                  <a:pt x="4749800" y="1028700"/>
                </a:cubicBezTo>
                <a:cubicBezTo>
                  <a:pt x="4754033" y="1035050"/>
                  <a:pt x="4757104" y="1042354"/>
                  <a:pt x="4762500" y="1047750"/>
                </a:cubicBezTo>
                <a:cubicBezTo>
                  <a:pt x="4784451" y="1069701"/>
                  <a:pt x="4791644" y="1048350"/>
                  <a:pt x="4775200" y="1092200"/>
                </a:cubicBezTo>
                <a:cubicBezTo>
                  <a:pt x="4772520" y="1099346"/>
                  <a:pt x="4768243" y="1106224"/>
                  <a:pt x="4762500" y="1111250"/>
                </a:cubicBezTo>
                <a:cubicBezTo>
                  <a:pt x="4751013" y="1121301"/>
                  <a:pt x="4724400" y="1136650"/>
                  <a:pt x="4724400" y="1136650"/>
                </a:cubicBezTo>
                <a:cubicBezTo>
                  <a:pt x="4720167" y="1143000"/>
                  <a:pt x="4715113" y="1148874"/>
                  <a:pt x="4711700" y="1155700"/>
                </a:cubicBezTo>
                <a:cubicBezTo>
                  <a:pt x="4685410" y="1208280"/>
                  <a:pt x="4729046" y="1139205"/>
                  <a:pt x="4692650" y="1193800"/>
                </a:cubicBezTo>
                <a:cubicBezTo>
                  <a:pt x="4712641" y="1200464"/>
                  <a:pt x="4714774" y="1204963"/>
                  <a:pt x="4737100" y="1193800"/>
                </a:cubicBezTo>
                <a:cubicBezTo>
                  <a:pt x="4750752" y="1186974"/>
                  <a:pt x="4762500" y="1176867"/>
                  <a:pt x="4775200" y="1168400"/>
                </a:cubicBezTo>
                <a:cubicBezTo>
                  <a:pt x="4781550" y="1164167"/>
                  <a:pt x="4787010" y="1158113"/>
                  <a:pt x="4794250" y="1155700"/>
                </a:cubicBezTo>
                <a:cubicBezTo>
                  <a:pt x="4863725" y="1132542"/>
                  <a:pt x="4758492" y="1169476"/>
                  <a:pt x="4832350" y="1136650"/>
                </a:cubicBezTo>
                <a:cubicBezTo>
                  <a:pt x="4900360" y="1106423"/>
                  <a:pt x="4846387" y="1139992"/>
                  <a:pt x="4889500" y="1111250"/>
                </a:cubicBezTo>
                <a:cubicBezTo>
                  <a:pt x="4891535" y="1103112"/>
                  <a:pt x="4897645" y="1075910"/>
                  <a:pt x="4902200" y="1066800"/>
                </a:cubicBezTo>
                <a:cubicBezTo>
                  <a:pt x="4905613" y="1059974"/>
                  <a:pt x="4909037" y="1052636"/>
                  <a:pt x="4914900" y="1047750"/>
                </a:cubicBezTo>
                <a:cubicBezTo>
                  <a:pt x="4934720" y="1031233"/>
                  <a:pt x="4939498" y="1038626"/>
                  <a:pt x="4959350" y="1028700"/>
                </a:cubicBezTo>
                <a:cubicBezTo>
                  <a:pt x="4966176" y="1025287"/>
                  <a:pt x="4972050" y="1020233"/>
                  <a:pt x="4978400" y="1016000"/>
                </a:cubicBezTo>
                <a:cubicBezTo>
                  <a:pt x="4990887" y="997269"/>
                  <a:pt x="4991815" y="993179"/>
                  <a:pt x="5010150" y="977900"/>
                </a:cubicBezTo>
                <a:cubicBezTo>
                  <a:pt x="5016013" y="973014"/>
                  <a:pt x="5022226" y="968300"/>
                  <a:pt x="5029200" y="965200"/>
                </a:cubicBezTo>
                <a:cubicBezTo>
                  <a:pt x="5063454" y="949976"/>
                  <a:pt x="5074223" y="951923"/>
                  <a:pt x="5111750" y="946150"/>
                </a:cubicBezTo>
                <a:cubicBezTo>
                  <a:pt x="5124475" y="944192"/>
                  <a:pt x="5137150" y="941917"/>
                  <a:pt x="5149850" y="939800"/>
                </a:cubicBezTo>
                <a:cubicBezTo>
                  <a:pt x="5202149" y="904934"/>
                  <a:pt x="5172804" y="912507"/>
                  <a:pt x="5238750" y="920750"/>
                </a:cubicBezTo>
                <a:cubicBezTo>
                  <a:pt x="5272617" y="932039"/>
                  <a:pt x="5303569" y="944107"/>
                  <a:pt x="5340350" y="946150"/>
                </a:cubicBezTo>
                <a:lnTo>
                  <a:pt x="5454650" y="952500"/>
                </a:lnTo>
                <a:cubicBezTo>
                  <a:pt x="5463117" y="950383"/>
                  <a:pt x="5474814" y="953132"/>
                  <a:pt x="5480050" y="946150"/>
                </a:cubicBezTo>
                <a:cubicBezTo>
                  <a:pt x="5484066" y="940795"/>
                  <a:pt x="5476693" y="933087"/>
                  <a:pt x="5473700" y="927100"/>
                </a:cubicBezTo>
                <a:cubicBezTo>
                  <a:pt x="5467246" y="914193"/>
                  <a:pt x="5453185" y="897426"/>
                  <a:pt x="5441950" y="889000"/>
                </a:cubicBezTo>
                <a:cubicBezTo>
                  <a:pt x="5432076" y="881595"/>
                  <a:pt x="5420613" y="876576"/>
                  <a:pt x="5410200" y="869950"/>
                </a:cubicBezTo>
                <a:cubicBezTo>
                  <a:pt x="5397323" y="861755"/>
                  <a:pt x="5386580" y="849377"/>
                  <a:pt x="5372100" y="844550"/>
                </a:cubicBezTo>
                <a:lnTo>
                  <a:pt x="5334000" y="831850"/>
                </a:lnTo>
                <a:cubicBezTo>
                  <a:pt x="5327650" y="829733"/>
                  <a:pt x="5320519" y="829213"/>
                  <a:pt x="5314950" y="825500"/>
                </a:cubicBezTo>
                <a:lnTo>
                  <a:pt x="5276850" y="800100"/>
                </a:lnTo>
                <a:cubicBezTo>
                  <a:pt x="5270500" y="795867"/>
                  <a:pt x="5265040" y="789813"/>
                  <a:pt x="5257800" y="787400"/>
                </a:cubicBezTo>
                <a:cubicBezTo>
                  <a:pt x="5251450" y="785283"/>
                  <a:pt x="5244737" y="784043"/>
                  <a:pt x="5238750" y="781050"/>
                </a:cubicBezTo>
                <a:cubicBezTo>
                  <a:pt x="5231924" y="777637"/>
                  <a:pt x="5226674" y="771450"/>
                  <a:pt x="5219700" y="768350"/>
                </a:cubicBezTo>
                <a:cubicBezTo>
                  <a:pt x="5175275" y="748605"/>
                  <a:pt x="5189141" y="760710"/>
                  <a:pt x="5143500" y="749300"/>
                </a:cubicBezTo>
                <a:cubicBezTo>
                  <a:pt x="5107109" y="740202"/>
                  <a:pt x="5074708" y="711200"/>
                  <a:pt x="5067300" y="704850"/>
                </a:cubicBez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7" name="!!bando">
            <a:extLst>
              <a:ext uri="{FF2B5EF4-FFF2-40B4-BE49-F238E27FC236}">
                <a16:creationId xmlns:a16="http://schemas.microsoft.com/office/drawing/2014/main" id="{18B205EC-EFB0-6C40-B525-F492AD623E22}"/>
              </a:ext>
            </a:extLst>
          </p:cNvPr>
          <p:cNvPicPr>
            <a:picLocks noChangeAspect="1"/>
          </p:cNvPicPr>
          <p:nvPr/>
        </p:nvPicPr>
        <p:blipFill rotWithShape="1">
          <a:blip r:embed="rId2"/>
          <a:srcRect l="33686" t="31909" r="48534" b="36491"/>
          <a:stretch/>
        </p:blipFill>
        <p:spPr>
          <a:xfrm>
            <a:off x="716437" y="2054269"/>
            <a:ext cx="1828800" cy="2275558"/>
          </a:xfrm>
          <a:prstGeom prst="ellipse">
            <a:avLst/>
          </a:prstGeom>
        </p:spPr>
      </p:pic>
      <p:sp>
        <p:nvSpPr>
          <p:cNvPr id="18" name="TextBox 17">
            <a:extLst>
              <a:ext uri="{FF2B5EF4-FFF2-40B4-BE49-F238E27FC236}">
                <a16:creationId xmlns:a16="http://schemas.microsoft.com/office/drawing/2014/main" id="{3FA8862B-F653-304E-B7EE-EF7E31D16B82}"/>
              </a:ext>
            </a:extLst>
          </p:cNvPr>
          <p:cNvSpPr txBox="1"/>
          <p:nvPr/>
        </p:nvSpPr>
        <p:spPr>
          <a:xfrm>
            <a:off x="2237818" y="3140557"/>
            <a:ext cx="1828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1" i="0" u="none" strike="noStrike" kern="1200" cap="none" spc="0" normalizeH="0" baseline="0" noProof="0" dirty="0">
                <a:ln>
                  <a:noFill/>
                </a:ln>
                <a:solidFill>
                  <a:srgbClr val="FFFF00"/>
                </a:solidFill>
                <a:effectLst/>
                <a:uLnTx/>
                <a:uFillTx/>
                <a:latin typeface="Times New Roman" panose="02020603050405020304" pitchFamily="18" charset="0"/>
                <a:ea typeface="+mn-ea"/>
                <a:cs typeface="Times New Roman" panose="02020603050405020304" pitchFamily="18" charset="0"/>
              </a:rPr>
              <a:t>CHINA</a:t>
            </a:r>
          </a:p>
        </p:txBody>
      </p:sp>
      <p:sp>
        <p:nvSpPr>
          <p:cNvPr id="2" name="Rectangle 1">
            <a:extLst>
              <a:ext uri="{FF2B5EF4-FFF2-40B4-BE49-F238E27FC236}">
                <a16:creationId xmlns:a16="http://schemas.microsoft.com/office/drawing/2014/main" id="{0A3796DB-BF00-6540-817B-C1EB53800B36}"/>
              </a:ext>
            </a:extLst>
          </p:cNvPr>
          <p:cNvSpPr/>
          <p:nvPr/>
        </p:nvSpPr>
        <p:spPr>
          <a:xfrm>
            <a:off x="5923667" y="1174731"/>
            <a:ext cx="5968679"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Nằm ở phần nửa phía Bắc của Đông bán cầu, phía Đông Nam đại lục Á-Âu, phía Đông và giữa châu Á, phía Tây của Thái Bình Dương</a:t>
            </a:r>
            <a:r>
              <a:rPr kumimoji="0" lang="vi-VN" sz="2400"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a:t>
            </a:r>
            <a:endParaRPr kumimoji="0" lang="en-VN" sz="2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0F288CEF-9E1D-6048-81C8-D7B29C54BA98}"/>
              </a:ext>
            </a:extLst>
          </p:cNvPr>
          <p:cNvSpPr/>
          <p:nvPr/>
        </p:nvSpPr>
        <p:spPr>
          <a:xfrm>
            <a:off x="5923667" y="3463722"/>
            <a:ext cx="5968679"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9,6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triệu</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km2</a:t>
            </a:r>
            <a:r>
              <a:rPr kumimoji="0" lang="en-VN"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lớn</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thứ</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4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trên</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thế</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giới</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chỉ</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sau</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Nga </a:t>
            </a:r>
            <a:r>
              <a:rPr kumimoji="0" lang="en-US" sz="2400" b="0" i="0" u="none" strike="noStrike" kern="1200" cap="none" spc="0" normalizeH="0" baseline="0" noProof="0" dirty="0" err="1">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và</a:t>
            </a:r>
            <a:r>
              <a:rPr kumimoji="0" lang="en-US"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rPr>
              <a:t> Canada.</a:t>
            </a:r>
            <a:endParaRPr kumimoji="0" lang="en-VN" sz="2400" b="0" i="0" u="none" strike="noStrike" kern="1200" cap="none" spc="0" normalizeH="0" baseline="0" noProof="0" dirty="0">
              <a:ln>
                <a:noFill/>
              </a:ln>
              <a:solidFill>
                <a:srgbClr val="5B9BD5">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a:extLst>
              <a:ext uri="{FF2B5EF4-FFF2-40B4-BE49-F238E27FC236}">
                <a16:creationId xmlns:a16="http://schemas.microsoft.com/office/drawing/2014/main" id="{D4BC7199-7FF9-BA4C-B5AC-8D8CC2CA9A0F}"/>
              </a:ext>
            </a:extLst>
          </p:cNvPr>
          <p:cNvSpPr/>
          <p:nvPr/>
        </p:nvSpPr>
        <p:spPr>
          <a:xfrm>
            <a:off x="6200839" y="5814046"/>
            <a:ext cx="1354858"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7030A0"/>
                </a:solidFill>
                <a:effectLst/>
                <a:uLnTx/>
                <a:uFillTx/>
                <a:latin typeface="Times New Roman" panose="02020603050405020304" pitchFamily="18" charset="0"/>
                <a:ea typeface="+mn-ea"/>
                <a:cs typeface="Times New Roman" panose="02020603050405020304" pitchFamily="18" charset="0"/>
              </a:rPr>
              <a:t>Bắc Kinh</a:t>
            </a:r>
          </a:p>
        </p:txBody>
      </p:sp>
      <p:grpSp>
        <p:nvGrpSpPr>
          <p:cNvPr id="16" name="Group 15">
            <a:extLst>
              <a:ext uri="{FF2B5EF4-FFF2-40B4-BE49-F238E27FC236}">
                <a16:creationId xmlns:a16="http://schemas.microsoft.com/office/drawing/2014/main" id="{DFD117AD-7E82-8C45-B5B1-84967CD549D2}"/>
              </a:ext>
            </a:extLst>
          </p:cNvPr>
          <p:cNvGrpSpPr/>
          <p:nvPr/>
        </p:nvGrpSpPr>
        <p:grpSpPr>
          <a:xfrm>
            <a:off x="-1" y="0"/>
            <a:ext cx="12192000" cy="6858000"/>
            <a:chOff x="0" y="0"/>
            <a:chExt cx="10058767" cy="6858000"/>
          </a:xfrm>
        </p:grpSpPr>
        <p:pic>
          <p:nvPicPr>
            <p:cNvPr id="19" name="Picture 2">
              <a:extLst>
                <a:ext uri="{FF2B5EF4-FFF2-40B4-BE49-F238E27FC236}">
                  <a16:creationId xmlns:a16="http://schemas.microsoft.com/office/drawing/2014/main" id="{0634749B-84FC-AB46-BA66-AD3C59F57C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058767" cy="6858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C13C079A-FDFC-7547-BAA6-8BF95EB4C2C5}"/>
                </a:ext>
              </a:extLst>
            </p:cNvPr>
            <p:cNvSpPr txBox="1"/>
            <p:nvPr/>
          </p:nvSpPr>
          <p:spPr>
            <a:xfrm>
              <a:off x="5915025" y="6273225"/>
              <a:ext cx="4143742"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Vạn lý Trường Thành</a:t>
              </a:r>
            </a:p>
          </p:txBody>
        </p:sp>
      </p:grpSp>
      <p:grpSp>
        <p:nvGrpSpPr>
          <p:cNvPr id="21" name="Group 20">
            <a:extLst>
              <a:ext uri="{FF2B5EF4-FFF2-40B4-BE49-F238E27FC236}">
                <a16:creationId xmlns:a16="http://schemas.microsoft.com/office/drawing/2014/main" id="{0E6B18EA-1285-694C-887F-F4A839ED9991}"/>
              </a:ext>
            </a:extLst>
          </p:cNvPr>
          <p:cNvGrpSpPr/>
          <p:nvPr/>
        </p:nvGrpSpPr>
        <p:grpSpPr>
          <a:xfrm>
            <a:off x="-17081" y="34722"/>
            <a:ext cx="12386312" cy="6858000"/>
            <a:chOff x="0" y="-81023"/>
            <a:chExt cx="9248775" cy="6858000"/>
          </a:xfrm>
        </p:grpSpPr>
        <p:pic>
          <p:nvPicPr>
            <p:cNvPr id="22" name="Picture 2" descr="PHƯỢNG HOÀNG CỔ TRẤN ĐẸP SAY LÒNG NGƯỜI BÊN DÒNG ĐÀ GIANG">
              <a:extLst>
                <a:ext uri="{FF2B5EF4-FFF2-40B4-BE49-F238E27FC236}">
                  <a16:creationId xmlns:a16="http://schemas.microsoft.com/office/drawing/2014/main" id="{8F4B3BAD-EE7F-F44D-9769-A97C3B1910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1023"/>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1860AD98-106B-BC49-869B-4C73051C46F6}"/>
                </a:ext>
              </a:extLst>
            </p:cNvPr>
            <p:cNvSpPr txBox="1"/>
            <p:nvPr/>
          </p:nvSpPr>
          <p:spPr>
            <a:xfrm>
              <a:off x="5229225" y="6192202"/>
              <a:ext cx="4019550"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Phượng hoàng cổ trấn</a:t>
              </a:r>
            </a:p>
          </p:txBody>
        </p:sp>
      </p:grpSp>
      <p:grpSp>
        <p:nvGrpSpPr>
          <p:cNvPr id="24" name="Group 23">
            <a:extLst>
              <a:ext uri="{FF2B5EF4-FFF2-40B4-BE49-F238E27FC236}">
                <a16:creationId xmlns:a16="http://schemas.microsoft.com/office/drawing/2014/main" id="{0487B5FD-6001-4542-84A2-9B80A806D217}"/>
              </a:ext>
            </a:extLst>
          </p:cNvPr>
          <p:cNvGrpSpPr/>
          <p:nvPr/>
        </p:nvGrpSpPr>
        <p:grpSpPr>
          <a:xfrm>
            <a:off x="1377" y="-201168"/>
            <a:ext cx="12245992" cy="7091108"/>
            <a:chOff x="0" y="0"/>
            <a:chExt cx="9652000" cy="6691086"/>
          </a:xfrm>
        </p:grpSpPr>
        <p:pic>
          <p:nvPicPr>
            <p:cNvPr id="25" name="Picture 2" descr="Tử Cấm Thành - Cố Cung nguy nga và huyền bí">
              <a:extLst>
                <a:ext uri="{FF2B5EF4-FFF2-40B4-BE49-F238E27FC236}">
                  <a16:creationId xmlns:a16="http://schemas.microsoft.com/office/drawing/2014/main" id="{DBED32BA-6CEC-CC49-A4D3-DA490FE63D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652000" cy="669108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CD3041B4-F4C2-F54F-A52E-01A44E93941C}"/>
                </a:ext>
              </a:extLst>
            </p:cNvPr>
            <p:cNvSpPr txBox="1"/>
            <p:nvPr/>
          </p:nvSpPr>
          <p:spPr>
            <a:xfrm>
              <a:off x="6729413" y="6106311"/>
              <a:ext cx="2922587" cy="584775"/>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200" b="0" i="0" u="none" strike="noStrike" kern="1200" cap="none" spc="0" normalizeH="0" baseline="0" noProof="0" dirty="0">
                  <a:ln>
                    <a:noFill/>
                  </a:ln>
                  <a:solidFill>
                    <a:srgbClr val="7030A0"/>
                  </a:solidFill>
                  <a:effectLst/>
                  <a:uLnTx/>
                  <a:uFillTx/>
                  <a:latin typeface="Times New Roman" panose="02020603050405020304" pitchFamily="18" charset="0"/>
                  <a:ea typeface="+mn-ea"/>
                  <a:cs typeface="Times New Roman" panose="02020603050405020304" pitchFamily="18" charset="0"/>
                </a:rPr>
                <a:t>Tử cấm Thành</a:t>
              </a:r>
            </a:p>
          </p:txBody>
        </p:sp>
      </p:grpSp>
    </p:spTree>
    <p:extLst>
      <p:ext uri="{BB962C8B-B14F-4D97-AF65-F5344CB8AC3E}">
        <p14:creationId xmlns:p14="http://schemas.microsoft.com/office/powerpoint/2010/main" val="427978813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ppt_x"/>
                                              </p:val>
                                            </p:tav>
                                            <p:tav tm="100000">
                                              <p:val>
                                                <p:strVal val="#ppt_x"/>
                                              </p:val>
                                            </p:tav>
                                          </p:tavLst>
                                        </p:anim>
                                        <p:anim calcmode="lin" valueType="num">
                                          <p:cBhvr additive="base">
                                            <p:cTn id="12" dur="1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ppt_x"/>
                                              </p:val>
                                            </p:tav>
                                            <p:tav tm="100000">
                                              <p:val>
                                                <p:strVal val="#ppt_x"/>
                                              </p:val>
                                            </p:tav>
                                          </p:tavLst>
                                        </p:anim>
                                        <p:anim calcmode="lin" valueType="num">
                                          <p:cBhvr additive="base">
                                            <p:cTn id="24" dur="15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ppt_x"/>
                                              </p:val>
                                            </p:tav>
                                            <p:tav tm="100000">
                                              <p:val>
                                                <p:strVal val="#ppt_x"/>
                                              </p:val>
                                            </p:tav>
                                          </p:tavLst>
                                        </p:anim>
                                        <p:anim calcmode="lin" valueType="num">
                                          <p:cBhvr additive="base">
                                            <p:cTn id="28"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
                                            </p:tgtEl>
                                            <p:attrNameLst>
                                              <p:attrName>ppt_y</p:attrName>
                                            </p:attrNameLst>
                                          </p:cBhvr>
                                          <p:tavLst>
                                            <p:tav tm="0">
                                              <p:val>
                                                <p:strVal val="#ppt_y"/>
                                              </p:val>
                                            </p:tav>
                                            <p:tav tm="100000">
                                              <p:val>
                                                <p:strVal val="#ppt_y"/>
                                              </p:val>
                                            </p:tav>
                                          </p:tavLst>
                                        </p:anim>
                                        <p:anim calcmode="lin" valueType="num">
                                          <p:cBhvr>
                                            <p:cTn id="3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
                                            </p:tgtEl>
                                          </p:cBhvr>
                                        </p:animEffect>
                                      </p:childTnLst>
                                    </p:cTn>
                                  </p:par>
                                </p:childTnLst>
                              </p:cTn>
                            </p:par>
                            <p:par>
                              <p:cTn id="38" fill="hold">
                                <p:stCondLst>
                                  <p:cond delay="53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 calcmode="lin" valueType="num">
                                          <p:cBhvr>
                                            <p:cTn id="4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
                                            </p:tgtEl>
                                          </p:cBhvr>
                                        </p:animEffect>
                                      </p:childTnLst>
                                    </p:cTn>
                                  </p:par>
                                </p:childTnLst>
                              </p:cTn>
                            </p:par>
                            <p:par>
                              <p:cTn id="46" fill="hold">
                                <p:stCondLst>
                                  <p:cond delay="81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
                                            </p:tgtEl>
                                            <p:attrNameLst>
                                              <p:attrName>ppt_y</p:attrName>
                                            </p:attrNameLst>
                                          </p:cBhvr>
                                          <p:tavLst>
                                            <p:tav tm="0">
                                              <p:val>
                                                <p:strVal val="#ppt_y"/>
                                              </p:val>
                                            </p:tav>
                                            <p:tav tm="100000">
                                              <p:val>
                                                <p:strVal val="#ppt_y"/>
                                              </p:val>
                                            </p:tav>
                                          </p:tavLst>
                                        </p:anim>
                                        <p:anim calcmode="lin" valueType="num">
                                          <p:cBhvr>
                                            <p:cTn id="5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14:presetBounceEnd="50000">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14:bounceEnd="50000">
                                          <p:cBhvr additive="base">
                                            <p:cTn id="58"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14:presetBounceEnd="50000">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14:bounceEnd="50000">
                                          <p:cBhvr additive="base">
                                            <p:cTn id="64"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6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14:presetBounceEnd="50000">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14:bounceEnd="50000">
                                          <p:cBhvr additive="base">
                                            <p:cTn id="70"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7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500" fill="hold"/>
                                            <p:tgtEl>
                                              <p:spTgt spid="11"/>
                                            </p:tgtEl>
                                            <p:attrNameLst>
                                              <p:attrName>ppt_x</p:attrName>
                                            </p:attrNameLst>
                                          </p:cBhvr>
                                          <p:tavLst>
                                            <p:tav tm="0">
                                              <p:val>
                                                <p:strVal val="#ppt_x"/>
                                              </p:val>
                                            </p:tav>
                                            <p:tav tm="100000">
                                              <p:val>
                                                <p:strVal val="#ppt_x"/>
                                              </p:val>
                                            </p:tav>
                                          </p:tavLst>
                                        </p:anim>
                                        <p:anim calcmode="lin" valueType="num">
                                          <p:cBhvr additive="base">
                                            <p:cTn id="12" dur="1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ppt_x"/>
                                              </p:val>
                                            </p:tav>
                                            <p:tav tm="100000">
                                              <p:val>
                                                <p:strVal val="#ppt_x"/>
                                              </p:val>
                                            </p:tav>
                                          </p:tavLst>
                                        </p:anim>
                                        <p:anim calcmode="lin" valueType="num">
                                          <p:cBhvr additive="base">
                                            <p:cTn id="24" dur="1500" fill="hold"/>
                                            <p:tgtEl>
                                              <p:spTgt spid="10"/>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ppt_x"/>
                                              </p:val>
                                            </p:tav>
                                            <p:tav tm="100000">
                                              <p:val>
                                                <p:strVal val="#ppt_x"/>
                                              </p:val>
                                            </p:tav>
                                          </p:tavLst>
                                        </p:anim>
                                        <p:anim calcmode="lin" valueType="num">
                                          <p:cBhvr additive="base">
                                            <p:cTn id="28" dur="1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
                                            </p:tgtEl>
                                            <p:attrNameLst>
                                              <p:attrName>ppt_y</p:attrName>
                                            </p:attrNameLst>
                                          </p:cBhvr>
                                          <p:tavLst>
                                            <p:tav tm="0">
                                              <p:val>
                                                <p:strVal val="#ppt_y"/>
                                              </p:val>
                                            </p:tav>
                                            <p:tav tm="100000">
                                              <p:val>
                                                <p:strVal val="#ppt_y"/>
                                              </p:val>
                                            </p:tav>
                                          </p:tavLst>
                                        </p:anim>
                                        <p:anim calcmode="lin" valueType="num">
                                          <p:cBhvr>
                                            <p:cTn id="3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
                                            </p:tgtEl>
                                          </p:cBhvr>
                                        </p:animEffect>
                                      </p:childTnLst>
                                    </p:cTn>
                                  </p:par>
                                </p:childTnLst>
                              </p:cTn>
                            </p:par>
                            <p:par>
                              <p:cTn id="38" fill="hold">
                                <p:stCondLst>
                                  <p:cond delay="53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 calcmode="lin" valueType="num">
                                          <p:cBhvr>
                                            <p:cTn id="4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
                                            </p:tgtEl>
                                          </p:cBhvr>
                                        </p:animEffect>
                                      </p:childTnLst>
                                    </p:cTn>
                                  </p:par>
                                </p:childTnLst>
                              </p:cTn>
                            </p:par>
                            <p:par>
                              <p:cTn id="46" fill="hold">
                                <p:stCondLst>
                                  <p:cond delay="815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5"/>
                                            </p:tgtEl>
                                            <p:attrNameLst>
                                              <p:attrName>ppt_y</p:attrName>
                                            </p:attrNameLst>
                                          </p:cBhvr>
                                          <p:tavLst>
                                            <p:tav tm="0">
                                              <p:val>
                                                <p:strVal val="#ppt_y"/>
                                              </p:val>
                                            </p:tav>
                                            <p:tav tm="100000">
                                              <p:val>
                                                <p:strVal val="#ppt_y"/>
                                              </p:val>
                                            </p:tav>
                                          </p:tavLst>
                                        </p:anim>
                                        <p:anim calcmode="lin" valueType="num">
                                          <p:cBhvr>
                                            <p:cTn id="51"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500" fill="hold"/>
                                            <p:tgtEl>
                                              <p:spTgt spid="21"/>
                                            </p:tgtEl>
                                            <p:attrNameLst>
                                              <p:attrName>ppt_x</p:attrName>
                                            </p:attrNameLst>
                                          </p:cBhvr>
                                          <p:tavLst>
                                            <p:tav tm="0">
                                              <p:val>
                                                <p:strVal val="#ppt_x"/>
                                              </p:val>
                                            </p:tav>
                                            <p:tav tm="100000">
                                              <p:val>
                                                <p:strVal val="#ppt_x"/>
                                              </p:val>
                                            </p:tav>
                                          </p:tavLst>
                                        </p:anim>
                                        <p:anim calcmode="lin" valueType="num">
                                          <p:cBhvr additive="base">
                                            <p:cTn id="6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ppt_x"/>
                                              </p:val>
                                            </p:tav>
                                            <p:tav tm="100000">
                                              <p:val>
                                                <p:strVal val="#ppt_x"/>
                                              </p:val>
                                            </p:tav>
                                          </p:tavLst>
                                        </p:anim>
                                        <p:anim calcmode="lin" valueType="num">
                                          <p:cBhvr additive="base">
                                            <p:cTn id="7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animBg="1"/>
          <p:bldP spid="2" grpId="0"/>
          <p:bldP spid="4" grpId="0"/>
          <p:bldP spid="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694532"/>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9" name="Rectangle 8">
            <a:extLst>
              <a:ext uri="{FF2B5EF4-FFF2-40B4-BE49-F238E27FC236}">
                <a16:creationId xmlns:a16="http://schemas.microsoft.com/office/drawing/2014/main" id="{C7FCF388-2EF5-FA6E-C25A-718986417FF5}"/>
              </a:ext>
            </a:extLst>
          </p:cNvPr>
          <p:cNvSpPr/>
          <p:nvPr/>
        </p:nvSpPr>
        <p:spPr>
          <a:xfrm>
            <a:off x="0" y="2177437"/>
            <a:ext cx="10006260" cy="613229"/>
          </a:xfrm>
          <a:prstGeom prst="rect">
            <a:avLst/>
          </a:prstGeom>
        </p:spPr>
        <p:txBody>
          <a:bodyPr wrap="square" lIns="91423" tIns="45712" rIns="91423" bIns="45712">
            <a:spAutoFit/>
          </a:bodyPr>
          <a:lstStyle/>
          <a:p>
            <a:pPr marL="0" marR="0" lvl="0" indent="0" algn="just" defTabSz="914400" rtl="0" eaLnBrk="1" fontAlgn="auto" latinLnBrk="0" hangingPunct="1">
              <a:lnSpc>
                <a:spcPct val="115000"/>
              </a:lnSpc>
              <a:spcBef>
                <a:spcPts val="60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uLnTx/>
                <a:uFillTx/>
                <a:latin typeface="Times New Roman"/>
                <a:ea typeface="Times New Roman"/>
                <a:cs typeface="Times New Roman"/>
              </a:rPr>
              <a:t>1. Sự ra đời của nước Cộng hòa Nhân dân Trung Hoa</a:t>
            </a:r>
          </a:p>
        </p:txBody>
      </p:sp>
    </p:spTree>
    <p:extLst>
      <p:ext uri="{BB962C8B-B14F-4D97-AF65-F5344CB8AC3E}">
        <p14:creationId xmlns:p14="http://schemas.microsoft.com/office/powerpoint/2010/main" val="294158471"/>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a:extLst>
              <a:ext uri="{FF2B5EF4-FFF2-40B4-BE49-F238E27FC236}">
                <a16:creationId xmlns:a16="http://schemas.microsoft.com/office/drawing/2014/main" id="{16F411E0-AA9F-FB13-413E-BEC801E938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798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3" name="Rectangle 3">
            <a:extLst>
              <a:ext uri="{FF2B5EF4-FFF2-40B4-BE49-F238E27FC236}">
                <a16:creationId xmlns:a16="http://schemas.microsoft.com/office/drawing/2014/main" id="{37D4FD0D-3EEB-C1CA-B4D2-361A8AA83B35}"/>
              </a:ext>
            </a:extLst>
          </p:cNvPr>
          <p:cNvSpPr>
            <a:spLocks noChangeArrowheads="1"/>
          </p:cNvSpPr>
          <p:nvPr/>
        </p:nvSpPr>
        <p:spPr bwMode="auto">
          <a:xfrm>
            <a:off x="3276600" y="6197784"/>
            <a:ext cx="5410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fontAlgn="base">
              <a:spcBef>
                <a:spcPct val="0"/>
              </a:spcBef>
              <a:spcAft>
                <a:spcPct val="0"/>
              </a:spcAft>
            </a:pPr>
            <a:r>
              <a:rPr lang="en-US" altLang="en-VN" sz="2400" b="1" i="1" dirty="0" err="1">
                <a:solidFill>
                  <a:srgbClr val="FFFFFF"/>
                </a:solidFill>
                <a:latin typeface=".VnTime" pitchFamily="34" charset="0"/>
                <a:cs typeface="Arial" panose="020B0604020202020204" pitchFamily="34" charset="0"/>
              </a:rPr>
              <a:t>Nội</a:t>
            </a:r>
            <a:r>
              <a:rPr lang="en-US" altLang="en-VN" sz="2400" b="1" i="1" dirty="0">
                <a:solidFill>
                  <a:srgbClr val="FFFFFF"/>
                </a:solidFill>
                <a:latin typeface=".VnTime" pitchFamily="34" charset="0"/>
                <a:cs typeface="Arial" panose="020B0604020202020204" pitchFamily="34" charset="0"/>
              </a:rPr>
              <a:t> </a:t>
            </a:r>
            <a:r>
              <a:rPr lang="en-US" altLang="en-VN" sz="2400" b="1" i="1" dirty="0" err="1">
                <a:solidFill>
                  <a:srgbClr val="FFFFFF"/>
                </a:solidFill>
                <a:latin typeface=".VnTime" pitchFamily="34" charset="0"/>
                <a:cs typeface="Arial" panose="020B0604020202020204" pitchFamily="34" charset="0"/>
              </a:rPr>
              <a:t>chiến</a:t>
            </a:r>
            <a:r>
              <a:rPr lang="en-US" altLang="en-VN" sz="2400" b="1" i="1" dirty="0">
                <a:solidFill>
                  <a:srgbClr val="FFFFFF"/>
                </a:solidFill>
                <a:latin typeface=".VnTime" pitchFamily="34" charset="0"/>
                <a:cs typeface="Arial" panose="020B0604020202020204" pitchFamily="34" charset="0"/>
              </a:rPr>
              <a:t> </a:t>
            </a:r>
            <a:r>
              <a:rPr lang="en-US" altLang="en-VN" sz="2400" b="1" i="1" dirty="0" err="1">
                <a:solidFill>
                  <a:srgbClr val="FFFFFF"/>
                </a:solidFill>
                <a:latin typeface=".VnTime" pitchFamily="34" charset="0"/>
                <a:cs typeface="Arial" panose="020B0604020202020204" pitchFamily="34" charset="0"/>
              </a:rPr>
              <a:t>ở</a:t>
            </a:r>
            <a:r>
              <a:rPr lang="en-US" altLang="en-VN" sz="2400" b="1" i="1" dirty="0">
                <a:solidFill>
                  <a:srgbClr val="FFFFFF"/>
                </a:solidFill>
                <a:latin typeface=".VnTime" pitchFamily="34" charset="0"/>
                <a:cs typeface="Arial" panose="020B0604020202020204" pitchFamily="34" charset="0"/>
              </a:rPr>
              <a:t> </a:t>
            </a:r>
            <a:r>
              <a:rPr lang="en-US" altLang="en-VN" sz="2400" b="1" i="1" dirty="0" err="1">
                <a:solidFill>
                  <a:srgbClr val="FFFFFF"/>
                </a:solidFill>
                <a:latin typeface=".VnTime" pitchFamily="34" charset="0"/>
                <a:cs typeface="Arial" panose="020B0604020202020204" pitchFamily="34" charset="0"/>
              </a:rPr>
              <a:t>Trung</a:t>
            </a:r>
            <a:r>
              <a:rPr lang="en-US" altLang="en-VN" sz="2400" b="1" i="1" dirty="0">
                <a:solidFill>
                  <a:srgbClr val="FFFFFF"/>
                </a:solidFill>
                <a:latin typeface=".VnTime" pitchFamily="34" charset="0"/>
                <a:cs typeface="Arial" panose="020B0604020202020204" pitchFamily="34" charset="0"/>
              </a:rPr>
              <a:t> </a:t>
            </a:r>
            <a:r>
              <a:rPr lang="en-US" altLang="en-VN" sz="2400" b="1" i="1" dirty="0" err="1">
                <a:solidFill>
                  <a:srgbClr val="FFFFFF"/>
                </a:solidFill>
                <a:latin typeface=".VnTime" pitchFamily="34" charset="0"/>
                <a:cs typeface="Arial" panose="020B0604020202020204" pitchFamily="34" charset="0"/>
              </a:rPr>
              <a:t>Quốc</a:t>
            </a:r>
            <a:r>
              <a:rPr lang="en-US" altLang="en-VN" sz="2400" b="1" i="1" dirty="0">
                <a:solidFill>
                  <a:srgbClr val="FFFFFF"/>
                </a:solidFill>
                <a:latin typeface=".VnTime" pitchFamily="34" charset="0"/>
                <a:cs typeface="Arial" panose="020B0604020202020204" pitchFamily="34" charset="0"/>
              </a:rPr>
              <a:t> </a:t>
            </a:r>
            <a:r>
              <a:rPr lang="en-US" altLang="en-VN" sz="2400" i="1" dirty="0">
                <a:solidFill>
                  <a:srgbClr val="FFFFFF"/>
                </a:solidFill>
                <a:latin typeface="Arial" panose="020B0604020202020204" pitchFamily="34" charset="0"/>
                <a:cs typeface="Arial" panose="020B0604020202020204" pitchFamily="34" charset="0"/>
              </a:rPr>
              <a:t>1946 - 1949</a:t>
            </a:r>
          </a:p>
          <a:p>
            <a:pPr algn="ctr" eaLnBrk="0" fontAlgn="base" hangingPunct="0">
              <a:spcBef>
                <a:spcPct val="0"/>
              </a:spcBef>
              <a:spcAft>
                <a:spcPct val="0"/>
              </a:spcAft>
            </a:pPr>
            <a:endParaRPr lang="en-US" altLang="en-VN" sz="2400" i="1" dirty="0">
              <a:solidFill>
                <a:srgbClr val="FFFFFF"/>
              </a:solidFill>
              <a:latin typeface="Arial" panose="020B0604020202020204" pitchFamily="34" charset="0"/>
              <a:cs typeface="Arial" panose="020B0604020202020204" pitchFamily="34" charset="0"/>
            </a:endParaRPr>
          </a:p>
        </p:txBody>
      </p:sp>
      <p:pic>
        <p:nvPicPr>
          <p:cNvPr id="40964" name="Picture 4">
            <a:extLst>
              <a:ext uri="{FF2B5EF4-FFF2-40B4-BE49-F238E27FC236}">
                <a16:creationId xmlns:a16="http://schemas.microsoft.com/office/drawing/2014/main" id="{45E19741-DEED-5778-095D-2FE007D91C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9601"/>
            <a:ext cx="2895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65" name="Picture 5">
            <a:extLst>
              <a:ext uri="{FF2B5EF4-FFF2-40B4-BE49-F238E27FC236}">
                <a16:creationId xmlns:a16="http://schemas.microsoft.com/office/drawing/2014/main" id="{76A62523-F2AD-5D9B-4F80-6FC7F0E025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6400" y="0"/>
            <a:ext cx="28956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0965"/>
                                        </p:tgtEl>
                                        <p:attrNameLst>
                                          <p:attrName>style.visibility</p:attrName>
                                        </p:attrNameLst>
                                      </p:cBhvr>
                                      <p:to>
                                        <p:strVal val="visible"/>
                                      </p:to>
                                    </p:set>
                                    <p:anim calcmode="lin" valueType="num">
                                      <p:cBhvr additive="base">
                                        <p:cTn id="13" dur="500" fill="hold"/>
                                        <p:tgtEl>
                                          <p:spTgt spid="40965"/>
                                        </p:tgtEl>
                                        <p:attrNameLst>
                                          <p:attrName>ppt_x</p:attrName>
                                        </p:attrNameLst>
                                      </p:cBhvr>
                                      <p:tavLst>
                                        <p:tav tm="0">
                                          <p:val>
                                            <p:strVal val="#ppt_x"/>
                                          </p:val>
                                        </p:tav>
                                        <p:tav tm="100000">
                                          <p:val>
                                            <p:strVal val="#ppt_x"/>
                                          </p:val>
                                        </p:tav>
                                      </p:tavLst>
                                    </p:anim>
                                    <p:anim calcmode="lin" valueType="num">
                                      <p:cBhvr additive="base">
                                        <p:cTn id="14" dur="500" fill="hold"/>
                                        <p:tgtEl>
                                          <p:spTgt spid="409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ội chiến trung quốc.mp4" descr="nội chiến trung quốc.mp4">
            <a:hlinkClick r:id="" action="ppaction://media"/>
            <a:extLst>
              <a:ext uri="{FF2B5EF4-FFF2-40B4-BE49-F238E27FC236}">
                <a16:creationId xmlns:a16="http://schemas.microsoft.com/office/drawing/2014/main" id="{9FCFCE3E-D46F-AE79-B3E7-80249BE795D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6037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71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Mao Trạch Đông và bí ẩn về con số 28">
            <a:extLst>
              <a:ext uri="{FF2B5EF4-FFF2-40B4-BE49-F238E27FC236}">
                <a16:creationId xmlns:a16="http://schemas.microsoft.com/office/drawing/2014/main" id="{B7A2BF6D-0A15-9DE1-E494-572743D807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33478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hina map, administrative division, separate individual region with names,  color map isolated on white background vector Stock Vector Image &amp; Art -  Alamy">
            <a:extLst>
              <a:ext uri="{FF2B5EF4-FFF2-40B4-BE49-F238E27FC236}">
                <a16:creationId xmlns:a16="http://schemas.microsoft.com/office/drawing/2014/main" id="{4775870E-A7BC-82AC-07A4-144EF313B0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1296"/>
          <a:stretch/>
        </p:blipFill>
        <p:spPr bwMode="auto">
          <a:xfrm>
            <a:off x="6096000" y="0"/>
            <a:ext cx="6096000" cy="63347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5472FC9-602D-DF23-3FDE-8C39E6B6C501}"/>
              </a:ext>
            </a:extLst>
          </p:cNvPr>
          <p:cNvSpPr txBox="1"/>
          <p:nvPr/>
        </p:nvSpPr>
        <p:spPr>
          <a:xfrm>
            <a:off x="0" y="6334780"/>
            <a:ext cx="12192000" cy="523220"/>
          </a:xfrm>
          <a:prstGeom prst="rect">
            <a:avLst/>
          </a:prstGeom>
          <a:noFill/>
        </p:spPr>
        <p:txBody>
          <a:bodyPr wrap="square" rtlCol="0">
            <a:spAutoFit/>
          </a:bodyPr>
          <a:lstStyle/>
          <a:p>
            <a:r>
              <a:rPr lang="en-VN" sz="2800" dirty="0">
                <a:latin typeface="Times New Roman" panose="02020603050405020304" pitchFamily="18" charset="0"/>
                <a:cs typeface="Times New Roman" panose="02020603050405020304" pitchFamily="18" charset="0"/>
              </a:rPr>
              <a:t>Mao Trạch Đông đọc diễn văn thành lập nước Cộng hòa nhân dân Trung Hoa ra đời</a:t>
            </a:r>
          </a:p>
        </p:txBody>
      </p:sp>
    </p:spTree>
    <p:extLst>
      <p:ext uri="{BB962C8B-B14F-4D97-AF65-F5344CB8AC3E}">
        <p14:creationId xmlns:p14="http://schemas.microsoft.com/office/powerpoint/2010/main" val="39622055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694532"/>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5" name="Rectangle 4">
            <a:extLst>
              <a:ext uri="{FF2B5EF4-FFF2-40B4-BE49-F238E27FC236}">
                <a16:creationId xmlns:a16="http://schemas.microsoft.com/office/drawing/2014/main" id="{11209C31-46A2-96EE-757A-9BD4437D8572}"/>
              </a:ext>
            </a:extLst>
          </p:cNvPr>
          <p:cNvSpPr/>
          <p:nvPr/>
        </p:nvSpPr>
        <p:spPr>
          <a:xfrm>
            <a:off x="159026" y="2769230"/>
            <a:ext cx="11873948" cy="613229"/>
          </a:xfrm>
          <a:prstGeom prst="rect">
            <a:avLst/>
          </a:prstGeom>
        </p:spPr>
        <p:txBody>
          <a:bodyPr wrap="square" lIns="91423" tIns="45712" rIns="91423" bIns="45712">
            <a:spAutoFit/>
          </a:bodyPr>
          <a:lstStyle/>
          <a:p>
            <a:pPr algn="just">
              <a:lnSpc>
                <a:spcPct val="115000"/>
              </a:lnSpc>
              <a:spcBef>
                <a:spcPts val="600"/>
              </a:spcBef>
            </a:pPr>
            <a:r>
              <a:rPr lang="it-IT" sz="3200" dirty="0">
                <a:latin typeface="Times New Roman"/>
                <a:ea typeface="Times New Roman"/>
                <a:cs typeface="Times New Roman"/>
              </a:rPr>
              <a:t>- 01.10.1949 nước Cộng hoà nhân dân Trung Hoa ra đời</a:t>
            </a:r>
            <a:endParaRPr lang="en-US" sz="3200" dirty="0">
              <a:latin typeface="Times New Roman"/>
              <a:ea typeface="Calibri"/>
              <a:cs typeface="Times New Roman"/>
            </a:endParaRPr>
          </a:p>
        </p:txBody>
      </p:sp>
      <p:sp>
        <p:nvSpPr>
          <p:cNvPr id="7" name="Rectangle 6">
            <a:extLst>
              <a:ext uri="{FF2B5EF4-FFF2-40B4-BE49-F238E27FC236}">
                <a16:creationId xmlns:a16="http://schemas.microsoft.com/office/drawing/2014/main" id="{8EAD8CC2-C3D3-1295-AF36-5B650D2D2121}"/>
              </a:ext>
            </a:extLst>
          </p:cNvPr>
          <p:cNvSpPr/>
          <p:nvPr/>
        </p:nvSpPr>
        <p:spPr>
          <a:xfrm>
            <a:off x="159026" y="3475542"/>
            <a:ext cx="2571894" cy="613229"/>
          </a:xfrm>
          <a:prstGeom prst="rect">
            <a:avLst/>
          </a:prstGeom>
        </p:spPr>
        <p:txBody>
          <a:bodyPr wrap="square" lIns="91423" tIns="45712" rIns="91423" bIns="45712">
            <a:spAutoFit/>
          </a:bodyPr>
          <a:lstStyle/>
          <a:p>
            <a:pPr algn="just">
              <a:lnSpc>
                <a:spcPct val="115000"/>
              </a:lnSpc>
              <a:spcBef>
                <a:spcPts val="600"/>
              </a:spcBef>
            </a:pPr>
            <a:r>
              <a:rPr lang="it-IT" sz="3200" dirty="0">
                <a:latin typeface="Times New Roman"/>
                <a:ea typeface="Times New Roman"/>
                <a:cs typeface="Times New Roman"/>
              </a:rPr>
              <a:t>- Ý nghĩa:</a:t>
            </a:r>
            <a:endParaRPr lang="en-US" sz="3200" dirty="0">
              <a:latin typeface="Times New Roman"/>
              <a:ea typeface="Calibri"/>
              <a:cs typeface="Times New Roman"/>
            </a:endParaRPr>
          </a:p>
        </p:txBody>
      </p:sp>
      <p:sp>
        <p:nvSpPr>
          <p:cNvPr id="8" name="Rectangle 7">
            <a:extLst>
              <a:ext uri="{FF2B5EF4-FFF2-40B4-BE49-F238E27FC236}">
                <a16:creationId xmlns:a16="http://schemas.microsoft.com/office/drawing/2014/main" id="{517E9882-432D-90F8-0104-4DF068BAC17E}"/>
              </a:ext>
            </a:extLst>
          </p:cNvPr>
          <p:cNvSpPr/>
          <p:nvPr/>
        </p:nvSpPr>
        <p:spPr>
          <a:xfrm>
            <a:off x="0" y="4170241"/>
            <a:ext cx="12192000" cy="2389099"/>
          </a:xfrm>
          <a:prstGeom prst="rect">
            <a:avLst/>
          </a:prstGeom>
        </p:spPr>
        <p:txBody>
          <a:bodyPr wrap="square" lIns="91423" tIns="45712" rIns="91423" bIns="45712">
            <a:spAutoFit/>
          </a:bodyPr>
          <a:lstStyle/>
          <a:p>
            <a:pPr algn="just">
              <a:lnSpc>
                <a:spcPct val="115000"/>
              </a:lnSpc>
              <a:spcBef>
                <a:spcPts val="600"/>
              </a:spcBef>
            </a:pPr>
            <a:r>
              <a:rPr lang="it-IT" sz="3200" dirty="0">
                <a:latin typeface="Times New Roman"/>
                <a:ea typeface="Times New Roman"/>
                <a:cs typeface="Times New Roman"/>
              </a:rPr>
              <a:t>+ Kết thúc ách thống trị hơn 100 năm của đế quốc nước ngoài và hàng ngàn năm của chế độ phong kiến. Đưa đất nước TQ  bước vào kỷ nguyên độc lập tự  do.</a:t>
            </a:r>
            <a:endParaRPr lang="en-US" sz="3200" dirty="0">
              <a:latin typeface="Times New Roman"/>
              <a:ea typeface="Calibri"/>
              <a:cs typeface="Times New Roman"/>
            </a:endParaRPr>
          </a:p>
          <a:p>
            <a:pPr algn="just">
              <a:lnSpc>
                <a:spcPct val="115000"/>
              </a:lnSpc>
              <a:spcBef>
                <a:spcPts val="600"/>
              </a:spcBef>
            </a:pPr>
            <a:r>
              <a:rPr lang="it-IT" sz="3200" dirty="0">
                <a:latin typeface="Times New Roman"/>
                <a:ea typeface="Times New Roman"/>
                <a:cs typeface="Times New Roman"/>
              </a:rPr>
              <a:t>+ Hệ thống các nước XHCN được nối liền từ châu Âu sang châu Á.</a:t>
            </a:r>
            <a:endParaRPr lang="en-US" sz="3200" dirty="0">
              <a:latin typeface="Times New Roman"/>
              <a:ea typeface="Calibri"/>
              <a:cs typeface="Times New Roman"/>
            </a:endParaRPr>
          </a:p>
        </p:txBody>
      </p:sp>
      <p:sp>
        <p:nvSpPr>
          <p:cNvPr id="9" name="Rectangle 8">
            <a:extLst>
              <a:ext uri="{FF2B5EF4-FFF2-40B4-BE49-F238E27FC236}">
                <a16:creationId xmlns:a16="http://schemas.microsoft.com/office/drawing/2014/main" id="{C7FCF388-2EF5-FA6E-C25A-718986417FF5}"/>
              </a:ext>
            </a:extLst>
          </p:cNvPr>
          <p:cNvSpPr/>
          <p:nvPr/>
        </p:nvSpPr>
        <p:spPr>
          <a:xfrm>
            <a:off x="0" y="2177437"/>
            <a:ext cx="10006260"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1. Sự ra đời của nước Cộng hòa Nhân dân Trung Hoa</a:t>
            </a:r>
          </a:p>
        </p:txBody>
      </p:sp>
    </p:spTree>
    <p:extLst>
      <p:ext uri="{BB962C8B-B14F-4D97-AF65-F5344CB8AC3E}">
        <p14:creationId xmlns:p14="http://schemas.microsoft.com/office/powerpoint/2010/main" val="1842069266"/>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694532"/>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9" name="Rectangle 8">
            <a:extLst>
              <a:ext uri="{FF2B5EF4-FFF2-40B4-BE49-F238E27FC236}">
                <a16:creationId xmlns:a16="http://schemas.microsoft.com/office/drawing/2014/main" id="{C7FCF388-2EF5-FA6E-C25A-718986417FF5}"/>
              </a:ext>
            </a:extLst>
          </p:cNvPr>
          <p:cNvSpPr/>
          <p:nvPr/>
        </p:nvSpPr>
        <p:spPr>
          <a:xfrm>
            <a:off x="140676" y="2279291"/>
            <a:ext cx="10006260"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1. Sự ra đời của nước Cộng hòa Nhân dân Trung Hoa</a:t>
            </a:r>
          </a:p>
        </p:txBody>
      </p:sp>
      <p:sp>
        <p:nvSpPr>
          <p:cNvPr id="10" name="Rectangle 9">
            <a:extLst>
              <a:ext uri="{FF2B5EF4-FFF2-40B4-BE49-F238E27FC236}">
                <a16:creationId xmlns:a16="http://schemas.microsoft.com/office/drawing/2014/main" id="{A4ABB18D-58BD-1B9A-82F6-EE59164C0B23}"/>
              </a:ext>
            </a:extLst>
          </p:cNvPr>
          <p:cNvSpPr/>
          <p:nvPr/>
        </p:nvSpPr>
        <p:spPr>
          <a:xfrm>
            <a:off x="140676" y="3648306"/>
            <a:ext cx="10955215"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3. Đất nước trong thời kì biến động (1959 – 1978) (Tự học)</a:t>
            </a:r>
          </a:p>
        </p:txBody>
      </p:sp>
      <p:sp>
        <p:nvSpPr>
          <p:cNvPr id="13" name="Rectangle 12">
            <a:extLst>
              <a:ext uri="{FF2B5EF4-FFF2-40B4-BE49-F238E27FC236}">
                <a16:creationId xmlns:a16="http://schemas.microsoft.com/office/drawing/2014/main" id="{1E6E47C6-8533-27E0-9D76-1EADF730B5F4}"/>
              </a:ext>
            </a:extLst>
          </p:cNvPr>
          <p:cNvSpPr/>
          <p:nvPr/>
        </p:nvSpPr>
        <p:spPr>
          <a:xfrm>
            <a:off x="140676" y="2959213"/>
            <a:ext cx="10779369"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2. Mười năm đầu xây dựng chế độ mới (1949 -1959) (Tự học)</a:t>
            </a:r>
          </a:p>
        </p:txBody>
      </p:sp>
      <p:sp>
        <p:nvSpPr>
          <p:cNvPr id="14" name="Rectangle 13">
            <a:extLst>
              <a:ext uri="{FF2B5EF4-FFF2-40B4-BE49-F238E27FC236}">
                <a16:creationId xmlns:a16="http://schemas.microsoft.com/office/drawing/2014/main" id="{D9245E0F-E724-0C3F-22AA-EFDBAB55E21E}"/>
              </a:ext>
            </a:extLst>
          </p:cNvPr>
          <p:cNvSpPr/>
          <p:nvPr/>
        </p:nvSpPr>
        <p:spPr>
          <a:xfrm>
            <a:off x="140676" y="4337399"/>
            <a:ext cx="9108831"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4. Công cuộc cải cách - mở cửa (từ 1978 đến  nay).</a:t>
            </a:r>
          </a:p>
        </p:txBody>
      </p:sp>
    </p:spTree>
    <p:extLst>
      <p:ext uri="{BB962C8B-B14F-4D97-AF65-F5344CB8AC3E}">
        <p14:creationId xmlns:p14="http://schemas.microsoft.com/office/powerpoint/2010/main" val="3774699248"/>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000"/>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910529-29E0-1442-95B0-C6B2C8E081C6}"/>
              </a:ext>
            </a:extLst>
          </p:cNvPr>
          <p:cNvPicPr>
            <a:picLocks noChangeAspect="1"/>
          </p:cNvPicPr>
          <p:nvPr/>
        </p:nvPicPr>
        <p:blipFill>
          <a:blip r:embed="rId3"/>
          <a:stretch>
            <a:fillRect/>
          </a:stretch>
        </p:blipFill>
        <p:spPr>
          <a:xfrm>
            <a:off x="7416800" y="-228600"/>
            <a:ext cx="4470400" cy="2980267"/>
          </a:xfrm>
          <a:prstGeom prst="rect">
            <a:avLst/>
          </a:prstGeom>
        </p:spPr>
      </p:pic>
      <p:pic>
        <p:nvPicPr>
          <p:cNvPr id="4" name="Picture 3">
            <a:extLst>
              <a:ext uri="{FF2B5EF4-FFF2-40B4-BE49-F238E27FC236}">
                <a16:creationId xmlns:a16="http://schemas.microsoft.com/office/drawing/2014/main" id="{D86C9734-F347-A641-A924-D6390677BB06}"/>
              </a:ext>
            </a:extLst>
          </p:cNvPr>
          <p:cNvPicPr>
            <a:picLocks noChangeAspect="1"/>
          </p:cNvPicPr>
          <p:nvPr/>
        </p:nvPicPr>
        <p:blipFill rotWithShape="1">
          <a:blip r:embed="rId4"/>
          <a:srcRect l="24814" r="25927"/>
          <a:stretch/>
        </p:blipFill>
        <p:spPr>
          <a:xfrm>
            <a:off x="8678173" y="-61641"/>
            <a:ext cx="3556000" cy="6911908"/>
          </a:xfrm>
          <a:prstGeom prst="rect">
            <a:avLst/>
          </a:prstGeom>
        </p:spPr>
      </p:pic>
      <p:pic>
        <p:nvPicPr>
          <p:cNvPr id="1032" name="Picture 8">
            <a:extLst>
              <a:ext uri="{FF2B5EF4-FFF2-40B4-BE49-F238E27FC236}">
                <a16:creationId xmlns:a16="http://schemas.microsoft.com/office/drawing/2014/main" id="{8209B3B1-B38E-E949-B67E-030D97AAB4A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3642" r="22381"/>
          <a:stretch/>
        </p:blipFill>
        <p:spPr bwMode="auto">
          <a:xfrm>
            <a:off x="4711191" y="2427183"/>
            <a:ext cx="2686615" cy="4423085"/>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38BE7F8-13CE-074E-8900-08DEB70C503A}"/>
              </a:ext>
            </a:extLst>
          </p:cNvPr>
          <p:cNvGrpSpPr/>
          <p:nvPr/>
        </p:nvGrpSpPr>
        <p:grpSpPr>
          <a:xfrm>
            <a:off x="7220126" y="586095"/>
            <a:ext cx="4284893" cy="2142214"/>
            <a:chOff x="5129841" y="431691"/>
            <a:chExt cx="3213670" cy="1606660"/>
          </a:xfrm>
        </p:grpSpPr>
        <p:sp>
          <p:nvSpPr>
            <p:cNvPr id="12" name="Rounded Rectangular Callout 11">
              <a:extLst>
                <a:ext uri="{FF2B5EF4-FFF2-40B4-BE49-F238E27FC236}">
                  <a16:creationId xmlns:a16="http://schemas.microsoft.com/office/drawing/2014/main" id="{5E8B68F9-D8F2-A942-90AE-CB3F004A71FF}"/>
                </a:ext>
              </a:extLst>
            </p:cNvPr>
            <p:cNvSpPr/>
            <p:nvPr/>
          </p:nvSpPr>
          <p:spPr>
            <a:xfrm>
              <a:off x="5154612" y="431691"/>
              <a:ext cx="3188899" cy="1606660"/>
            </a:xfrm>
            <a:prstGeom prst="wedgeRoundRectCallout">
              <a:avLst>
                <a:gd name="adj1" fmla="val -46368"/>
                <a:gd name="adj2" fmla="val 70873"/>
                <a:gd name="adj3" fmla="val 16667"/>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Arial"/>
                <a:sym typeface="Arial"/>
              </a:endParaRPr>
            </a:p>
          </p:txBody>
        </p:sp>
        <p:sp>
          <p:nvSpPr>
            <p:cNvPr id="13" name="TextBox 12">
              <a:extLst>
                <a:ext uri="{FF2B5EF4-FFF2-40B4-BE49-F238E27FC236}">
                  <a16:creationId xmlns:a16="http://schemas.microsoft.com/office/drawing/2014/main" id="{6FF45D48-2093-4A42-8C7A-D456501FF142}"/>
                </a:ext>
              </a:extLst>
            </p:cNvPr>
            <p:cNvSpPr txBox="1"/>
            <p:nvPr/>
          </p:nvSpPr>
          <p:spPr>
            <a:xfrm>
              <a:off x="5129841" y="523850"/>
              <a:ext cx="3150410" cy="1361767"/>
            </a:xfrm>
            <a:prstGeom prst="rect">
              <a:avLst/>
            </a:prstGeom>
            <a:noFill/>
          </p:spPr>
          <p:txBody>
            <a:bodyPr wrap="square" rtlCol="0">
              <a:spAutoFit/>
            </a:bodyPr>
            <a:lstStyle/>
            <a:p>
              <a:pPr algn="ctr" defTabSz="1219170">
                <a:buClr>
                  <a:srgbClr val="000000"/>
                </a:buClr>
              </a:pPr>
              <a:r>
                <a:rPr lang="en-US" sz="3733" kern="0" dirty="0" err="1">
                  <a:solidFill>
                    <a:srgbClr val="000000"/>
                  </a:solidFill>
                  <a:latin typeface="Times New Roman" panose="02020603050405020304" pitchFamily="18" charset="0"/>
                  <a:cs typeface="Times New Roman" panose="02020603050405020304" pitchFamily="18" charset="0"/>
                  <a:sym typeface="Arial"/>
                </a:rPr>
                <a:t>Hôm</a:t>
              </a:r>
              <a:r>
                <a:rPr lang="en-US" sz="3733" kern="0" dirty="0">
                  <a:solidFill>
                    <a:srgbClr val="000000"/>
                  </a:solidFill>
                  <a:latin typeface="Times New Roman" panose="02020603050405020304" pitchFamily="18" charset="0"/>
                  <a:cs typeface="Times New Roman" panose="02020603050405020304" pitchFamily="18" charset="0"/>
                  <a:sym typeface="Arial"/>
                </a:rPr>
                <a:t> n</a:t>
              </a:r>
              <a:r>
                <a:rPr lang="en-VN" sz="3733" kern="0" dirty="0">
                  <a:solidFill>
                    <a:srgbClr val="000000"/>
                  </a:solidFill>
                  <a:latin typeface="Times New Roman" panose="02020603050405020304" pitchFamily="18" charset="0"/>
                  <a:cs typeface="Times New Roman" panose="02020603050405020304" pitchFamily="18" charset="0"/>
                  <a:sym typeface="Arial"/>
                </a:rPr>
                <a:t>ay</a:t>
              </a:r>
              <a:r>
                <a:rPr lang="en-US" sz="3733" kern="0" dirty="0">
                  <a:solidFill>
                    <a:srgbClr val="000000"/>
                  </a:solidFill>
                  <a:latin typeface="Times New Roman" panose="02020603050405020304" pitchFamily="18" charset="0"/>
                  <a:cs typeface="Times New Roman" panose="02020603050405020304" pitchFamily="18" charset="0"/>
                  <a:sym typeface="Arial"/>
                </a:rPr>
                <a:t>,</a:t>
              </a:r>
              <a:r>
                <a:rPr lang="en-VN" sz="3733" kern="0" dirty="0">
                  <a:solidFill>
                    <a:srgbClr val="000000"/>
                  </a:solidFill>
                  <a:latin typeface="Times New Roman" panose="02020603050405020304" pitchFamily="18" charset="0"/>
                  <a:cs typeface="Times New Roman" panose="02020603050405020304" pitchFamily="18" charset="0"/>
                  <a:sym typeface="Arial"/>
                </a:rPr>
                <a:t> chúng ta sẽ bay đến 1 đất nước.</a:t>
              </a:r>
            </a:p>
          </p:txBody>
        </p:sp>
      </p:grpSp>
      <p:grpSp>
        <p:nvGrpSpPr>
          <p:cNvPr id="17" name="Group 16">
            <a:extLst>
              <a:ext uri="{FF2B5EF4-FFF2-40B4-BE49-F238E27FC236}">
                <a16:creationId xmlns:a16="http://schemas.microsoft.com/office/drawing/2014/main" id="{8662AD46-7B62-B545-A81C-59F2EB3F3B55}"/>
              </a:ext>
            </a:extLst>
          </p:cNvPr>
          <p:cNvGrpSpPr/>
          <p:nvPr/>
        </p:nvGrpSpPr>
        <p:grpSpPr>
          <a:xfrm>
            <a:off x="7091141" y="510831"/>
            <a:ext cx="5080000" cy="2142213"/>
            <a:chOff x="5249127" y="457425"/>
            <a:chExt cx="3810000" cy="1606660"/>
          </a:xfrm>
        </p:grpSpPr>
        <p:sp>
          <p:nvSpPr>
            <p:cNvPr id="18" name="Rounded Rectangular Callout 17">
              <a:extLst>
                <a:ext uri="{FF2B5EF4-FFF2-40B4-BE49-F238E27FC236}">
                  <a16:creationId xmlns:a16="http://schemas.microsoft.com/office/drawing/2014/main" id="{DEA889ED-6B30-7643-8E75-70E688970479}"/>
                </a:ext>
              </a:extLst>
            </p:cNvPr>
            <p:cNvSpPr/>
            <p:nvPr/>
          </p:nvSpPr>
          <p:spPr>
            <a:xfrm>
              <a:off x="5249127" y="457425"/>
              <a:ext cx="3810000" cy="1606660"/>
            </a:xfrm>
            <a:prstGeom prst="wedgeRoundRectCallout">
              <a:avLst>
                <a:gd name="adj1" fmla="val -49040"/>
                <a:gd name="adj2" fmla="val 7624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19" name="TextBox 18">
              <a:extLst>
                <a:ext uri="{FF2B5EF4-FFF2-40B4-BE49-F238E27FC236}">
                  <a16:creationId xmlns:a16="http://schemas.microsoft.com/office/drawing/2014/main" id="{3F511152-093E-0544-8569-00EBE23F9823}"/>
                </a:ext>
              </a:extLst>
            </p:cNvPr>
            <p:cNvSpPr txBox="1"/>
            <p:nvPr/>
          </p:nvSpPr>
          <p:spPr>
            <a:xfrm>
              <a:off x="5249127" y="570446"/>
              <a:ext cx="3649497" cy="1361768"/>
            </a:xfrm>
            <a:prstGeom prst="rect">
              <a:avLst/>
            </a:prstGeom>
            <a:noFill/>
          </p:spPr>
          <p:txBody>
            <a:bodyPr wrap="square" rtlCol="0">
              <a:spAutoFit/>
            </a:bodyPr>
            <a:lstStyle/>
            <a:p>
              <a:pPr algn="ctr" defTabSz="1219170">
                <a:buClr>
                  <a:srgbClr val="000000"/>
                </a:buClr>
              </a:pPr>
              <a:r>
                <a:rPr lang="vi-VN" sz="3733" kern="0" dirty="0">
                  <a:solidFill>
                    <a:srgbClr val="000000"/>
                  </a:solidFill>
                  <a:latin typeface="Times New Roman" panose="02020603050405020304" pitchFamily="18" charset="0"/>
                  <a:cs typeface="Times New Roman" panose="02020603050405020304" pitchFamily="18" charset="0"/>
                  <a:sym typeface="Arial"/>
                </a:rPr>
                <a:t>Đất nước này có diện tích lớn thứ 4 và dân số đông nhất thế giới.</a:t>
              </a: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grpSp>
      <p:pic>
        <p:nvPicPr>
          <p:cNvPr id="8" name="Picture 7">
            <a:extLst>
              <a:ext uri="{FF2B5EF4-FFF2-40B4-BE49-F238E27FC236}">
                <a16:creationId xmlns:a16="http://schemas.microsoft.com/office/drawing/2014/main" id="{216FA33B-D3F6-BD4F-BE64-214CDD6B8733}"/>
              </a:ext>
            </a:extLst>
          </p:cNvPr>
          <p:cNvPicPr>
            <a:picLocks noChangeAspect="1"/>
          </p:cNvPicPr>
          <p:nvPr/>
        </p:nvPicPr>
        <p:blipFill rotWithShape="1">
          <a:blip r:embed="rId6"/>
          <a:srcRect l="6626" r="9167" b="6300"/>
          <a:stretch/>
        </p:blipFill>
        <p:spPr>
          <a:xfrm>
            <a:off x="20859" y="1"/>
            <a:ext cx="4774479" cy="4202380"/>
          </a:xfrm>
          <a:prstGeom prst="rect">
            <a:avLst/>
          </a:prstGeom>
        </p:spPr>
      </p:pic>
      <p:grpSp>
        <p:nvGrpSpPr>
          <p:cNvPr id="21" name="Group 20">
            <a:extLst>
              <a:ext uri="{FF2B5EF4-FFF2-40B4-BE49-F238E27FC236}">
                <a16:creationId xmlns:a16="http://schemas.microsoft.com/office/drawing/2014/main" id="{09B36F5D-11E5-474C-953C-8D1B34B83BE5}"/>
              </a:ext>
            </a:extLst>
          </p:cNvPr>
          <p:cNvGrpSpPr/>
          <p:nvPr/>
        </p:nvGrpSpPr>
        <p:grpSpPr>
          <a:xfrm>
            <a:off x="7615532" y="527967"/>
            <a:ext cx="4303184" cy="2036174"/>
            <a:chOff x="4503053" y="1569389"/>
            <a:chExt cx="3227388" cy="1527130"/>
          </a:xfrm>
        </p:grpSpPr>
        <p:sp>
          <p:nvSpPr>
            <p:cNvPr id="22" name="Rounded Rectangular Callout 21">
              <a:extLst>
                <a:ext uri="{FF2B5EF4-FFF2-40B4-BE49-F238E27FC236}">
                  <a16:creationId xmlns:a16="http://schemas.microsoft.com/office/drawing/2014/main" id="{C117B0FE-4296-844B-8D6B-47CB82D370D4}"/>
                </a:ext>
              </a:extLst>
            </p:cNvPr>
            <p:cNvSpPr/>
            <p:nvPr/>
          </p:nvSpPr>
          <p:spPr>
            <a:xfrm>
              <a:off x="4503053" y="1569389"/>
              <a:ext cx="3227388" cy="1527130"/>
            </a:xfrm>
            <a:prstGeom prst="wedgeRoundRectCallout">
              <a:avLst>
                <a:gd name="adj1" fmla="val -61198"/>
                <a:gd name="adj2" fmla="val 81382"/>
                <a:gd name="adj3" fmla="val 16667"/>
              </a:avLst>
            </a:prstGeom>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23" name="TextBox 22">
              <a:extLst>
                <a:ext uri="{FF2B5EF4-FFF2-40B4-BE49-F238E27FC236}">
                  <a16:creationId xmlns:a16="http://schemas.microsoft.com/office/drawing/2014/main" id="{C8D11F7A-F941-6048-9A6E-60B9B64274E0}"/>
                </a:ext>
              </a:extLst>
            </p:cNvPr>
            <p:cNvSpPr txBox="1"/>
            <p:nvPr/>
          </p:nvSpPr>
          <p:spPr>
            <a:xfrm>
              <a:off x="4503053" y="1640456"/>
              <a:ext cx="3150410" cy="1361767"/>
            </a:xfrm>
            <a:prstGeom prst="rect">
              <a:avLst/>
            </a:prstGeom>
            <a:noFill/>
          </p:spPr>
          <p:txBody>
            <a:bodyPr wrap="square" rtlCol="0">
              <a:spAutoFit/>
            </a:bodyPr>
            <a:lstStyle/>
            <a:p>
              <a:pPr algn="ctr" defTabSz="1219170">
                <a:buClr>
                  <a:srgbClr val="000000"/>
                </a:buClr>
              </a:pPr>
              <a:r>
                <a:rPr lang="vi-VN" sz="3733" kern="0" dirty="0">
                  <a:solidFill>
                    <a:srgbClr val="000000"/>
                  </a:solidFill>
                  <a:latin typeface="Times New Roman" panose="02020603050405020304" pitchFamily="18" charset="0"/>
                  <a:cs typeface="Times New Roman" panose="02020603050405020304" pitchFamily="18" charset="0"/>
                  <a:sym typeface="Arial"/>
                </a:rPr>
                <a:t>Một trong những món ăn rất nổi tiếng ở đất nước này.</a:t>
              </a: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5" name="Group 24">
            <a:extLst>
              <a:ext uri="{FF2B5EF4-FFF2-40B4-BE49-F238E27FC236}">
                <a16:creationId xmlns:a16="http://schemas.microsoft.com/office/drawing/2014/main" id="{262BE609-1D89-9443-9E3F-5F2B6F07DDCD}"/>
              </a:ext>
            </a:extLst>
          </p:cNvPr>
          <p:cNvGrpSpPr/>
          <p:nvPr/>
        </p:nvGrpSpPr>
        <p:grpSpPr>
          <a:xfrm>
            <a:off x="-22814" y="77687"/>
            <a:ext cx="4818151" cy="1815691"/>
            <a:chOff x="5171493" y="2256843"/>
            <a:chExt cx="3613613" cy="999040"/>
          </a:xfrm>
        </p:grpSpPr>
        <p:sp>
          <p:nvSpPr>
            <p:cNvPr id="26" name="Rounded Rectangular Callout 25">
              <a:extLst>
                <a:ext uri="{FF2B5EF4-FFF2-40B4-BE49-F238E27FC236}">
                  <a16:creationId xmlns:a16="http://schemas.microsoft.com/office/drawing/2014/main" id="{D4CEEB28-3BDD-4849-9EE8-99C9E0D2D9BE}"/>
                </a:ext>
              </a:extLst>
            </p:cNvPr>
            <p:cNvSpPr/>
            <p:nvPr/>
          </p:nvSpPr>
          <p:spPr>
            <a:xfrm>
              <a:off x="5171493" y="2269133"/>
              <a:ext cx="3613613" cy="954107"/>
            </a:xfrm>
            <a:prstGeom prst="wedgeRoundRectCallout">
              <a:avLst>
                <a:gd name="adj1" fmla="val 50403"/>
                <a:gd name="adj2" fmla="val 108293"/>
                <a:gd name="adj3" fmla="val 16667"/>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dirty="0">
                <a:solidFill>
                  <a:srgbClr val="FFFFFF"/>
                </a:solidFill>
                <a:latin typeface="Times New Roman" panose="02020603050405020304" pitchFamily="18" charset="0"/>
                <a:cs typeface="Times New Roman" panose="02020603050405020304" pitchFamily="18" charset="0"/>
                <a:sym typeface="Arial"/>
              </a:endParaRPr>
            </a:p>
          </p:txBody>
        </p:sp>
        <p:sp>
          <p:nvSpPr>
            <p:cNvPr id="27" name="TextBox 26">
              <a:extLst>
                <a:ext uri="{FF2B5EF4-FFF2-40B4-BE49-F238E27FC236}">
                  <a16:creationId xmlns:a16="http://schemas.microsoft.com/office/drawing/2014/main" id="{CA1A5532-E52F-FE49-AEAC-75C05867F1D9}"/>
                </a:ext>
              </a:extLst>
            </p:cNvPr>
            <p:cNvSpPr txBox="1"/>
            <p:nvPr/>
          </p:nvSpPr>
          <p:spPr>
            <a:xfrm>
              <a:off x="5262717" y="2256843"/>
              <a:ext cx="3459279" cy="999040"/>
            </a:xfrm>
            <a:prstGeom prst="rect">
              <a:avLst/>
            </a:prstGeom>
            <a:noFill/>
          </p:spPr>
          <p:txBody>
            <a:bodyPr wrap="square" rtlCol="0">
              <a:spAutoFit/>
            </a:bodyPr>
            <a:lstStyle/>
            <a:p>
              <a:pPr algn="ctr" defTabSz="1219170">
                <a:buClr>
                  <a:srgbClr val="000000"/>
                </a:buClr>
              </a:pPr>
              <a:r>
                <a:rPr lang="vi-VN" sz="3733" kern="0" dirty="0">
                  <a:solidFill>
                    <a:srgbClr val="000000"/>
                  </a:solidFill>
                  <a:latin typeface="Times New Roman" panose="02020603050405020304" pitchFamily="18" charset="0"/>
                  <a:cs typeface="Times New Roman" panose="02020603050405020304" pitchFamily="18" charset="0"/>
                  <a:sym typeface="Arial"/>
                </a:rPr>
                <a:t>Trang phục truyền thống của nước này là sườn xám.</a:t>
              </a:r>
              <a:endParaRPr lang="en-VN" sz="3733" kern="0" dirty="0">
                <a:solidFill>
                  <a:srgbClr val="000000"/>
                </a:solidFill>
                <a:latin typeface="Times New Roman" panose="02020603050405020304" pitchFamily="18" charset="0"/>
                <a:cs typeface="Times New Roman" panose="02020603050405020304" pitchFamily="18" charset="0"/>
                <a:sym typeface="Arial"/>
              </a:endParaRPr>
            </a:p>
          </p:txBody>
        </p:sp>
      </p:grpSp>
      <p:pic>
        <p:nvPicPr>
          <p:cNvPr id="6" name="Picture 5">
            <a:extLst>
              <a:ext uri="{FF2B5EF4-FFF2-40B4-BE49-F238E27FC236}">
                <a16:creationId xmlns:a16="http://schemas.microsoft.com/office/drawing/2014/main" id="{96580A41-71BC-7B4A-A9B5-5D62567600F6}"/>
              </a:ext>
            </a:extLst>
          </p:cNvPr>
          <p:cNvPicPr>
            <a:picLocks noChangeAspect="1"/>
          </p:cNvPicPr>
          <p:nvPr/>
        </p:nvPicPr>
        <p:blipFill>
          <a:blip r:embed="rId7"/>
          <a:stretch>
            <a:fillRect/>
          </a:stretch>
        </p:blipFill>
        <p:spPr>
          <a:xfrm>
            <a:off x="98818" y="54648"/>
            <a:ext cx="4661332" cy="4195000"/>
          </a:xfrm>
          <a:prstGeom prst="rect">
            <a:avLst/>
          </a:prstGeom>
        </p:spPr>
      </p:pic>
    </p:spTree>
    <p:extLst>
      <p:ext uri="{BB962C8B-B14F-4D97-AF65-F5344CB8AC3E}">
        <p14:creationId xmlns:p14="http://schemas.microsoft.com/office/powerpoint/2010/main" val="42046277"/>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wipe(down)">
                                      <p:cBhvr>
                                        <p:cTn id="7" dur="500"/>
                                        <p:tgtEl>
                                          <p:spTgt spid="1032"/>
                                        </p:tgtEl>
                                      </p:cBhvr>
                                    </p:animEffect>
                                  </p:childTnLst>
                                </p:cTn>
                              </p:par>
                              <p:par>
                                <p:cTn id="8" presetID="22" presetClass="entr" presetSubtype="8"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xit" presetSubtype="10" fill="hold" nodeType="clickEffect">
                                  <p:stCondLst>
                                    <p:cond delay="0"/>
                                  </p:stCondLst>
                                  <p:childTnLst>
                                    <p:animEffect transition="out" filter="checkerboard(across)">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22" presetClass="entr" presetSubtype="8"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6" presetClass="entr" presetSubtype="37"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outVertic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xit" presetSubtype="10" fill="hold" nodeType="clickEffect">
                                  <p:stCondLst>
                                    <p:cond delay="0"/>
                                  </p:stCondLst>
                                  <p:childTnLst>
                                    <p:animEffect transition="out" filter="checkerboard(across)">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par>
                                <p:cTn id="27" presetID="5" presetClass="exit" presetSubtype="10" fill="hold" nodeType="withEffect">
                                  <p:stCondLst>
                                    <p:cond delay="0"/>
                                  </p:stCondLst>
                                  <p:childTnLst>
                                    <p:animEffect transition="out" filter="checkerboard(across)">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22" presetClass="entr" presetSubtype="4"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16" presetClass="entr" presetSubtype="42"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arn(outHorizontal)">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xit" presetSubtype="10" fill="hold" nodeType="clickEffect">
                                  <p:stCondLst>
                                    <p:cond delay="0"/>
                                  </p:stCondLst>
                                  <p:childTnLst>
                                    <p:animEffect transition="out" filter="checkerboard(across)">
                                      <p:cBhvr>
                                        <p:cTn id="39" dur="500"/>
                                        <p:tgtEl>
                                          <p:spTgt spid="25"/>
                                        </p:tgtEl>
                                      </p:cBhvr>
                                    </p:animEffect>
                                    <p:set>
                                      <p:cBhvr>
                                        <p:cTn id="40" dur="1" fill="hold">
                                          <p:stCondLst>
                                            <p:cond delay="499"/>
                                          </p:stCondLst>
                                        </p:cTn>
                                        <p:tgtEl>
                                          <p:spTgt spid="25"/>
                                        </p:tgtEl>
                                        <p:attrNameLst>
                                          <p:attrName>style.visibility</p:attrName>
                                        </p:attrNameLst>
                                      </p:cBhvr>
                                      <p:to>
                                        <p:strVal val="hidden"/>
                                      </p:to>
                                    </p:set>
                                  </p:childTnLst>
                                </p:cTn>
                              </p:par>
                              <p:par>
                                <p:cTn id="41" presetID="5" presetClass="exit" presetSubtype="10" fill="hold" nodeType="withEffect">
                                  <p:stCondLst>
                                    <p:cond delay="0"/>
                                  </p:stCondLst>
                                  <p:childTnLst>
                                    <p:animEffect transition="out" filter="checkerboard(across)">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22" presetClass="entr" presetSubtype="2"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500"/>
                                        <p:tgtEl>
                                          <p:spTgt spid="21"/>
                                        </p:tgtEl>
                                      </p:cBhvr>
                                    </p:animEffect>
                                  </p:childTnLst>
                                </p:cTn>
                              </p:par>
                              <p:par>
                                <p:cTn id="47" presetID="16" presetClass="entr" presetSubtype="21"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barn(inVertical)">
                                      <p:cBhvr>
                                        <p:cTn id="4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18436" name="Picture 4">
            <a:extLst>
              <a:ext uri="{FF2B5EF4-FFF2-40B4-BE49-F238E27FC236}">
                <a16:creationId xmlns:a16="http://schemas.microsoft.com/office/drawing/2014/main" id="{DAC48C6C-DC51-134F-8503-C131170202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856" y="3429000"/>
            <a:ext cx="2510023" cy="26283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8336BD63-FA26-D440-8DD2-2F504DB6004B}"/>
              </a:ext>
            </a:extLst>
          </p:cNvPr>
          <p:cNvPicPr>
            <a:picLocks noChangeAspect="1"/>
          </p:cNvPicPr>
          <p:nvPr/>
        </p:nvPicPr>
        <p:blipFill>
          <a:blip r:embed="rId4"/>
          <a:stretch>
            <a:fillRect/>
          </a:stretch>
        </p:blipFill>
        <p:spPr>
          <a:xfrm>
            <a:off x="5269417" y="3428999"/>
            <a:ext cx="2616862" cy="2628323"/>
          </a:xfrm>
          <a:prstGeom prst="rect">
            <a:avLst/>
          </a:prstGeom>
        </p:spPr>
      </p:pic>
      <p:pic>
        <p:nvPicPr>
          <p:cNvPr id="13" name="Picture 12">
            <a:extLst>
              <a:ext uri="{FF2B5EF4-FFF2-40B4-BE49-F238E27FC236}">
                <a16:creationId xmlns:a16="http://schemas.microsoft.com/office/drawing/2014/main" id="{A4B4B8AF-BA14-6248-B4BA-B4A8C3F4FFD2}"/>
              </a:ext>
            </a:extLst>
          </p:cNvPr>
          <p:cNvPicPr>
            <a:picLocks noChangeAspect="1"/>
          </p:cNvPicPr>
          <p:nvPr/>
        </p:nvPicPr>
        <p:blipFill>
          <a:blip r:embed="rId5"/>
          <a:stretch>
            <a:fillRect/>
          </a:stretch>
        </p:blipFill>
        <p:spPr>
          <a:xfrm>
            <a:off x="8841817" y="3429000"/>
            <a:ext cx="2458688" cy="2469456"/>
          </a:xfrm>
          <a:prstGeom prst="rect">
            <a:avLst/>
          </a:prstGeom>
        </p:spPr>
      </p:pic>
      <p:sp>
        <p:nvSpPr>
          <p:cNvPr id="14" name="Rectangle 13">
            <a:extLst>
              <a:ext uri="{FF2B5EF4-FFF2-40B4-BE49-F238E27FC236}">
                <a16:creationId xmlns:a16="http://schemas.microsoft.com/office/drawing/2014/main" id="{96C2D8DD-01E1-0F4D-9E25-076E6E260EB7}"/>
              </a:ext>
            </a:extLst>
          </p:cNvPr>
          <p:cNvSpPr/>
          <p:nvPr/>
        </p:nvSpPr>
        <p:spPr>
          <a:xfrm>
            <a:off x="1803856" y="1470952"/>
            <a:ext cx="2510023"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Đường</a:t>
            </a:r>
            <a:r>
              <a:rPr kumimoji="0" lang="de-DE"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de-DE" sz="36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lối</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15" name="Rectangle 14">
            <a:extLst>
              <a:ext uri="{FF2B5EF4-FFF2-40B4-BE49-F238E27FC236}">
                <a16:creationId xmlns:a16="http://schemas.microsoft.com/office/drawing/2014/main" id="{C639B514-2B1E-B440-9F24-B0130DB0B0A7}"/>
              </a:ext>
            </a:extLst>
          </p:cNvPr>
          <p:cNvSpPr/>
          <p:nvPr/>
        </p:nvSpPr>
        <p:spPr>
          <a:xfrm>
            <a:off x="5136253" y="1747950"/>
            <a:ext cx="2616862"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3600" b="1" dirty="0" err="1">
                <a:solidFill>
                  <a:srgbClr val="0070C0"/>
                </a:solidFill>
                <a:latin typeface="Times New Roman" panose="02020603050405020304" pitchFamily="18" charset="0"/>
                <a:cs typeface="Times New Roman" panose="02020603050405020304" pitchFamily="18" charset="0"/>
              </a:rPr>
              <a:t>Thành</a:t>
            </a:r>
            <a:r>
              <a:rPr lang="de-DE" sz="3600" b="1" dirty="0">
                <a:solidFill>
                  <a:srgbClr val="0070C0"/>
                </a:solidFill>
                <a:latin typeface="Times New Roman" panose="02020603050405020304" pitchFamily="18" charset="0"/>
                <a:cs typeface="Times New Roman" panose="02020603050405020304" pitchFamily="18" charset="0"/>
              </a:rPr>
              <a:t> </a:t>
            </a:r>
            <a:r>
              <a:rPr lang="de-DE" sz="3600" b="1" dirty="0" err="1">
                <a:solidFill>
                  <a:srgbClr val="0070C0"/>
                </a:solidFill>
                <a:latin typeface="Times New Roman" panose="02020603050405020304" pitchFamily="18" charset="0"/>
                <a:cs typeface="Times New Roman" panose="02020603050405020304" pitchFamily="18" charset="0"/>
              </a:rPr>
              <a:t>tựu</a:t>
            </a:r>
            <a:endParaRPr kumimoji="0" lang="en-US"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16" name="Rectangle 15">
            <a:extLst>
              <a:ext uri="{FF2B5EF4-FFF2-40B4-BE49-F238E27FC236}">
                <a16:creationId xmlns:a16="http://schemas.microsoft.com/office/drawing/2014/main" id="{25DCBCC6-953A-EE4E-A0B5-B42389CDE6A8}"/>
              </a:ext>
            </a:extLst>
          </p:cNvPr>
          <p:cNvSpPr/>
          <p:nvPr/>
        </p:nvSpPr>
        <p:spPr>
          <a:xfrm>
            <a:off x="9047018" y="1470952"/>
            <a:ext cx="2339379"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Đối</a:t>
            </a:r>
            <a:r>
              <a:rPr kumimoji="0" lang="de-DE" sz="36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de-DE" sz="36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ngoại</a:t>
            </a:r>
            <a:endParaRPr kumimoji="0" lang="en-VN" sz="3600" b="0" i="0" u="none" strike="noStrike" kern="1200" cap="none" spc="0" normalizeH="0" baseline="0" noProof="0" dirty="0">
              <a:ln>
                <a:noFill/>
              </a:ln>
              <a:solidFill>
                <a:srgbClr val="000000"/>
              </a:solidFill>
              <a:effectLst/>
              <a:uLnTx/>
              <a:uFillTx/>
              <a:latin typeface="Arial"/>
              <a:ea typeface="+mn-ea"/>
              <a:cs typeface="+mn-cs"/>
            </a:endParaRPr>
          </a:p>
        </p:txBody>
      </p:sp>
      <p:sp>
        <p:nvSpPr>
          <p:cNvPr id="17" name="Rectangle 16">
            <a:extLst>
              <a:ext uri="{FF2B5EF4-FFF2-40B4-BE49-F238E27FC236}">
                <a16:creationId xmlns:a16="http://schemas.microsoft.com/office/drawing/2014/main" id="{A78D03BA-B60E-B44B-B568-C90C0CA9C9A4}"/>
              </a:ext>
            </a:extLst>
          </p:cNvPr>
          <p:cNvSpPr/>
          <p:nvPr/>
        </p:nvSpPr>
        <p:spPr>
          <a:xfrm>
            <a:off x="357169" y="639955"/>
            <a:ext cx="865674" cy="563231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G</a:t>
            </a:r>
            <a:r>
              <a:rPr kumimoji="0" lang="en-US" sz="72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R</a:t>
            </a:r>
            <a:r>
              <a:rPr kumimoji="0" lang="en-US" sz="7200" b="1" i="0" u="none" strike="noStrike" kern="120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O</a:t>
            </a:r>
            <a:r>
              <a:rPr kumimoji="0" lang="en-US" sz="7200" b="1" i="0" u="none" strike="noStrike" kern="1200" cap="none" spc="0" normalizeH="0" baseline="0" noProof="0" dirty="0">
                <a:ln w="0"/>
                <a:solidFill>
                  <a:srgbClr val="00B05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U</a:t>
            </a:r>
            <a:r>
              <a:rPr kumimoji="0" lang="en-US" sz="7200" b="1" i="0" u="none" strike="noStrike" kern="1200" cap="none" spc="0" normalizeH="0" baseline="0" noProof="0" dirty="0">
                <a:ln w="0"/>
                <a:solidFill>
                  <a:srgbClr val="8B81D2">
                    <a:lumMod val="75000"/>
                  </a:srgbClr>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P</a:t>
            </a:r>
          </a:p>
        </p:txBody>
      </p:sp>
      <p:sp>
        <p:nvSpPr>
          <p:cNvPr id="18" name="Rectangle 17">
            <a:extLst>
              <a:ext uri="{FF2B5EF4-FFF2-40B4-BE49-F238E27FC236}">
                <a16:creationId xmlns:a16="http://schemas.microsoft.com/office/drawing/2014/main" id="{9B9BE4D8-188A-4A42-8D53-6579DDD2C017}"/>
              </a:ext>
            </a:extLst>
          </p:cNvPr>
          <p:cNvSpPr/>
          <p:nvPr/>
        </p:nvSpPr>
        <p:spPr>
          <a:xfrm>
            <a:off x="1750758" y="623361"/>
            <a:ext cx="2023310"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w="0"/>
                <a:solidFill>
                  <a:srgbClr val="002060"/>
                </a:solidFill>
                <a:effectLst>
                  <a:reflection blurRad="6350" stA="53000" endA="300" endPos="35500" dir="5400000" sy="-90000" algn="bl" rotWithShape="0"/>
                </a:effectLst>
                <a:uLnTx/>
                <a:uFillTx/>
                <a:latin typeface="SVN-Blenda Script" panose="02000804000000020003" pitchFamily="2" charset="0"/>
                <a:ea typeface="+mn-ea"/>
                <a:cs typeface="+mn-cs"/>
              </a:rPr>
              <a:t>Nhóm</a:t>
            </a:r>
            <a:r>
              <a:rPr kumimoji="0" lang="en-US" sz="4800" b="0" i="0" u="none" strike="noStrike" kern="1200" cap="none" spc="0" normalizeH="0" baseline="0" noProof="0" dirty="0">
                <a:ln w="0"/>
                <a:solidFill>
                  <a:srgbClr val="002060"/>
                </a:solidFill>
                <a:effectLst>
                  <a:reflection blurRad="6350" stA="53000" endA="300" endPos="35500" dir="5400000" sy="-90000" algn="bl" rotWithShape="0"/>
                </a:effectLst>
                <a:uLnTx/>
                <a:uFillTx/>
                <a:latin typeface="SVN-Blenda Script" panose="02000804000000020003" pitchFamily="2" charset="0"/>
                <a:ea typeface="+mn-ea"/>
                <a:cs typeface="+mn-cs"/>
              </a:rPr>
              <a:t> 1</a:t>
            </a:r>
          </a:p>
        </p:txBody>
      </p:sp>
      <p:sp>
        <p:nvSpPr>
          <p:cNvPr id="26" name="Rectangle 25">
            <a:extLst>
              <a:ext uri="{FF2B5EF4-FFF2-40B4-BE49-F238E27FC236}">
                <a16:creationId xmlns:a16="http://schemas.microsoft.com/office/drawing/2014/main" id="{CEE85BFB-71B1-5D4A-9DB5-AD350A8C5B7F}"/>
              </a:ext>
            </a:extLst>
          </p:cNvPr>
          <p:cNvSpPr/>
          <p:nvPr/>
        </p:nvSpPr>
        <p:spPr>
          <a:xfrm>
            <a:off x="5369709" y="639955"/>
            <a:ext cx="2149949"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w="0"/>
                <a:solidFill>
                  <a:srgbClr val="FF0000"/>
                </a:solidFill>
                <a:effectLst>
                  <a:reflection blurRad="6350" stA="53000" endA="300" endPos="35500" dir="5400000" sy="-90000" algn="bl" rotWithShape="0"/>
                </a:effectLst>
                <a:uLnTx/>
                <a:uFillTx/>
                <a:latin typeface="SVN-Blenda Script" panose="02000804000000020003" pitchFamily="2" charset="0"/>
                <a:ea typeface="+mn-ea"/>
                <a:cs typeface="+mn-cs"/>
              </a:rPr>
              <a:t>Nhóm</a:t>
            </a:r>
            <a:r>
              <a:rPr kumimoji="0" lang="en-US" sz="4800" b="0" i="0" u="none" strike="noStrike" kern="1200" cap="none" spc="0" normalizeH="0" baseline="0" noProof="0" dirty="0">
                <a:ln w="0"/>
                <a:solidFill>
                  <a:srgbClr val="FF0000"/>
                </a:solidFill>
                <a:effectLst>
                  <a:reflection blurRad="6350" stA="53000" endA="300" endPos="35500" dir="5400000" sy="-90000" algn="bl" rotWithShape="0"/>
                </a:effectLst>
                <a:uLnTx/>
                <a:uFillTx/>
                <a:latin typeface="SVN-Blenda Script" panose="02000804000000020003" pitchFamily="2" charset="0"/>
                <a:ea typeface="+mn-ea"/>
                <a:cs typeface="+mn-cs"/>
              </a:rPr>
              <a:t> 2</a:t>
            </a:r>
          </a:p>
        </p:txBody>
      </p:sp>
      <p:sp>
        <p:nvSpPr>
          <p:cNvPr id="27" name="Rectangle 26">
            <a:extLst>
              <a:ext uri="{FF2B5EF4-FFF2-40B4-BE49-F238E27FC236}">
                <a16:creationId xmlns:a16="http://schemas.microsoft.com/office/drawing/2014/main" id="{A155ECAC-44CF-0147-84DD-5E4B9C248769}"/>
              </a:ext>
            </a:extLst>
          </p:cNvPr>
          <p:cNvSpPr/>
          <p:nvPr/>
        </p:nvSpPr>
        <p:spPr>
          <a:xfrm>
            <a:off x="9144137" y="623360"/>
            <a:ext cx="2145139"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err="1">
                <a:ln w="0"/>
                <a:solidFill>
                  <a:srgbClr val="002060"/>
                </a:solidFill>
                <a:effectLst>
                  <a:reflection blurRad="6350" stA="53000" endA="300" endPos="35500" dir="5400000" sy="-90000" algn="bl" rotWithShape="0"/>
                </a:effectLst>
                <a:uLnTx/>
                <a:uFillTx/>
                <a:latin typeface="SVN-Blenda Script" panose="02000804000000020003" pitchFamily="2" charset="0"/>
                <a:ea typeface="+mn-ea"/>
                <a:cs typeface="+mn-cs"/>
              </a:rPr>
              <a:t>Nhóm</a:t>
            </a:r>
            <a:r>
              <a:rPr kumimoji="0" lang="en-US" sz="4800" b="0" i="0" u="none" strike="noStrike" kern="1200" cap="none" spc="0" normalizeH="0" baseline="0" noProof="0" dirty="0">
                <a:ln w="0"/>
                <a:solidFill>
                  <a:srgbClr val="002060"/>
                </a:solidFill>
                <a:effectLst>
                  <a:reflection blurRad="6350" stA="53000" endA="300" endPos="35500" dir="5400000" sy="-90000" algn="bl" rotWithShape="0"/>
                </a:effectLst>
                <a:uLnTx/>
                <a:uFillTx/>
                <a:latin typeface="SVN-Blenda Script" panose="02000804000000020003" pitchFamily="2" charset="0"/>
                <a:ea typeface="+mn-ea"/>
                <a:cs typeface="+mn-cs"/>
              </a:rPr>
              <a:t> 3</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14:presetBounceEnd="50000">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14:bounceEnd="50000">
                                          <p:cBhvr additive="base">
                                            <p:cTn id="12" dur="500" fill="hold"/>
                                            <p:tgtEl>
                                              <p:spTgt spid="18436"/>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1843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1" fill="hold" grpId="0" nodeType="afterEffect" p14:presetBounceEnd="5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50000">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1" fill="hold" nodeType="afterEffect" p14:presetBounceEnd="50000">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14:bounceEnd="50000">
                                          <p:cBhvr additive="base">
                                            <p:cTn id="22"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50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1" fill="hold" nodeType="afterEffect" p14:presetBounceEnd="50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50000">
                                          <p:cBhvr additive="base">
                                            <p:cTn id="32"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14:bounceEnd="50000">
                                          <p:cBhvr additive="base">
                                            <p:cTn id="3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16"/>
                                            </p:tgtEl>
                                            <p:attrNameLst>
                                              <p:attrName>ppt_y</p:attrName>
                                            </p:attrNameLst>
                                          </p:cBhvr>
                                          <p:tavLst>
                                            <p:tav tm="0">
                                              <p:val>
                                                <p:strVal val="0-#ppt_h/2"/>
                                              </p:val>
                                            </p:tav>
                                            <p:tav tm="100000">
                                              <p:val>
                                                <p:strVal val="#ppt_y"/>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outVertical)">
                                          <p:cBhvr>
                                            <p:cTn id="41" dur="500"/>
                                            <p:tgtEl>
                                              <p:spTgt spid="18"/>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outVertical)">
                                          <p:cBhvr>
                                            <p:cTn id="44" dur="500"/>
                                            <p:tgtEl>
                                              <p:spTgt spid="2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arn(outVertic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additive="base">
                                            <p:cTn id="12" dur="500" fill="hold"/>
                                            <p:tgtEl>
                                              <p:spTgt spid="18436"/>
                                            </p:tgtEl>
                                            <p:attrNameLst>
                                              <p:attrName>ppt_x</p:attrName>
                                            </p:attrNameLst>
                                          </p:cBhvr>
                                          <p:tavLst>
                                            <p:tav tm="0">
                                              <p:val>
                                                <p:strVal val="#ppt_x"/>
                                              </p:val>
                                            </p:tav>
                                            <p:tav tm="100000">
                                              <p:val>
                                                <p:strVal val="#ppt_x"/>
                                              </p:val>
                                            </p:tav>
                                          </p:tavLst>
                                        </p:anim>
                                        <p:anim calcmode="lin" valueType="num">
                                          <p:cBhvr additive="base">
                                            <p:cTn id="13" dur="500" fill="hold"/>
                                            <p:tgtEl>
                                              <p:spTgt spid="18436"/>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10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2" presetClass="entr" presetSubtype="1"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0-#ppt_h/2"/>
                                              </p:val>
                                            </p:tav>
                                            <p:tav tm="100000">
                                              <p:val>
                                                <p:strVal val="#ppt_y"/>
                                              </p:val>
                                            </p:tav>
                                          </p:tavLst>
                                        </p:anim>
                                      </p:childTnLst>
                                    </p:cTn>
                                  </p:par>
                                  <p:par>
                                    <p:cTn id="39" presetID="16" presetClass="entr" presetSubtype="37" fill="hold" grpId="0"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arn(outVertical)">
                                          <p:cBhvr>
                                            <p:cTn id="41" dur="500"/>
                                            <p:tgtEl>
                                              <p:spTgt spid="18"/>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outVertical)">
                                          <p:cBhvr>
                                            <p:cTn id="44" dur="500"/>
                                            <p:tgtEl>
                                              <p:spTgt spid="26"/>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arn(outVertical)">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6" grpId="0"/>
          <p:bldP spid="2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737937"/>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292733"/>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10" name="Rectangle 9">
            <a:extLst>
              <a:ext uri="{FF2B5EF4-FFF2-40B4-BE49-F238E27FC236}">
                <a16:creationId xmlns:a16="http://schemas.microsoft.com/office/drawing/2014/main" id="{A4ABB18D-58BD-1B9A-82F6-EE59164C0B23}"/>
              </a:ext>
            </a:extLst>
          </p:cNvPr>
          <p:cNvSpPr/>
          <p:nvPr/>
        </p:nvSpPr>
        <p:spPr>
          <a:xfrm>
            <a:off x="0" y="1817567"/>
            <a:ext cx="9108831"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4. Công cuộc cải cách - mở cửa (từ 1978 đến  nay).</a:t>
            </a:r>
          </a:p>
        </p:txBody>
      </p:sp>
      <p:sp>
        <p:nvSpPr>
          <p:cNvPr id="8" name="Rectangle 7">
            <a:extLst>
              <a:ext uri="{FF2B5EF4-FFF2-40B4-BE49-F238E27FC236}">
                <a16:creationId xmlns:a16="http://schemas.microsoft.com/office/drawing/2014/main" id="{752941A0-F9D0-D65E-93B1-F33562558ED5}"/>
              </a:ext>
            </a:extLst>
          </p:cNvPr>
          <p:cNvSpPr/>
          <p:nvPr/>
        </p:nvSpPr>
        <p:spPr>
          <a:xfrm>
            <a:off x="0" y="2527470"/>
            <a:ext cx="11037277" cy="1899735"/>
          </a:xfrm>
          <a:prstGeom prst="rect">
            <a:avLst/>
          </a:prstGeom>
        </p:spPr>
        <p:txBody>
          <a:bodyPr wrap="square" lIns="91423" tIns="45712" rIns="91423" bIns="45712">
            <a:spAutoFit/>
          </a:bodyPr>
          <a:lstStyle/>
          <a:p>
            <a:pPr algn="just">
              <a:lnSpc>
                <a:spcPct val="115000"/>
              </a:lnSpc>
              <a:spcBef>
                <a:spcPts val="600"/>
              </a:spcBef>
            </a:pPr>
            <a:r>
              <a:rPr lang="it-IT" sz="3200" dirty="0">
                <a:latin typeface="Times New Roman"/>
                <a:ea typeface="Times New Roman"/>
                <a:cs typeface="Times New Roman"/>
              </a:rPr>
              <a:t>- 12/1978 , ĐCS TQ đề ra đường lối cải cách mở cửa.</a:t>
            </a:r>
            <a:endParaRPr lang="en-US" sz="3200" dirty="0">
              <a:latin typeface="Times New Roman"/>
              <a:ea typeface="Calibri"/>
              <a:cs typeface="Times New Roman"/>
            </a:endParaRPr>
          </a:p>
          <a:p>
            <a:pPr algn="just">
              <a:lnSpc>
                <a:spcPct val="115000"/>
              </a:lnSpc>
              <a:spcBef>
                <a:spcPts val="600"/>
              </a:spcBef>
            </a:pPr>
            <a:r>
              <a:rPr lang="it-IT" sz="3200" dirty="0">
                <a:latin typeface="Times New Roman"/>
                <a:ea typeface="Times New Roman"/>
                <a:cs typeface="Times New Roman"/>
              </a:rPr>
              <a:t>+ Lấy phát triển kinh tế làm trung tâm.</a:t>
            </a:r>
            <a:endParaRPr lang="en-US" sz="3200" dirty="0">
              <a:latin typeface="Times New Roman"/>
              <a:ea typeface="Calibri"/>
              <a:cs typeface="Times New Roman"/>
            </a:endParaRPr>
          </a:p>
          <a:p>
            <a:pPr algn="just">
              <a:lnSpc>
                <a:spcPct val="115000"/>
              </a:lnSpc>
              <a:spcBef>
                <a:spcPts val="600"/>
              </a:spcBef>
            </a:pPr>
            <a:r>
              <a:rPr lang="it-IT" sz="3200" dirty="0">
                <a:latin typeface="Times New Roman"/>
                <a:ea typeface="Times New Roman"/>
                <a:cs typeface="Times New Roman"/>
              </a:rPr>
              <a:t>+ Thực hiện cải cách mở cửa nhằm hiện đại hóa đất nước.</a:t>
            </a:r>
            <a:endParaRPr lang="en-US" sz="3200" dirty="0">
              <a:latin typeface="Times New Roman"/>
              <a:ea typeface="Calibri"/>
              <a:cs typeface="Times New Roman"/>
            </a:endParaRPr>
          </a:p>
        </p:txBody>
      </p:sp>
    </p:spTree>
    <p:extLst>
      <p:ext uri="{BB962C8B-B14F-4D97-AF65-F5344CB8AC3E}">
        <p14:creationId xmlns:p14="http://schemas.microsoft.com/office/powerpoint/2010/main" val="182735967"/>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Trình bày cải cách và mở cửa Trung Quốc từ năm 1978 đến nay">
            <a:extLst>
              <a:ext uri="{FF2B5EF4-FFF2-40B4-BE49-F238E27FC236}">
                <a16:creationId xmlns:a16="http://schemas.microsoft.com/office/drawing/2014/main" id="{5E079EC3-1C5D-E5BD-E4CD-3D3B485F5D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9436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Vì sao Đặng Tiểu Bình quyết đánh Việt Nam? - Redsvn.net">
            <a:extLst>
              <a:ext uri="{FF2B5EF4-FFF2-40B4-BE49-F238E27FC236}">
                <a16:creationId xmlns:a16="http://schemas.microsoft.com/office/drawing/2014/main" id="{31A65C96-401F-9BF7-A0BA-6CC4A6275F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ounded Rectangle 1">
            <a:extLst>
              <a:ext uri="{FF2B5EF4-FFF2-40B4-BE49-F238E27FC236}">
                <a16:creationId xmlns:a16="http://schemas.microsoft.com/office/drawing/2014/main" id="{D6D8AEEA-7964-AFDA-CA03-F2F8F291F9A8}"/>
              </a:ext>
            </a:extLst>
          </p:cNvPr>
          <p:cNvSpPr/>
          <p:nvPr/>
        </p:nvSpPr>
        <p:spPr>
          <a:xfrm>
            <a:off x="0" y="5943600"/>
            <a:ext cx="6096000" cy="914400"/>
          </a:xfrm>
          <a:prstGeom prst="roundRect">
            <a:avLst/>
          </a:prstGeom>
          <a:solidFill>
            <a:schemeClr val="accent3">
              <a:lumMod val="40000"/>
              <a:lumOff val="60000"/>
              <a:alpha val="7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 name="TextBox 2">
            <a:extLst>
              <a:ext uri="{FF2B5EF4-FFF2-40B4-BE49-F238E27FC236}">
                <a16:creationId xmlns:a16="http://schemas.microsoft.com/office/drawing/2014/main" id="{B7727952-8181-C95F-3E9D-57FAC14503FB}"/>
              </a:ext>
            </a:extLst>
          </p:cNvPr>
          <p:cNvSpPr txBox="1"/>
          <p:nvPr/>
        </p:nvSpPr>
        <p:spPr>
          <a:xfrm>
            <a:off x="304800" y="5981039"/>
            <a:ext cx="5486400" cy="954107"/>
          </a:xfrm>
          <a:prstGeom prst="rect">
            <a:avLst/>
          </a:prstGeom>
          <a:noFill/>
        </p:spPr>
        <p:txBody>
          <a:bodyPr wrap="square" rtlCol="0">
            <a:spAutoFit/>
          </a:bodyPr>
          <a:lstStyle/>
          <a:p>
            <a:pPr algn="ctr"/>
            <a:r>
              <a:rPr lang="en-VN" sz="2800" dirty="0">
                <a:latin typeface="Times New Roman" panose="02020603050405020304" pitchFamily="18" charset="0"/>
                <a:cs typeface="Times New Roman" panose="02020603050405020304" pitchFamily="18" charset="0"/>
              </a:rPr>
              <a:t>Đặng Tiểu Bình người đề ra đường lối cải cách mở cửa</a:t>
            </a:r>
          </a:p>
        </p:txBody>
      </p:sp>
    </p:spTree>
    <p:extLst>
      <p:ext uri="{BB962C8B-B14F-4D97-AF65-F5344CB8AC3E}">
        <p14:creationId xmlns:p14="http://schemas.microsoft.com/office/powerpoint/2010/main" val="33605429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737937"/>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292733"/>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10" name="Rectangle 9">
            <a:extLst>
              <a:ext uri="{FF2B5EF4-FFF2-40B4-BE49-F238E27FC236}">
                <a16:creationId xmlns:a16="http://schemas.microsoft.com/office/drawing/2014/main" id="{A4ABB18D-58BD-1B9A-82F6-EE59164C0B23}"/>
              </a:ext>
            </a:extLst>
          </p:cNvPr>
          <p:cNvSpPr/>
          <p:nvPr/>
        </p:nvSpPr>
        <p:spPr>
          <a:xfrm>
            <a:off x="0" y="1817567"/>
            <a:ext cx="9108831"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4. Công cuộc cải cách - mở cửa (từ 1978 đến  nay).</a:t>
            </a:r>
          </a:p>
        </p:txBody>
      </p:sp>
      <p:sp>
        <p:nvSpPr>
          <p:cNvPr id="13" name="Rectangle 12">
            <a:extLst>
              <a:ext uri="{FF2B5EF4-FFF2-40B4-BE49-F238E27FC236}">
                <a16:creationId xmlns:a16="http://schemas.microsoft.com/office/drawing/2014/main" id="{824E332B-2FC5-FC98-0CB9-624D8CE84D66}"/>
              </a:ext>
            </a:extLst>
          </p:cNvPr>
          <p:cNvSpPr/>
          <p:nvPr/>
        </p:nvSpPr>
        <p:spPr>
          <a:xfrm>
            <a:off x="119417" y="2447630"/>
            <a:ext cx="2222625" cy="584759"/>
          </a:xfrm>
          <a:prstGeom prst="rect">
            <a:avLst/>
          </a:prstGeom>
        </p:spPr>
        <p:txBody>
          <a:bodyPr wrap="none" lIns="91423" tIns="45712" rIns="91423" bIns="45712">
            <a:spAutoFit/>
          </a:bodyPr>
          <a:lstStyle/>
          <a:p>
            <a:pPr defTabSz="914226" fontAlgn="base">
              <a:spcBef>
                <a:spcPct val="0"/>
              </a:spcBef>
              <a:spcAft>
                <a:spcPct val="0"/>
              </a:spcAft>
            </a:pPr>
            <a:r>
              <a:rPr lang="vi-VN" sz="3200" dirty="0">
                <a:solidFill>
                  <a:prstClr val="black"/>
                </a:solidFill>
                <a:latin typeface="Times New Roman" pitchFamily="18" charset="0"/>
                <a:cs typeface="Times New Roman" pitchFamily="18" charset="0"/>
              </a:rPr>
              <a:t>- Thành tựu:</a:t>
            </a:r>
            <a:endParaRPr lang="en-US" sz="3200" dirty="0">
              <a:solidFill>
                <a:prstClr val="black"/>
              </a:solidFill>
              <a:latin typeface="Times New Roman" pitchFamily="18" charset="0"/>
              <a:cs typeface="Times New Roman" pitchFamily="18" charset="0"/>
            </a:endParaRPr>
          </a:p>
        </p:txBody>
      </p:sp>
      <p:sp>
        <p:nvSpPr>
          <p:cNvPr id="14" name="Rectangle 13">
            <a:extLst>
              <a:ext uri="{FF2B5EF4-FFF2-40B4-BE49-F238E27FC236}">
                <a16:creationId xmlns:a16="http://schemas.microsoft.com/office/drawing/2014/main" id="{8BF819A8-BF10-237E-9440-C553B639F7BF}"/>
              </a:ext>
            </a:extLst>
          </p:cNvPr>
          <p:cNvSpPr/>
          <p:nvPr/>
        </p:nvSpPr>
        <p:spPr>
          <a:xfrm>
            <a:off x="-13560" y="3145732"/>
            <a:ext cx="9122391" cy="2219822"/>
          </a:xfrm>
          <a:prstGeom prst="rect">
            <a:avLst/>
          </a:prstGeom>
        </p:spPr>
        <p:txBody>
          <a:bodyPr wrap="square" lIns="91423" tIns="45712" rIns="91423" bIns="45712">
            <a:spAutoFit/>
          </a:bodyPr>
          <a:lstStyle/>
          <a:p>
            <a:pPr defTabSz="914226" fontAlgn="base">
              <a:lnSpc>
                <a:spcPct val="150000"/>
              </a:lnSpc>
              <a:spcBef>
                <a:spcPct val="0"/>
              </a:spcBef>
              <a:spcAft>
                <a:spcPct val="0"/>
              </a:spcAft>
            </a:pPr>
            <a:r>
              <a:rPr lang="vi-VN" sz="3200" dirty="0">
                <a:solidFill>
                  <a:prstClr val="black"/>
                </a:solidFill>
                <a:latin typeface="Times New Roman" pitchFamily="18" charset="0"/>
                <a:cs typeface="Times New Roman" pitchFamily="18" charset="0"/>
              </a:rPr>
              <a:t>+ Kinh tế tăng trưởng cao.</a:t>
            </a:r>
            <a:endParaRPr lang="en-US" sz="3200" dirty="0">
              <a:solidFill>
                <a:prstClr val="black"/>
              </a:solidFill>
              <a:latin typeface="Times New Roman" pitchFamily="18" charset="0"/>
              <a:cs typeface="Times New Roman" pitchFamily="18" charset="0"/>
            </a:endParaRPr>
          </a:p>
          <a:p>
            <a:pPr defTabSz="914226" fontAlgn="base">
              <a:lnSpc>
                <a:spcPct val="150000"/>
              </a:lnSpc>
              <a:spcBef>
                <a:spcPct val="0"/>
              </a:spcBef>
              <a:spcAft>
                <a:spcPct val="0"/>
              </a:spcAft>
            </a:pPr>
            <a:r>
              <a:rPr lang="vi-VN" sz="3200" dirty="0">
                <a:solidFill>
                  <a:prstClr val="black"/>
                </a:solidFill>
                <a:latin typeface="Times New Roman" pitchFamily="18" charset="0"/>
                <a:cs typeface="Times New Roman" pitchFamily="18" charset="0"/>
              </a:rPr>
              <a:t>+ Đời sống nhân dân được cải thiện.</a:t>
            </a:r>
            <a:endParaRPr lang="en-US" sz="3200" dirty="0">
              <a:solidFill>
                <a:prstClr val="black"/>
              </a:solidFill>
              <a:latin typeface="Times New Roman" pitchFamily="18" charset="0"/>
              <a:cs typeface="Times New Roman" pitchFamily="18" charset="0"/>
            </a:endParaRPr>
          </a:p>
          <a:p>
            <a:pPr defTabSz="914226" fontAlgn="base">
              <a:lnSpc>
                <a:spcPct val="150000"/>
              </a:lnSpc>
              <a:spcBef>
                <a:spcPct val="0"/>
              </a:spcBef>
              <a:spcAft>
                <a:spcPct val="0"/>
              </a:spcAft>
            </a:pPr>
            <a:r>
              <a:rPr lang="en-US" sz="3200" dirty="0">
                <a:solidFill>
                  <a:prstClr val="black"/>
                </a:solidFill>
                <a:latin typeface="Times New Roman" pitchFamily="18" charset="0"/>
                <a:cs typeface="Times New Roman" pitchFamily="18" charset="0"/>
              </a:rPr>
              <a:t>-&gt; </a:t>
            </a:r>
            <a:r>
              <a:rPr lang="en-US" sz="3200" dirty="0" err="1">
                <a:solidFill>
                  <a:prstClr val="black"/>
                </a:solidFill>
                <a:latin typeface="Times New Roman" pitchFamily="18" charset="0"/>
                <a:cs typeface="Times New Roman" pitchFamily="18" charset="0"/>
              </a:rPr>
              <a:t>Năm</a:t>
            </a:r>
            <a:r>
              <a:rPr lang="en-US" sz="3200" dirty="0">
                <a:solidFill>
                  <a:prstClr val="black"/>
                </a:solidFill>
                <a:latin typeface="Times New Roman" pitchFamily="18" charset="0"/>
                <a:cs typeface="Times New Roman" pitchFamily="18" charset="0"/>
              </a:rPr>
              <a:t> 2010 </a:t>
            </a:r>
            <a:r>
              <a:rPr lang="en-US" sz="3200" dirty="0" err="1">
                <a:solidFill>
                  <a:prstClr val="black"/>
                </a:solidFill>
                <a:latin typeface="Times New Roman" pitchFamily="18" charset="0"/>
                <a:cs typeface="Times New Roman" pitchFamily="18" charset="0"/>
              </a:rPr>
              <a:t>trở</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thành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nền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kinh</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tế</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lớn</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thứ</a:t>
            </a:r>
            <a:r>
              <a:rPr lang="en-US" sz="3200" dirty="0">
                <a:solidFill>
                  <a:prstClr val="black"/>
                </a:solidFill>
                <a:latin typeface="Times New Roman" pitchFamily="18" charset="0"/>
                <a:cs typeface="Times New Roman" pitchFamily="18" charset="0"/>
              </a:rPr>
              <a:t> 2 </a:t>
            </a:r>
            <a:r>
              <a:rPr lang="en-US" sz="3200" dirty="0" err="1">
                <a:solidFill>
                  <a:prstClr val="black"/>
                </a:solidFill>
                <a:latin typeface="Times New Roman" pitchFamily="18" charset="0"/>
                <a:cs typeface="Times New Roman" pitchFamily="18" charset="0"/>
              </a:rPr>
              <a:t>thế</a:t>
            </a:r>
            <a:r>
              <a:rPr lang="en-US" sz="3200" dirty="0">
                <a:solidFill>
                  <a:prstClr val="black"/>
                </a:solidFill>
                <a:latin typeface="Times New Roman" pitchFamily="18" charset="0"/>
                <a:cs typeface="Times New Roman" pitchFamily="18" charset="0"/>
              </a:rPr>
              <a:t> </a:t>
            </a:r>
            <a:r>
              <a:rPr lang="en-US" sz="3200" dirty="0" err="1">
                <a:solidFill>
                  <a:prstClr val="black"/>
                </a:solidFill>
                <a:latin typeface="Times New Roman" pitchFamily="18" charset="0"/>
                <a:cs typeface="Times New Roman" pitchFamily="18" charset="0"/>
              </a:rPr>
              <a:t>giới</a:t>
            </a:r>
            <a:r>
              <a:rPr lang="en-US" sz="3200" dirty="0">
                <a:solidFill>
                  <a:prstClr val="black"/>
                </a:solidFill>
                <a:latin typeface="Times New Roman" pitchFamily="18" charset="0"/>
                <a:cs typeface="Times New Roman" pitchFamily="18" charset="0"/>
              </a:rPr>
              <a:t>.</a:t>
            </a:r>
          </a:p>
        </p:txBody>
      </p:sp>
    </p:spTree>
    <p:extLst>
      <p:ext uri="{BB962C8B-B14F-4D97-AF65-F5344CB8AC3E}">
        <p14:creationId xmlns:p14="http://schemas.microsoft.com/office/powerpoint/2010/main" val="2464219053"/>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Xóa đói giảm nghèo, một kỳ tích của Trung Quốc">
            <a:extLst>
              <a:ext uri="{FF2B5EF4-FFF2-40B4-BE49-F238E27FC236}">
                <a16:creationId xmlns:a16="http://schemas.microsoft.com/office/drawing/2014/main" id="{BDA71928-F395-2FCC-6024-92C594ED8F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1793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hành tựu cải cách tq.mp4" descr="thành tựu cải cách tq.mp4">
            <a:hlinkClick r:id="" action="ppaction://media"/>
            <a:extLst>
              <a:ext uri="{FF2B5EF4-FFF2-40B4-BE49-F238E27FC236}">
                <a16:creationId xmlns:a16="http://schemas.microsoft.com/office/drawing/2014/main" id="{2F477471-D458-2A68-FAF7-B1596CCBA3D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96506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74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Khám phá thủ đô Bắc Kinh của Trung Quốc">
            <a:extLst>
              <a:ext uri="{FF2B5EF4-FFF2-40B4-BE49-F238E27FC236}">
                <a16:creationId xmlns:a16="http://schemas.microsoft.com/office/drawing/2014/main" id="{83E07469-8F25-59C3-36D0-132F8EB64E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Tour Du Lịch Bắc Kinh Trung Quốc 5 Ngày 4 Đêm">
            <a:extLst>
              <a:ext uri="{FF2B5EF4-FFF2-40B4-BE49-F238E27FC236}">
                <a16:creationId xmlns:a16="http://schemas.microsoft.com/office/drawing/2014/main" id="{E347747F-E64B-BCD2-ACB8-B0226F4E5B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50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heckerboard(across)">
                                      <p:cBhvr>
                                        <p:cTn id="7" dur="500"/>
                                        <p:tgtEl>
                                          <p:spTgt spid="9218"/>
                                        </p:tgtEl>
                                      </p:cBhvr>
                                    </p:animEffect>
                                  </p:childTnLst>
                                </p:cTn>
                              </p:par>
                              <p:par>
                                <p:cTn id="8" presetID="5" presetClass="entr" presetSubtype="10" fill="hold" nodeType="withEffect">
                                  <p:stCondLst>
                                    <p:cond delay="0"/>
                                  </p:stCondLst>
                                  <p:childTnLst>
                                    <p:set>
                                      <p:cBhvr>
                                        <p:cTn id="9" dur="1" fill="hold">
                                          <p:stCondLst>
                                            <p:cond delay="0"/>
                                          </p:stCondLst>
                                        </p:cTn>
                                        <p:tgtEl>
                                          <p:spTgt spid="9220"/>
                                        </p:tgtEl>
                                        <p:attrNameLst>
                                          <p:attrName>style.visibility</p:attrName>
                                        </p:attrNameLst>
                                      </p:cBhvr>
                                      <p:to>
                                        <p:strVal val="visible"/>
                                      </p:to>
                                    </p:set>
                                    <p:animEffect transition="in" filter="checkerboard(across)">
                                      <p:cBhvr>
                                        <p:cTn id="10"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Shanghai | History, Population, &amp; Facts | Britannica">
            <a:extLst>
              <a:ext uri="{FF2B5EF4-FFF2-40B4-BE49-F238E27FC236}">
                <a16:creationId xmlns:a16="http://schemas.microsoft.com/office/drawing/2014/main" id="{86A76E3B-2F70-AB24-807E-13B5F74898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6096000" cy="5961185"/>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Kế hoạch &amp; Đặt chỗ- EVA Choices_Shanghai - EVA Air | Việt nam / Vietnam  (Tiếng Việt)">
            <a:extLst>
              <a:ext uri="{FF2B5EF4-FFF2-40B4-BE49-F238E27FC236}">
                <a16:creationId xmlns:a16="http://schemas.microsoft.com/office/drawing/2014/main" id="{B74A2DE8-29EB-DCD2-767E-E458BF2523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178061" cy="59611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FF94548-2940-4C72-7B18-E8158E6BC9AF}"/>
              </a:ext>
            </a:extLst>
          </p:cNvPr>
          <p:cNvSpPr txBox="1"/>
          <p:nvPr/>
        </p:nvSpPr>
        <p:spPr>
          <a:xfrm>
            <a:off x="404446" y="6101862"/>
            <a:ext cx="10990385" cy="646331"/>
          </a:xfrm>
          <a:prstGeom prst="rect">
            <a:avLst/>
          </a:prstGeom>
          <a:noFill/>
        </p:spPr>
        <p:txBody>
          <a:bodyPr wrap="square" rtlCol="0">
            <a:spAutoFit/>
          </a:bodyPr>
          <a:lstStyle/>
          <a:p>
            <a:pPr algn="ctr"/>
            <a:r>
              <a:rPr lang="en-VN" sz="3600" b="1" dirty="0">
                <a:solidFill>
                  <a:srgbClr val="0070C0"/>
                </a:solidFill>
                <a:latin typeface="Times New Roman" panose="02020603050405020304" pitchFamily="18" charset="0"/>
                <a:cs typeface="Times New Roman" panose="02020603050405020304" pitchFamily="18" charset="0"/>
              </a:rPr>
              <a:t>Thành phố Thượng Hải ngày nay</a:t>
            </a:r>
          </a:p>
        </p:txBody>
      </p:sp>
    </p:spTree>
    <p:extLst>
      <p:ext uri="{BB962C8B-B14F-4D97-AF65-F5344CB8AC3E}">
        <p14:creationId xmlns:p14="http://schemas.microsoft.com/office/powerpoint/2010/main" val="342089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par>
                                <p:cTn id="8" presetID="16" presetClass="entr" presetSubtype="21" fill="hold" nodeType="withEffect">
                                  <p:stCondLst>
                                    <p:cond delay="0"/>
                                  </p:stCondLst>
                                  <p:childTnLst>
                                    <p:set>
                                      <p:cBhvr>
                                        <p:cTn id="9" dur="1" fill="hold">
                                          <p:stCondLst>
                                            <p:cond delay="0"/>
                                          </p:stCondLst>
                                        </p:cTn>
                                        <p:tgtEl>
                                          <p:spTgt spid="8196"/>
                                        </p:tgtEl>
                                        <p:attrNameLst>
                                          <p:attrName>style.visibility</p:attrName>
                                        </p:attrNameLst>
                                      </p:cBhvr>
                                      <p:to>
                                        <p:strVal val="visible"/>
                                      </p:to>
                                    </p:set>
                                    <p:animEffect transition="in" filter="barn(inVertical)">
                                      <p:cBhvr>
                                        <p:cTn id="10" dur="500"/>
                                        <p:tgtEl>
                                          <p:spTgt spid="8196"/>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hành phố TQ với &quot;ma trận&quot; đường khiến người lạ thấy chóng mặt - Tin thế  giới">
            <a:extLst>
              <a:ext uri="{FF2B5EF4-FFF2-40B4-BE49-F238E27FC236}">
                <a16:creationId xmlns:a16="http://schemas.microsoft.com/office/drawing/2014/main" id="{8BFD3B8F-C06E-7A6B-7368-2D461B1AB6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6096000" cy="596118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Top 10 Quốc gia có hệ thống giao thông tốt nhất thế giới - Toplist.vn">
            <a:extLst>
              <a:ext uri="{FF2B5EF4-FFF2-40B4-BE49-F238E27FC236}">
                <a16:creationId xmlns:a16="http://schemas.microsoft.com/office/drawing/2014/main" id="{8DC884AB-11C0-DA3C-4650-B4DA2968E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6096000" cy="596118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CA515F5-E4AB-09AF-A1B5-6B58E91F6823}"/>
              </a:ext>
            </a:extLst>
          </p:cNvPr>
          <p:cNvSpPr txBox="1"/>
          <p:nvPr/>
        </p:nvSpPr>
        <p:spPr>
          <a:xfrm>
            <a:off x="615462" y="6172200"/>
            <a:ext cx="11359661" cy="646331"/>
          </a:xfrm>
          <a:prstGeom prst="rect">
            <a:avLst/>
          </a:prstGeom>
          <a:noFill/>
        </p:spPr>
        <p:txBody>
          <a:bodyPr wrap="square" rtlCol="0">
            <a:spAutoFit/>
          </a:bodyPr>
          <a:lstStyle/>
          <a:p>
            <a:pPr algn="ctr"/>
            <a:r>
              <a:rPr lang="en-VN" sz="3600" b="1" dirty="0">
                <a:solidFill>
                  <a:srgbClr val="0070C0"/>
                </a:solidFill>
                <a:latin typeface="Times New Roman" panose="02020603050405020304" pitchFamily="18" charset="0"/>
                <a:cs typeface="Times New Roman" panose="02020603050405020304" pitchFamily="18" charset="0"/>
              </a:rPr>
              <a:t>Hệ thống giao thông ở Trung Quốc rất phát triển</a:t>
            </a:r>
          </a:p>
        </p:txBody>
      </p:sp>
    </p:spTree>
    <p:extLst>
      <p:ext uri="{BB962C8B-B14F-4D97-AF65-F5344CB8AC3E}">
        <p14:creationId xmlns:p14="http://schemas.microsoft.com/office/powerpoint/2010/main" val="140128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strips(downLeft)">
                                      <p:cBhvr>
                                        <p:cTn id="7" dur="500"/>
                                        <p:tgtEl>
                                          <p:spTgt spid="10242"/>
                                        </p:tgtEl>
                                      </p:cBhvr>
                                    </p:animEffect>
                                  </p:childTnLst>
                                </p:cTn>
                              </p:par>
                              <p:par>
                                <p:cTn id="8" presetID="18" presetClass="entr" presetSubtype="12" fill="hold" nodeType="withEffect">
                                  <p:stCondLst>
                                    <p:cond delay="0"/>
                                  </p:stCondLst>
                                  <p:childTnLst>
                                    <p:set>
                                      <p:cBhvr>
                                        <p:cTn id="9" dur="1" fill="hold">
                                          <p:stCondLst>
                                            <p:cond delay="0"/>
                                          </p:stCondLst>
                                        </p:cTn>
                                        <p:tgtEl>
                                          <p:spTgt spid="10244"/>
                                        </p:tgtEl>
                                        <p:attrNameLst>
                                          <p:attrName>style.visibility</p:attrName>
                                        </p:attrNameLst>
                                      </p:cBhvr>
                                      <p:to>
                                        <p:strVal val="visible"/>
                                      </p:to>
                                    </p:set>
                                    <p:animEffect transition="in" filter="strips(downLeft)">
                                      <p:cBhvr>
                                        <p:cTn id="10" dur="500"/>
                                        <p:tgtEl>
                                          <p:spTgt spid="10244"/>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737937"/>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6" name="TextBox 5">
            <a:extLst>
              <a:ext uri="{FF2B5EF4-FFF2-40B4-BE49-F238E27FC236}">
                <a16:creationId xmlns:a16="http://schemas.microsoft.com/office/drawing/2014/main" id="{6A61AD7B-A2F0-4278-84C7-1FC01EDC4D12}"/>
              </a:ext>
            </a:extLst>
          </p:cNvPr>
          <p:cNvSpPr txBox="1">
            <a:spLocks noChangeArrowheads="1"/>
          </p:cNvSpPr>
          <p:nvPr/>
        </p:nvSpPr>
        <p:spPr bwMode="auto">
          <a:xfrm>
            <a:off x="0" y="1292733"/>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II. TRUNG QUỐC</a:t>
            </a:r>
          </a:p>
        </p:txBody>
      </p:sp>
      <p:sp>
        <p:nvSpPr>
          <p:cNvPr id="10" name="Rectangle 9">
            <a:extLst>
              <a:ext uri="{FF2B5EF4-FFF2-40B4-BE49-F238E27FC236}">
                <a16:creationId xmlns:a16="http://schemas.microsoft.com/office/drawing/2014/main" id="{A4ABB18D-58BD-1B9A-82F6-EE59164C0B23}"/>
              </a:ext>
            </a:extLst>
          </p:cNvPr>
          <p:cNvSpPr/>
          <p:nvPr/>
        </p:nvSpPr>
        <p:spPr>
          <a:xfrm>
            <a:off x="0" y="1817567"/>
            <a:ext cx="9108831" cy="613229"/>
          </a:xfrm>
          <a:prstGeom prst="rect">
            <a:avLst/>
          </a:prstGeom>
        </p:spPr>
        <p:txBody>
          <a:bodyPr wrap="square" lIns="91423" tIns="45712" rIns="91423" bIns="45712">
            <a:spAutoFit/>
          </a:bodyPr>
          <a:lstStyle/>
          <a:p>
            <a:pPr algn="just">
              <a:lnSpc>
                <a:spcPct val="115000"/>
              </a:lnSpc>
              <a:spcBef>
                <a:spcPts val="600"/>
              </a:spcBef>
            </a:pPr>
            <a:r>
              <a:rPr lang="vi-VN" sz="3200" b="1" dirty="0">
                <a:solidFill>
                  <a:srgbClr val="0070C0"/>
                </a:solidFill>
                <a:latin typeface="Times New Roman"/>
                <a:ea typeface="Times New Roman"/>
                <a:cs typeface="Times New Roman"/>
              </a:rPr>
              <a:t>4. Công cuộc cải cách - mở cửa (từ 1978 đến  nay).</a:t>
            </a:r>
          </a:p>
        </p:txBody>
      </p:sp>
      <p:sp>
        <p:nvSpPr>
          <p:cNvPr id="15" name="Rectangle 14">
            <a:extLst>
              <a:ext uri="{FF2B5EF4-FFF2-40B4-BE49-F238E27FC236}">
                <a16:creationId xmlns:a16="http://schemas.microsoft.com/office/drawing/2014/main" id="{4684FFA8-512B-CFB6-6E98-64D13157DCD6}"/>
              </a:ext>
            </a:extLst>
          </p:cNvPr>
          <p:cNvSpPr/>
          <p:nvPr/>
        </p:nvSpPr>
        <p:spPr>
          <a:xfrm>
            <a:off x="50569" y="2498152"/>
            <a:ext cx="2292581" cy="584759"/>
          </a:xfrm>
          <a:prstGeom prst="rect">
            <a:avLst/>
          </a:prstGeom>
        </p:spPr>
        <p:txBody>
          <a:bodyPr wrap="none" lIns="91423" tIns="45712" rIns="91423" bIns="45712">
            <a:spAutoFit/>
          </a:bodyPr>
          <a:lstStyle/>
          <a:p>
            <a:pPr defTabSz="914226">
              <a:defRPr/>
            </a:pPr>
            <a:r>
              <a:rPr lang="en-US" sz="3200" kern="0" dirty="0">
                <a:solidFill>
                  <a:prstClr val="black"/>
                </a:solidFill>
                <a:latin typeface="Times New Roman" pitchFamily="18" charset="0"/>
                <a:cs typeface="Times New Roman" pitchFamily="18" charset="0"/>
              </a:rPr>
              <a:t>- </a:t>
            </a:r>
            <a:r>
              <a:rPr lang="vi-VN" sz="3200" kern="0" dirty="0">
                <a:solidFill>
                  <a:prstClr val="black"/>
                </a:solidFill>
                <a:latin typeface="Times New Roman" pitchFamily="18" charset="0"/>
                <a:cs typeface="Times New Roman" pitchFamily="18" charset="0"/>
              </a:rPr>
              <a:t>Đối ngoại</a:t>
            </a:r>
            <a:r>
              <a:rPr lang="vi-VN" sz="3200" b="1" kern="0" dirty="0">
                <a:solidFill>
                  <a:prstClr val="black"/>
                </a:solidFill>
                <a:latin typeface="Times New Roman" pitchFamily="18" charset="0"/>
                <a:cs typeface="Times New Roman" pitchFamily="18" charset="0"/>
              </a:rPr>
              <a:t>:</a:t>
            </a:r>
            <a:r>
              <a:rPr lang="vi-VN" sz="3200" kern="0" dirty="0">
                <a:solidFill>
                  <a:prstClr val="black"/>
                </a:solidFill>
                <a:latin typeface="Times New Roman" pitchFamily="18" charset="0"/>
                <a:cs typeface="Times New Roman" pitchFamily="18" charset="0"/>
              </a:rPr>
              <a:t> </a:t>
            </a:r>
            <a:endParaRPr lang="en-US" sz="3200" kern="0" dirty="0">
              <a:solidFill>
                <a:prstClr val="black"/>
              </a:solidFill>
              <a:latin typeface="Constantia"/>
            </a:endParaRPr>
          </a:p>
        </p:txBody>
      </p:sp>
      <p:sp>
        <p:nvSpPr>
          <p:cNvPr id="16" name="Rectangle 15">
            <a:extLst>
              <a:ext uri="{FF2B5EF4-FFF2-40B4-BE49-F238E27FC236}">
                <a16:creationId xmlns:a16="http://schemas.microsoft.com/office/drawing/2014/main" id="{15F4F193-9B53-D9E9-23DE-272ED412AF1B}"/>
              </a:ext>
            </a:extLst>
          </p:cNvPr>
          <p:cNvSpPr/>
          <p:nvPr/>
        </p:nvSpPr>
        <p:spPr>
          <a:xfrm>
            <a:off x="0" y="3082911"/>
            <a:ext cx="12062345" cy="2219822"/>
          </a:xfrm>
          <a:prstGeom prst="rect">
            <a:avLst/>
          </a:prstGeom>
        </p:spPr>
        <p:txBody>
          <a:bodyPr wrap="square" lIns="91423" tIns="45712" rIns="91423" bIns="45712">
            <a:spAutoFit/>
          </a:bodyPr>
          <a:lstStyle/>
          <a:p>
            <a:pPr algn="just" defTabSz="914226" fontAlgn="base">
              <a:lnSpc>
                <a:spcPct val="150000"/>
              </a:lnSpc>
              <a:spcBef>
                <a:spcPct val="0"/>
              </a:spcBef>
              <a:spcAft>
                <a:spcPct val="0"/>
              </a:spcAft>
            </a:pPr>
            <a:r>
              <a:rPr lang="da-DK" sz="3200" dirty="0">
                <a:solidFill>
                  <a:prstClr val="black"/>
                </a:solidFill>
                <a:latin typeface="Times New Roman" pitchFamily="18" charset="0"/>
                <a:cs typeface="Times New Roman" pitchFamily="18" charset="0"/>
              </a:rPr>
              <a:t>+ Cải thiện quan hệ với nhiều nước, thu hồi chủ quyền đối với Hồng Công (1997) và Ma Cao (1999). </a:t>
            </a:r>
          </a:p>
          <a:p>
            <a:pPr algn="just" defTabSz="914226" fontAlgn="base">
              <a:lnSpc>
                <a:spcPct val="150000"/>
              </a:lnSpc>
              <a:spcBef>
                <a:spcPct val="0"/>
              </a:spcBef>
              <a:spcAft>
                <a:spcPct val="0"/>
              </a:spcAft>
            </a:pPr>
            <a:r>
              <a:rPr lang="en-US" sz="3200" dirty="0">
                <a:solidFill>
                  <a:prstClr val="black"/>
                </a:solidFill>
                <a:latin typeface="Times New Roman" pitchFamily="18" charset="0"/>
                <a:cs typeface="Times New Roman" pitchFamily="18" charset="0"/>
                <a:sym typeface="Wingdings" pitchFamily="2" charset="2"/>
              </a:rPr>
              <a:t>+ </a:t>
            </a:r>
            <a:r>
              <a:rPr lang="da-DK" sz="3200" dirty="0">
                <a:solidFill>
                  <a:prstClr val="black"/>
                </a:solidFill>
                <a:latin typeface="Times New Roman" pitchFamily="18" charset="0"/>
                <a:cs typeface="Times New Roman" pitchFamily="18" charset="0"/>
              </a:rPr>
              <a:t>Địa vị  của Trung Quốc được nâng cao trên trường quốc tế.</a:t>
            </a:r>
            <a:endParaRPr lang="en-US" sz="32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973656436"/>
      </p:ext>
    </p:extLst>
  </p:cSld>
  <p:clrMapOvr>
    <a:masterClrMapping/>
  </p:clrMapOvr>
  <mc:AlternateContent xmlns:mc="http://schemas.openxmlformats.org/markup-compatibility/2006">
    <mc:Choice xmlns:p14="http://schemas.microsoft.com/office/powerpoint/2010/main" Requires="p14">
      <p:transition spd="med">
        <p14:rippl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rgbClr val="EFEDD5"/>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5" cstate="print">
            <a:biLevel thresh="25000"/>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494163" y="3769131"/>
            <a:ext cx="1086500" cy="1182927"/>
          </a:xfrm>
          <a:prstGeom prst="rect">
            <a:avLst/>
          </a:prstGeom>
        </p:spPr>
      </p:pic>
      <p:pic>
        <p:nvPicPr>
          <p:cNvPr id="9" name="Picture 8"/>
          <p:cNvPicPr>
            <a:picLocks noChangeAspect="1"/>
          </p:cNvPicPr>
          <p:nvPr/>
        </p:nvPicPr>
        <p:blipFill>
          <a:blip r:embed="rId7" cstate="print">
            <a:biLevel thresh="25000"/>
            <a:extLst>
              <a:ext uri="{BEBA8EAE-BF5A-486C-A8C5-ECC9F3942E4B}">
                <a14:imgProps xmlns:a14="http://schemas.microsoft.com/office/drawing/2010/main">
                  <a14:imgLayer r:embed="rId8">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776938" y="4515855"/>
            <a:ext cx="812889" cy="885032"/>
          </a:xfrm>
          <a:prstGeom prst="rect">
            <a:avLst/>
          </a:prstGeom>
        </p:spPr>
      </p:pic>
      <p:pic>
        <p:nvPicPr>
          <p:cNvPr id="11" name="Picture 10"/>
          <p:cNvPicPr>
            <a:picLocks noChangeAspect="1"/>
          </p:cNvPicPr>
          <p:nvPr/>
        </p:nvPicPr>
        <p:blipFill>
          <a:blip r:embed="rId9" cstate="print">
            <a:biLevel thresh="25000"/>
            <a:extLst>
              <a:ext uri="{BEBA8EAE-BF5A-486C-A8C5-ECC9F3942E4B}">
                <a14:imgProps xmlns:a14="http://schemas.microsoft.com/office/drawing/2010/main">
                  <a14:imgLayer r:embed="rId10">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10361979" y="5130390"/>
            <a:ext cx="520391" cy="566575"/>
          </a:xfrm>
          <a:prstGeom prst="rect">
            <a:avLst/>
          </a:prstGeom>
        </p:spPr>
      </p:pic>
      <p:sp>
        <p:nvSpPr>
          <p:cNvPr id="4" name="Snip Diagonal Corner Rectangle 3"/>
          <p:cNvSpPr/>
          <p:nvPr/>
        </p:nvSpPr>
        <p:spPr>
          <a:xfrm>
            <a:off x="832635" y="31751"/>
            <a:ext cx="10952964" cy="1727520"/>
          </a:xfrm>
          <a:prstGeom prst="snip2Diag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vi-VN" sz="5333" b="1" dirty="0">
                <a:solidFill>
                  <a:srgbClr val="FF0000"/>
                </a:solidFill>
                <a:latin typeface="Times New Roman" panose="02020603050405020304" pitchFamily="18" charset="0"/>
                <a:cs typeface="Times New Roman" panose="02020603050405020304" pitchFamily="18" charset="0"/>
                <a:sym typeface="Arial"/>
              </a:rPr>
              <a:t>Trong số các nước sau, cô và trò mình vừa đến thăm đất nước nào?</a:t>
            </a:r>
          </a:p>
        </p:txBody>
      </p:sp>
      <p:sp>
        <p:nvSpPr>
          <p:cNvPr id="26" name="Rectangle 25"/>
          <p:cNvSpPr/>
          <p:nvPr/>
        </p:nvSpPr>
        <p:spPr>
          <a:xfrm>
            <a:off x="75990" y="5875296"/>
            <a:ext cx="4191213" cy="977525"/>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eaLnBrk="0" fontAlgn="base" hangingPunct="0">
              <a:spcBef>
                <a:spcPct val="0"/>
              </a:spcBef>
              <a:spcAft>
                <a:spcPct val="0"/>
              </a:spcAft>
              <a:defRPr/>
            </a:pPr>
            <a:r>
              <a:rPr lang="en-US" altLang="en-US" sz="3733" b="1" dirty="0">
                <a:solidFill>
                  <a:prstClr val="black"/>
                </a:solidFill>
                <a:latin typeface="Times New Roman" panose="02020603050405020304" pitchFamily="18" charset="0"/>
                <a:cs typeface="Times New Roman" panose="02020603050405020304" pitchFamily="18" charset="0"/>
                <a:sym typeface="Roboto" charset="0"/>
              </a:rPr>
              <a:t>A. </a:t>
            </a:r>
            <a:r>
              <a:rPr lang="en-US" altLang="en-US" sz="3733" b="1" dirty="0" err="1">
                <a:solidFill>
                  <a:prstClr val="black"/>
                </a:solidFill>
                <a:latin typeface="Times New Roman" panose="02020603050405020304" pitchFamily="18" charset="0"/>
                <a:cs typeface="Times New Roman" panose="02020603050405020304" pitchFamily="18" charset="0"/>
                <a:sym typeface="Roboto" charset="0"/>
              </a:rPr>
              <a:t>Ấn</a:t>
            </a:r>
            <a:r>
              <a:rPr lang="en-US" altLang="en-US" sz="3733" b="1" dirty="0">
                <a:solidFill>
                  <a:prstClr val="black"/>
                </a:solidFill>
                <a:latin typeface="Times New Roman" panose="02020603050405020304" pitchFamily="18" charset="0"/>
                <a:cs typeface="Times New Roman" panose="02020603050405020304" pitchFamily="18" charset="0"/>
                <a:sym typeface="Roboto" charset="0"/>
              </a:rPr>
              <a:t> </a:t>
            </a:r>
            <a:r>
              <a:rPr lang="en-US" altLang="en-US" sz="3733" b="1" dirty="0" err="1">
                <a:solidFill>
                  <a:prstClr val="black"/>
                </a:solidFill>
                <a:latin typeface="Times New Roman" panose="02020603050405020304" pitchFamily="18" charset="0"/>
                <a:cs typeface="Times New Roman" panose="02020603050405020304" pitchFamily="18" charset="0"/>
                <a:sym typeface="Roboto" charset="0"/>
              </a:rPr>
              <a:t>Độ</a:t>
            </a:r>
            <a:r>
              <a:rPr lang="en-US" altLang="en-US" sz="3733" b="1" dirty="0">
                <a:solidFill>
                  <a:prstClr val="black"/>
                </a:solidFill>
                <a:latin typeface="Times New Roman" panose="02020603050405020304" pitchFamily="18" charset="0"/>
                <a:cs typeface="Times New Roman" panose="02020603050405020304" pitchFamily="18" charset="0"/>
                <a:sym typeface="Roboto" charset="0"/>
              </a:rPr>
              <a:t>.</a:t>
            </a:r>
          </a:p>
        </p:txBody>
      </p:sp>
      <p:sp>
        <p:nvSpPr>
          <p:cNvPr id="40" name="Cloud 39"/>
          <p:cNvSpPr/>
          <p:nvPr/>
        </p:nvSpPr>
        <p:spPr>
          <a:xfrm>
            <a:off x="-683346" y="4902196"/>
            <a:ext cx="567115" cy="349211"/>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sym typeface="Arial"/>
            </a:endParaRPr>
          </a:p>
        </p:txBody>
      </p:sp>
      <p:sp>
        <p:nvSpPr>
          <p:cNvPr id="41" name="Cloud 40"/>
          <p:cNvSpPr/>
          <p:nvPr/>
        </p:nvSpPr>
        <p:spPr>
          <a:xfrm>
            <a:off x="13632601" y="4702500"/>
            <a:ext cx="891420" cy="548907"/>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vi-VN">
              <a:solidFill>
                <a:prstClr val="white"/>
              </a:solidFill>
              <a:latin typeface="Arial" panose="020B0604020202020204" pitchFamily="34" charset="0"/>
              <a:sym typeface="Arial"/>
            </a:endParaRPr>
          </a:p>
        </p:txBody>
      </p:sp>
      <p:sp>
        <p:nvSpPr>
          <p:cNvPr id="42" name="Rectangle 41"/>
          <p:cNvSpPr/>
          <p:nvPr/>
        </p:nvSpPr>
        <p:spPr>
          <a:xfrm>
            <a:off x="4575136" y="5880475"/>
            <a:ext cx="3892171" cy="977525"/>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vi-VN" sz="3733" b="1" dirty="0">
                <a:solidFill>
                  <a:prstClr val="black"/>
                </a:solidFill>
                <a:latin typeface="Times New Roman" panose="02020603050405020304" pitchFamily="18" charset="0"/>
                <a:cs typeface="Times New Roman" panose="02020603050405020304" pitchFamily="18" charset="0"/>
                <a:sym typeface="Arial"/>
              </a:rPr>
              <a:t>B.Trung Quốc</a:t>
            </a:r>
          </a:p>
        </p:txBody>
      </p:sp>
      <p:sp>
        <p:nvSpPr>
          <p:cNvPr id="43" name="Rectangle 42"/>
          <p:cNvSpPr/>
          <p:nvPr/>
        </p:nvSpPr>
        <p:spPr>
          <a:xfrm>
            <a:off x="8775241" y="5913941"/>
            <a:ext cx="3340772" cy="944060"/>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vi-VN" sz="3733" b="1" dirty="0">
                <a:solidFill>
                  <a:prstClr val="black"/>
                </a:solidFill>
                <a:latin typeface="Times New Roman" panose="02020603050405020304" pitchFamily="18" charset="0"/>
                <a:cs typeface="Times New Roman" panose="02020603050405020304" pitchFamily="18" charset="0"/>
                <a:sym typeface="Arial"/>
              </a:rPr>
              <a:t>C. Thái Lan</a:t>
            </a:r>
          </a:p>
        </p:txBody>
      </p:sp>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86959" y="6099565"/>
            <a:ext cx="805723" cy="708059"/>
          </a:xfrm>
          <a:prstGeom prst="rect">
            <a:avLst/>
          </a:prstGeom>
        </p:spPr>
      </p:pic>
      <p:pic>
        <p:nvPicPr>
          <p:cNvPr id="51" name="Picture 50"/>
          <p:cNvPicPr>
            <a:picLocks noChangeAspect="1"/>
          </p:cNvPicPr>
          <p:nvPr/>
        </p:nvPicPr>
        <p:blipFill rotWithShape="1">
          <a:blip r:embed="rId12"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11359364" y="6157717"/>
            <a:ext cx="804536" cy="704088"/>
          </a:xfrm>
          <a:prstGeom prst="rect">
            <a:avLst/>
          </a:prstGeom>
        </p:spPr>
      </p:pic>
      <p:pic>
        <p:nvPicPr>
          <p:cNvPr id="53" name="Picture 5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62565" y="6064073"/>
            <a:ext cx="804743" cy="643793"/>
          </a:xfrm>
          <a:prstGeom prst="rect">
            <a:avLst/>
          </a:prstGeom>
        </p:spPr>
      </p:pic>
      <p:sp>
        <p:nvSpPr>
          <p:cNvPr id="17" name="Cloud 16">
            <a:hlinkClick r:id="" action="ppaction://hlinkshowjump?jump=nextslide"/>
          </p:cNvPr>
          <p:cNvSpPr/>
          <p:nvPr/>
        </p:nvSpPr>
        <p:spPr>
          <a:xfrm>
            <a:off x="5885523" y="5202755"/>
            <a:ext cx="1388899" cy="650469"/>
          </a:xfrm>
          <a:prstGeom prst="cloud">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vi-VN" sz="2000" dirty="0">
                <a:solidFill>
                  <a:prstClr val="white">
                    <a:lumMod val="85000"/>
                  </a:prstClr>
                </a:solidFill>
                <a:latin typeface="Arial" panose="020B0604020202020204" pitchFamily="34" charset="0"/>
                <a:sym typeface="Arial"/>
              </a:rPr>
              <a:t>NEXT</a:t>
            </a:r>
          </a:p>
        </p:txBody>
      </p:sp>
      <p:pic>
        <p:nvPicPr>
          <p:cNvPr id="18" name="Picture 17">
            <a:extLst>
              <a:ext uri="{FF2B5EF4-FFF2-40B4-BE49-F238E27FC236}">
                <a16:creationId xmlns:a16="http://schemas.microsoft.com/office/drawing/2014/main" id="{E0EBA228-AECB-8D49-90AA-0F2C03F4BF8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84366" y="1755412"/>
            <a:ext cx="4191212" cy="4048757"/>
          </a:xfrm>
          <a:prstGeom prst="rect">
            <a:avLst/>
          </a:prstGeom>
        </p:spPr>
      </p:pic>
      <p:pic>
        <p:nvPicPr>
          <p:cNvPr id="19" name="Picture 18">
            <a:extLst>
              <a:ext uri="{FF2B5EF4-FFF2-40B4-BE49-F238E27FC236}">
                <a16:creationId xmlns:a16="http://schemas.microsoft.com/office/drawing/2014/main" id="{A579EEC6-A2B4-EA42-A02C-BF6034555C4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1345" y="1794967"/>
            <a:ext cx="3892172" cy="4035132"/>
          </a:xfrm>
          <a:prstGeom prst="rect">
            <a:avLst/>
          </a:prstGeom>
        </p:spPr>
      </p:pic>
      <p:pic>
        <p:nvPicPr>
          <p:cNvPr id="20" name="Picture 19">
            <a:extLst>
              <a:ext uri="{FF2B5EF4-FFF2-40B4-BE49-F238E27FC236}">
                <a16:creationId xmlns:a16="http://schemas.microsoft.com/office/drawing/2014/main" id="{6905D669-5557-B944-BA1A-28BF8EA0FF8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775240" y="1841638"/>
            <a:ext cx="3416760" cy="4035132"/>
          </a:xfrm>
          <a:prstGeom prst="rect">
            <a:avLst/>
          </a:prstGeom>
        </p:spPr>
      </p:pic>
    </p:spTree>
    <p:extLst>
      <p:ext uri="{BB962C8B-B14F-4D97-AF65-F5344CB8AC3E}">
        <p14:creationId xmlns:p14="http://schemas.microsoft.com/office/powerpoint/2010/main" val="1282408270"/>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1" fill="hold" nodeType="withEffect" p14:presetBounceEnd="50000">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14:bounceEnd="50000">
                                          <p:cBhvr additive="base">
                                            <p:cTn id="12"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20"/>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14:presetBounceEnd="50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0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19"/>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14:presetBounceEnd="50000">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14:bounceEnd="50000">
                                          <p:cBhvr additive="base">
                                            <p:cTn id="20"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8"/>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anim calcmode="lin" valueType="num">
                                          <p:cBhvr>
                                            <p:cTn id="25" dur="500" fill="hold"/>
                                            <p:tgtEl>
                                              <p:spTgt spid="26"/>
                                            </p:tgtEl>
                                            <p:attrNameLst>
                                              <p:attrName>ppt_x</p:attrName>
                                            </p:attrNameLst>
                                          </p:cBhvr>
                                          <p:tavLst>
                                            <p:tav tm="0">
                                              <p:val>
                                                <p:strVal val="#ppt_x"/>
                                              </p:val>
                                            </p:tav>
                                            <p:tav tm="100000">
                                              <p:val>
                                                <p:strVal val="#ppt_x"/>
                                              </p:val>
                                            </p:tav>
                                          </p:tavLst>
                                        </p:anim>
                                        <p:anim calcmode="lin" valueType="num">
                                          <p:cBhvr>
                                            <p:cTn id="26" dur="500" fill="hold"/>
                                            <p:tgtEl>
                                              <p:spTgt spid="2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50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1"/>
                                              </p:val>
                                            </p:tav>
                                            <p:tav tm="100000">
                                              <p:val>
                                                <p:strVal val="#ppt_y"/>
                                              </p:val>
                                            </p:tav>
                                          </p:tavLst>
                                        </p:anim>
                                      </p:childTnLst>
                                    </p:cTn>
                                  </p:par>
                                  <p:par>
                                    <p:cTn id="37" presetID="8" presetClass="emph" presetSubtype="0" repeatCount="indefinite" fill="hold" nodeType="withEffect">
                                      <p:stCondLst>
                                        <p:cond delay="0"/>
                                      </p:stCondLst>
                                      <p:childTnLst>
                                        <p:animRot by="21600000">
                                          <p:cBhvr>
                                            <p:cTn id="38" dur="2250" fill="hold"/>
                                            <p:tgtEl>
                                              <p:spTgt spid="7"/>
                                            </p:tgtEl>
                                            <p:attrNameLst>
                                              <p:attrName>r</p:attrName>
                                            </p:attrNameLst>
                                          </p:cBhvr>
                                        </p:animRot>
                                      </p:childTnLst>
                                    </p:cTn>
                                  </p:par>
                                  <p:par>
                                    <p:cTn id="39" presetID="8" presetClass="emph" presetSubtype="0" repeatCount="indefinite" fill="hold" nodeType="withEffect">
                                      <p:stCondLst>
                                        <p:cond delay="0"/>
                                      </p:stCondLst>
                                      <p:childTnLst>
                                        <p:animRot by="21600000">
                                          <p:cBhvr>
                                            <p:cTn id="40" dur="2500" fill="hold"/>
                                            <p:tgtEl>
                                              <p:spTgt spid="9"/>
                                            </p:tgtEl>
                                            <p:attrNameLst>
                                              <p:attrName>r</p:attrName>
                                            </p:attrNameLst>
                                          </p:cBhvr>
                                        </p:animRot>
                                      </p:childTnLst>
                                    </p:cTn>
                                  </p:par>
                                  <p:par>
                                    <p:cTn id="41" presetID="8" presetClass="emph" presetSubtype="0" repeatCount="indefinite" fill="hold" nodeType="withEffect">
                                      <p:stCondLst>
                                        <p:cond delay="0"/>
                                      </p:stCondLst>
                                      <p:childTnLst>
                                        <p:animRot by="21600000">
                                          <p:cBhvr>
                                            <p:cTn id="42" dur="2000" fill="hold"/>
                                            <p:tgtEl>
                                              <p:spTgt spid="11"/>
                                            </p:tgtEl>
                                            <p:attrNameLst>
                                              <p:attrName>r</p:attrName>
                                            </p:attrNameLst>
                                          </p:cBhvr>
                                        </p:animRot>
                                      </p:childTnLst>
                                    </p:cTn>
                                  </p:par>
                                  <p:par>
                                    <p:cTn id="43" presetID="2" presetClass="entr" presetSubtype="2" repeatCount="indefinite" fill="hold" grpId="0" nodeType="withEffect">
                                      <p:stCondLst>
                                        <p:cond delay="50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20000" fill="hold"/>
                                            <p:tgtEl>
                                              <p:spTgt spid="40"/>
                                            </p:tgtEl>
                                            <p:attrNameLst>
                                              <p:attrName>ppt_x</p:attrName>
                                            </p:attrNameLst>
                                          </p:cBhvr>
                                          <p:tavLst>
                                            <p:tav tm="0">
                                              <p:val>
                                                <p:strVal val="1+#ppt_w/2"/>
                                              </p:val>
                                            </p:tav>
                                            <p:tav tm="100000">
                                              <p:val>
                                                <p:strVal val="#ppt_x"/>
                                              </p:val>
                                            </p:tav>
                                          </p:tavLst>
                                        </p:anim>
                                        <p:anim calcmode="lin" valueType="num">
                                          <p:cBhvr additive="base">
                                            <p:cTn id="46" dur="20000" fill="hold"/>
                                            <p:tgtEl>
                                              <p:spTgt spid="40"/>
                                            </p:tgtEl>
                                            <p:attrNameLst>
                                              <p:attrName>ppt_y</p:attrName>
                                            </p:attrNameLst>
                                          </p:cBhvr>
                                          <p:tavLst>
                                            <p:tav tm="0">
                                              <p:val>
                                                <p:strVal val="#ppt_y"/>
                                              </p:val>
                                            </p:tav>
                                            <p:tav tm="100000">
                                              <p:val>
                                                <p:strVal val="#ppt_y"/>
                                              </p:val>
                                            </p:tav>
                                          </p:tavLst>
                                        </p:anim>
                                      </p:childTnLst>
                                    </p:cTn>
                                  </p:par>
                                  <p:par>
                                    <p:cTn id="47" presetID="2" presetClass="entr" presetSubtype="8" repeatCount="indefinite" fill="hold" grpId="0" nodeType="withEffect">
                                      <p:stCondLst>
                                        <p:cond delay="50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20000" fill="hold"/>
                                            <p:tgtEl>
                                              <p:spTgt spid="41"/>
                                            </p:tgtEl>
                                            <p:attrNameLst>
                                              <p:attrName>ppt_x</p:attrName>
                                            </p:attrNameLst>
                                          </p:cBhvr>
                                          <p:tavLst>
                                            <p:tav tm="0">
                                              <p:val>
                                                <p:strVal val="0-#ppt_w/2"/>
                                              </p:val>
                                            </p:tav>
                                            <p:tav tm="100000">
                                              <p:val>
                                                <p:strVal val="#ppt_x"/>
                                              </p:val>
                                            </p:tav>
                                          </p:tavLst>
                                        </p:anim>
                                        <p:anim calcmode="lin" valueType="num">
                                          <p:cBhvr additive="base">
                                            <p:cTn id="50"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1" restart="whenNotActive" fill="hold" evtFilter="cancelBubble" nodeType="interactiveSeq">
                    <p:stCondLst>
                      <p:cond evt="onClick" delay="0">
                        <p:tgtEl>
                          <p:spTgt spid="26"/>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clickEffect">
                                      <p:stCondLst>
                                        <p:cond delay="0"/>
                                      </p:stCondLst>
                                      <p:childTnLst>
                                        <p:animClr clrSpc="rgb" dir="cw">
                                          <p:cBhvr>
                                            <p:cTn id="55" dur="250" fill="hold"/>
                                            <p:tgtEl>
                                              <p:spTgt spid="26"/>
                                            </p:tgtEl>
                                            <p:attrNameLst>
                                              <p:attrName>fillcolor</p:attrName>
                                            </p:attrNameLst>
                                          </p:cBhvr>
                                          <p:to>
                                            <a:srgbClr val="FFF2CC"/>
                                          </p:to>
                                        </p:animClr>
                                        <p:set>
                                          <p:cBhvr>
                                            <p:cTn id="56" dur="250" fill="hold"/>
                                            <p:tgtEl>
                                              <p:spTgt spid="26"/>
                                            </p:tgtEl>
                                            <p:attrNameLst>
                                              <p:attrName>fill.type</p:attrName>
                                            </p:attrNameLst>
                                          </p:cBhvr>
                                          <p:to>
                                            <p:strVal val="solid"/>
                                          </p:to>
                                        </p:set>
                                        <p:set>
                                          <p:cBhvr>
                                            <p:cTn id="57" dur="250" fill="hold"/>
                                            <p:tgtEl>
                                              <p:spTgt spid="26"/>
                                            </p:tgtEl>
                                            <p:attrNameLst>
                                              <p:attrName>fill.on</p:attrName>
                                            </p:attrNameLst>
                                          </p:cBhvr>
                                          <p:to>
                                            <p:strVal val="true"/>
                                          </p:to>
                                        </p:set>
                                      </p:childTnLst>
                                      <p:subTnLst>
                                        <p:audio>
                                          <p:cMediaNode>
                                            <p:cTn display="0" masterRel="sameClick">
                                              <p:stCondLst>
                                                <p:cond evt="begin" delay="0">
                                                  <p:tn val="54"/>
                                                </p:cond>
                                              </p:stCondLst>
                                              <p:endCondLst>
                                                <p:cond evt="onStopAudio" delay="0">
                                                  <p:tgtEl>
                                                    <p:sldTgt/>
                                                  </p:tgtEl>
                                                </p:cond>
                                              </p:endCondLst>
                                            </p:cTn>
                                            <p:tgtEl>
                                              <p:sndTgt r:embed="rId2" name="click.wav"/>
                                            </p:tgtEl>
                                          </p:cMediaNode>
                                        </p:audio>
                                      </p:subTnLst>
                                    </p:cTn>
                                  </p:par>
                                  <p:par>
                                    <p:cTn id="58" presetID="23" presetClass="entr" presetSubtype="32" fill="hold" nodeType="withEffect">
                                      <p:stCondLst>
                                        <p:cond delay="1000"/>
                                      </p:stCondLst>
                                      <p:childTnLst>
                                        <p:set>
                                          <p:cBhvr>
                                            <p:cTn id="59" dur="1" fill="hold">
                                              <p:stCondLst>
                                                <p:cond delay="0"/>
                                              </p:stCondLst>
                                            </p:cTn>
                                            <p:tgtEl>
                                              <p:spTgt spid="47"/>
                                            </p:tgtEl>
                                            <p:attrNameLst>
                                              <p:attrName>style.visibility</p:attrName>
                                            </p:attrNameLst>
                                          </p:cBhvr>
                                          <p:to>
                                            <p:strVal val="visible"/>
                                          </p:to>
                                        </p:set>
                                        <p:anim calcmode="lin" valueType="num">
                                          <p:cBhvr>
                                            <p:cTn id="60" dur="250" fill="hold"/>
                                            <p:tgtEl>
                                              <p:spTgt spid="47"/>
                                            </p:tgtEl>
                                            <p:attrNameLst>
                                              <p:attrName>ppt_w</p:attrName>
                                            </p:attrNameLst>
                                          </p:cBhvr>
                                          <p:tavLst>
                                            <p:tav tm="0">
                                              <p:val>
                                                <p:strVal val="4*#ppt_w"/>
                                              </p:val>
                                            </p:tav>
                                            <p:tav tm="100000">
                                              <p:val>
                                                <p:strVal val="#ppt_w"/>
                                              </p:val>
                                            </p:tav>
                                          </p:tavLst>
                                        </p:anim>
                                        <p:anim calcmode="lin" valueType="num">
                                          <p:cBhvr>
                                            <p:cTn id="61"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8"/>
                                                </p:cond>
                                              </p:stCondLst>
                                              <p:endCondLst>
                                                <p:cond evt="onStopAudio" delay="0">
                                                  <p:tgtEl>
                                                    <p:sldTgt/>
                                                  </p:tgtEl>
                                                </p:cond>
                                              </p:endCondLst>
                                            </p:cTn>
                                            <p:tgtEl>
                                              <p:sndTgt r:embed="rId3" name="Wrong Buzzer.wav"/>
                                            </p:tgtEl>
                                          </p:cMediaNode>
                                        </p:audio>
                                      </p:subTnLst>
                                    </p:cTn>
                                  </p:par>
                                  <p:par>
                                    <p:cTn id="62" presetID="1" presetClass="emph" presetSubtype="2" fill="hold" nodeType="withEffect">
                                      <p:stCondLst>
                                        <p:cond delay="1000"/>
                                      </p:stCondLst>
                                      <p:childTnLst>
                                        <p:animClr clrSpc="rgb" dir="cw">
                                          <p:cBhvr>
                                            <p:cTn id="63" dur="250" fill="hold"/>
                                            <p:tgtEl>
                                              <p:spTgt spid="26"/>
                                            </p:tgtEl>
                                            <p:attrNameLst>
                                              <p:attrName>fillcolor</p:attrName>
                                            </p:attrNameLst>
                                          </p:cBhvr>
                                          <p:to>
                                            <a:srgbClr val="FFFF00"/>
                                          </p:to>
                                        </p:animClr>
                                        <p:set>
                                          <p:cBhvr>
                                            <p:cTn id="64" dur="250" fill="hold"/>
                                            <p:tgtEl>
                                              <p:spTgt spid="26"/>
                                            </p:tgtEl>
                                            <p:attrNameLst>
                                              <p:attrName>fill.type</p:attrName>
                                            </p:attrNameLst>
                                          </p:cBhvr>
                                          <p:to>
                                            <p:strVal val="solid"/>
                                          </p:to>
                                        </p:set>
                                        <p:set>
                                          <p:cBhvr>
                                            <p:cTn id="65"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6" restart="whenNotActive" fill="hold" evtFilter="cancelBubble" nodeType="interactiveSeq">
                    <p:stCondLst>
                      <p:cond evt="onClick" delay="0">
                        <p:tgtEl>
                          <p:spTgt spid="42"/>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250" fill="hold"/>
                                            <p:tgtEl>
                                              <p:spTgt spid="42"/>
                                            </p:tgtEl>
                                            <p:attrNameLst>
                                              <p:attrName>fillcolor</p:attrName>
                                            </p:attrNameLst>
                                          </p:cBhvr>
                                          <p:to>
                                            <a:srgbClr val="FFF2CC"/>
                                          </p:to>
                                        </p:animClr>
                                        <p:set>
                                          <p:cBhvr>
                                            <p:cTn id="71" dur="250" fill="hold"/>
                                            <p:tgtEl>
                                              <p:spTgt spid="42"/>
                                            </p:tgtEl>
                                            <p:attrNameLst>
                                              <p:attrName>fill.type</p:attrName>
                                            </p:attrNameLst>
                                          </p:cBhvr>
                                          <p:to>
                                            <p:strVal val="solid"/>
                                          </p:to>
                                        </p:set>
                                        <p:set>
                                          <p:cBhvr>
                                            <p:cTn id="72" dur="250" fill="hold"/>
                                            <p:tgtEl>
                                              <p:spTgt spid="42"/>
                                            </p:tgtEl>
                                            <p:attrNameLst>
                                              <p:attrName>fill.on</p:attrName>
                                            </p:attrNameLst>
                                          </p:cBhvr>
                                          <p:to>
                                            <p:strVal val="true"/>
                                          </p:to>
                                        </p:set>
                                      </p:childTnLst>
                                      <p:subTnLst>
                                        <p:audio>
                                          <p:cMediaNode>
                                            <p:cTn display="0" masterRel="sameClick">
                                              <p:stCondLst>
                                                <p:cond evt="begin" delay="0">
                                                  <p:tn val="69"/>
                                                </p:cond>
                                              </p:stCondLst>
                                              <p:endCondLst>
                                                <p:cond evt="onStopAudio" delay="0">
                                                  <p:tgtEl>
                                                    <p:sldTgt/>
                                                  </p:tgtEl>
                                                </p:cond>
                                              </p:endCondLst>
                                            </p:cTn>
                                            <p:tgtEl>
                                              <p:sndTgt r:embed="rId2" name="click.wav"/>
                                            </p:tgtEl>
                                          </p:cMediaNode>
                                        </p:audio>
                                      </p:subTnLst>
                                    </p:cTn>
                                  </p:par>
                                  <p:par>
                                    <p:cTn id="73" presetID="23" presetClass="entr" presetSubtype="32"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p:cTn id="75" dur="250" fill="hold"/>
                                            <p:tgtEl>
                                              <p:spTgt spid="53"/>
                                            </p:tgtEl>
                                            <p:attrNameLst>
                                              <p:attrName>ppt_w</p:attrName>
                                            </p:attrNameLst>
                                          </p:cBhvr>
                                          <p:tavLst>
                                            <p:tav tm="0">
                                              <p:val>
                                                <p:strVal val="4*#ppt_w"/>
                                              </p:val>
                                            </p:tav>
                                            <p:tav tm="100000">
                                              <p:val>
                                                <p:strVal val="#ppt_w"/>
                                              </p:val>
                                            </p:tav>
                                          </p:tavLst>
                                        </p:anim>
                                        <p:anim calcmode="lin" valueType="num">
                                          <p:cBhvr>
                                            <p:cTn id="76"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3"/>
                                                </p:cond>
                                              </p:stCondLst>
                                              <p:endCondLst>
                                                <p:cond evt="onStopAudio" delay="0">
                                                  <p:tgtEl>
                                                    <p:sldTgt/>
                                                  </p:tgtEl>
                                                </p:cond>
                                              </p:endCondLst>
                                            </p:cTn>
                                            <p:tgtEl>
                                              <p:sndTgt r:embed="rId4" name="Check mark.wav"/>
                                            </p:tgtEl>
                                          </p:cMediaNode>
                                        </p:audio>
                                      </p:subTnLst>
                                    </p:cTn>
                                  </p:par>
                                  <p:par>
                                    <p:cTn id="77" presetID="1" presetClass="emph" presetSubtype="2" fill="hold" nodeType="withEffect">
                                      <p:stCondLst>
                                        <p:cond delay="1000"/>
                                      </p:stCondLst>
                                      <p:childTnLst>
                                        <p:animClr clrSpc="rgb" dir="cw">
                                          <p:cBhvr>
                                            <p:cTn id="78" dur="250" fill="hold"/>
                                            <p:tgtEl>
                                              <p:spTgt spid="42"/>
                                            </p:tgtEl>
                                            <p:attrNameLst>
                                              <p:attrName>fillcolor</p:attrName>
                                            </p:attrNameLst>
                                          </p:cBhvr>
                                          <p:to>
                                            <a:srgbClr val="00B050"/>
                                          </p:to>
                                        </p:animClr>
                                        <p:set>
                                          <p:cBhvr>
                                            <p:cTn id="79" dur="250" fill="hold"/>
                                            <p:tgtEl>
                                              <p:spTgt spid="42"/>
                                            </p:tgtEl>
                                            <p:attrNameLst>
                                              <p:attrName>fill.type</p:attrName>
                                            </p:attrNameLst>
                                          </p:cBhvr>
                                          <p:to>
                                            <p:strVal val="solid"/>
                                          </p:to>
                                        </p:set>
                                        <p:set>
                                          <p:cBhvr>
                                            <p:cTn id="80"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81" restart="whenNotActive" fill="hold" evtFilter="cancelBubble" nodeType="interactiveSeq">
                    <p:stCondLst>
                      <p:cond evt="onClick" delay="0">
                        <p:tgtEl>
                          <p:spTgt spid="43"/>
                        </p:tgtEl>
                      </p:cond>
                    </p:stCondLst>
                    <p:endSync evt="end" delay="0">
                      <p:rtn val="all"/>
                    </p:endSync>
                    <p:childTnLst>
                      <p:par>
                        <p:cTn id="82" fill="hold">
                          <p:stCondLst>
                            <p:cond delay="0"/>
                          </p:stCondLst>
                          <p:childTnLst>
                            <p:par>
                              <p:cTn id="83" fill="hold">
                                <p:stCondLst>
                                  <p:cond delay="0"/>
                                </p:stCondLst>
                                <p:childTnLst>
                                  <p:par>
                                    <p:cTn id="84" presetID="1" presetClass="emph" presetSubtype="2" fill="hold" nodeType="clickEffect">
                                      <p:stCondLst>
                                        <p:cond delay="0"/>
                                      </p:stCondLst>
                                      <p:childTnLst>
                                        <p:animClr clrSpc="rgb" dir="cw">
                                          <p:cBhvr>
                                            <p:cTn id="85" dur="250" fill="hold"/>
                                            <p:tgtEl>
                                              <p:spTgt spid="43"/>
                                            </p:tgtEl>
                                            <p:attrNameLst>
                                              <p:attrName>fillcolor</p:attrName>
                                            </p:attrNameLst>
                                          </p:cBhvr>
                                          <p:to>
                                            <a:srgbClr val="FFF2CC"/>
                                          </p:to>
                                        </p:animClr>
                                        <p:set>
                                          <p:cBhvr>
                                            <p:cTn id="86" dur="250" fill="hold"/>
                                            <p:tgtEl>
                                              <p:spTgt spid="43"/>
                                            </p:tgtEl>
                                            <p:attrNameLst>
                                              <p:attrName>fill.type</p:attrName>
                                            </p:attrNameLst>
                                          </p:cBhvr>
                                          <p:to>
                                            <p:strVal val="solid"/>
                                          </p:to>
                                        </p:set>
                                        <p:set>
                                          <p:cBhvr>
                                            <p:cTn id="87" dur="250" fill="hold"/>
                                            <p:tgtEl>
                                              <p:spTgt spid="43"/>
                                            </p:tgtEl>
                                            <p:attrNameLst>
                                              <p:attrName>fill.on</p:attrName>
                                            </p:attrNameLst>
                                          </p:cBhvr>
                                          <p:to>
                                            <p:strVal val="true"/>
                                          </p:to>
                                        </p:set>
                                      </p:childTnLst>
                                      <p:subTnLst>
                                        <p:audio>
                                          <p:cMediaNode>
                                            <p:cTn display="0" masterRel="sameClick">
                                              <p:stCondLst>
                                                <p:cond evt="begin" delay="0">
                                                  <p:tn val="84"/>
                                                </p:cond>
                                              </p:stCondLst>
                                              <p:endCondLst>
                                                <p:cond evt="onStopAudio" delay="0">
                                                  <p:tgtEl>
                                                    <p:sldTgt/>
                                                  </p:tgtEl>
                                                </p:cond>
                                              </p:endCondLst>
                                            </p:cTn>
                                            <p:tgtEl>
                                              <p:sndTgt r:embed="rId2" name="click.wav"/>
                                            </p:tgtEl>
                                          </p:cMediaNode>
                                        </p:audio>
                                      </p:subTnLst>
                                    </p:cTn>
                                  </p:par>
                                  <p:par>
                                    <p:cTn id="88" presetID="23" presetClass="entr" presetSubtype="32" fill="hold" nodeType="withEffect">
                                      <p:stCondLst>
                                        <p:cond delay="1000"/>
                                      </p:stCondLst>
                                      <p:childTnLst>
                                        <p:set>
                                          <p:cBhvr>
                                            <p:cTn id="89" dur="1" fill="hold">
                                              <p:stCondLst>
                                                <p:cond delay="0"/>
                                              </p:stCondLst>
                                            </p:cTn>
                                            <p:tgtEl>
                                              <p:spTgt spid="51"/>
                                            </p:tgtEl>
                                            <p:attrNameLst>
                                              <p:attrName>style.visibility</p:attrName>
                                            </p:attrNameLst>
                                          </p:cBhvr>
                                          <p:to>
                                            <p:strVal val="visible"/>
                                          </p:to>
                                        </p:set>
                                        <p:anim calcmode="lin" valueType="num">
                                          <p:cBhvr>
                                            <p:cTn id="90" dur="250" fill="hold"/>
                                            <p:tgtEl>
                                              <p:spTgt spid="51"/>
                                            </p:tgtEl>
                                            <p:attrNameLst>
                                              <p:attrName>ppt_w</p:attrName>
                                            </p:attrNameLst>
                                          </p:cBhvr>
                                          <p:tavLst>
                                            <p:tav tm="0">
                                              <p:val>
                                                <p:strVal val="4*#ppt_w"/>
                                              </p:val>
                                            </p:tav>
                                            <p:tav tm="100000">
                                              <p:val>
                                                <p:strVal val="#ppt_w"/>
                                              </p:val>
                                            </p:tav>
                                          </p:tavLst>
                                        </p:anim>
                                        <p:anim calcmode="lin" valueType="num">
                                          <p:cBhvr>
                                            <p:cTn id="91"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8"/>
                                                </p:cond>
                                              </p:stCondLst>
                                              <p:endCondLst>
                                                <p:cond evt="onStopAudio" delay="0">
                                                  <p:tgtEl>
                                                    <p:sldTgt/>
                                                  </p:tgtEl>
                                                </p:cond>
                                              </p:endCondLst>
                                            </p:cTn>
                                            <p:tgtEl>
                                              <p:sndTgt r:embed="rId3" name="Wrong Buzzer.wav"/>
                                            </p:tgtEl>
                                          </p:cMediaNode>
                                        </p:audio>
                                      </p:subTnLst>
                                    </p:cTn>
                                  </p:par>
                                  <p:par>
                                    <p:cTn id="92" presetID="1" presetClass="emph" presetSubtype="2" fill="hold" nodeType="withEffect">
                                      <p:stCondLst>
                                        <p:cond delay="1000"/>
                                      </p:stCondLst>
                                      <p:childTnLst>
                                        <p:animClr clrSpc="rgb" dir="cw">
                                          <p:cBhvr>
                                            <p:cTn id="93" dur="250" fill="hold"/>
                                            <p:tgtEl>
                                              <p:spTgt spid="43"/>
                                            </p:tgtEl>
                                            <p:attrNameLst>
                                              <p:attrName>fillcolor</p:attrName>
                                            </p:attrNameLst>
                                          </p:cBhvr>
                                          <p:to>
                                            <a:srgbClr val="FFFF00"/>
                                          </p:to>
                                        </p:animClr>
                                        <p:set>
                                          <p:cBhvr>
                                            <p:cTn id="94" dur="250" fill="hold"/>
                                            <p:tgtEl>
                                              <p:spTgt spid="43"/>
                                            </p:tgtEl>
                                            <p:attrNameLst>
                                              <p:attrName>fill.type</p:attrName>
                                            </p:attrNameLst>
                                          </p:cBhvr>
                                          <p:to>
                                            <p:strVal val="solid"/>
                                          </p:to>
                                        </p:set>
                                        <p:set>
                                          <p:cBhvr>
                                            <p:cTn id="95"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childTnLst>
            </p:cTn>
          </p:par>
        </p:tnLst>
        <p:bldLst>
          <p:bldP spid="4" grpId="0" animBg="1"/>
          <p:bldP spid="26" grpId="0" animBg="1"/>
          <p:bldP spid="40" grpId="0" animBg="1"/>
          <p:bldP spid="41" grpId="0" animBg="1"/>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1"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anim calcmode="lin" valueType="num">
                                          <p:cBhvr>
                                            <p:cTn id="25" dur="500" fill="hold"/>
                                            <p:tgtEl>
                                              <p:spTgt spid="26"/>
                                            </p:tgtEl>
                                            <p:attrNameLst>
                                              <p:attrName>ppt_x</p:attrName>
                                            </p:attrNameLst>
                                          </p:cBhvr>
                                          <p:tavLst>
                                            <p:tav tm="0">
                                              <p:val>
                                                <p:strVal val="#ppt_x"/>
                                              </p:val>
                                            </p:tav>
                                            <p:tav tm="100000">
                                              <p:val>
                                                <p:strVal val="#ppt_x"/>
                                              </p:val>
                                            </p:tav>
                                          </p:tavLst>
                                        </p:anim>
                                        <p:anim calcmode="lin" valueType="num">
                                          <p:cBhvr>
                                            <p:cTn id="26" dur="500" fill="hold"/>
                                            <p:tgtEl>
                                              <p:spTgt spid="2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anim calcmode="lin" valueType="num">
                                          <p:cBhvr>
                                            <p:cTn id="30" dur="500" fill="hold"/>
                                            <p:tgtEl>
                                              <p:spTgt spid="42"/>
                                            </p:tgtEl>
                                            <p:attrNameLst>
                                              <p:attrName>ppt_x</p:attrName>
                                            </p:attrNameLst>
                                          </p:cBhvr>
                                          <p:tavLst>
                                            <p:tav tm="0">
                                              <p:val>
                                                <p:strVal val="#ppt_x"/>
                                              </p:val>
                                            </p:tav>
                                            <p:tav tm="100000">
                                              <p:val>
                                                <p:strVal val="#ppt_x"/>
                                              </p:val>
                                            </p:tav>
                                          </p:tavLst>
                                        </p:anim>
                                        <p:anim calcmode="lin" valueType="num">
                                          <p:cBhvr>
                                            <p:cTn id="31" dur="5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50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1"/>
                                              </p:val>
                                            </p:tav>
                                            <p:tav tm="100000">
                                              <p:val>
                                                <p:strVal val="#ppt_y"/>
                                              </p:val>
                                            </p:tav>
                                          </p:tavLst>
                                        </p:anim>
                                      </p:childTnLst>
                                    </p:cTn>
                                  </p:par>
                                  <p:par>
                                    <p:cTn id="37" presetID="8" presetClass="emph" presetSubtype="0" repeatCount="indefinite" fill="hold" nodeType="withEffect">
                                      <p:stCondLst>
                                        <p:cond delay="0"/>
                                      </p:stCondLst>
                                      <p:childTnLst>
                                        <p:animRot by="21600000">
                                          <p:cBhvr>
                                            <p:cTn id="38" dur="2250" fill="hold"/>
                                            <p:tgtEl>
                                              <p:spTgt spid="7"/>
                                            </p:tgtEl>
                                            <p:attrNameLst>
                                              <p:attrName>r</p:attrName>
                                            </p:attrNameLst>
                                          </p:cBhvr>
                                        </p:animRot>
                                      </p:childTnLst>
                                    </p:cTn>
                                  </p:par>
                                  <p:par>
                                    <p:cTn id="39" presetID="8" presetClass="emph" presetSubtype="0" repeatCount="indefinite" fill="hold" nodeType="withEffect">
                                      <p:stCondLst>
                                        <p:cond delay="0"/>
                                      </p:stCondLst>
                                      <p:childTnLst>
                                        <p:animRot by="21600000">
                                          <p:cBhvr>
                                            <p:cTn id="40" dur="2500" fill="hold"/>
                                            <p:tgtEl>
                                              <p:spTgt spid="9"/>
                                            </p:tgtEl>
                                            <p:attrNameLst>
                                              <p:attrName>r</p:attrName>
                                            </p:attrNameLst>
                                          </p:cBhvr>
                                        </p:animRot>
                                      </p:childTnLst>
                                    </p:cTn>
                                  </p:par>
                                  <p:par>
                                    <p:cTn id="41" presetID="8" presetClass="emph" presetSubtype="0" repeatCount="indefinite" fill="hold" nodeType="withEffect">
                                      <p:stCondLst>
                                        <p:cond delay="0"/>
                                      </p:stCondLst>
                                      <p:childTnLst>
                                        <p:animRot by="21600000">
                                          <p:cBhvr>
                                            <p:cTn id="42" dur="2000" fill="hold"/>
                                            <p:tgtEl>
                                              <p:spTgt spid="11"/>
                                            </p:tgtEl>
                                            <p:attrNameLst>
                                              <p:attrName>r</p:attrName>
                                            </p:attrNameLst>
                                          </p:cBhvr>
                                        </p:animRot>
                                      </p:childTnLst>
                                    </p:cTn>
                                  </p:par>
                                  <p:par>
                                    <p:cTn id="43" presetID="2" presetClass="entr" presetSubtype="2" repeatCount="indefinite" fill="hold" grpId="0" nodeType="withEffect">
                                      <p:stCondLst>
                                        <p:cond delay="50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20000" fill="hold"/>
                                            <p:tgtEl>
                                              <p:spTgt spid="40"/>
                                            </p:tgtEl>
                                            <p:attrNameLst>
                                              <p:attrName>ppt_x</p:attrName>
                                            </p:attrNameLst>
                                          </p:cBhvr>
                                          <p:tavLst>
                                            <p:tav tm="0">
                                              <p:val>
                                                <p:strVal val="1+#ppt_w/2"/>
                                              </p:val>
                                            </p:tav>
                                            <p:tav tm="100000">
                                              <p:val>
                                                <p:strVal val="#ppt_x"/>
                                              </p:val>
                                            </p:tav>
                                          </p:tavLst>
                                        </p:anim>
                                        <p:anim calcmode="lin" valueType="num">
                                          <p:cBhvr additive="base">
                                            <p:cTn id="46" dur="20000" fill="hold"/>
                                            <p:tgtEl>
                                              <p:spTgt spid="40"/>
                                            </p:tgtEl>
                                            <p:attrNameLst>
                                              <p:attrName>ppt_y</p:attrName>
                                            </p:attrNameLst>
                                          </p:cBhvr>
                                          <p:tavLst>
                                            <p:tav tm="0">
                                              <p:val>
                                                <p:strVal val="#ppt_y"/>
                                              </p:val>
                                            </p:tav>
                                            <p:tav tm="100000">
                                              <p:val>
                                                <p:strVal val="#ppt_y"/>
                                              </p:val>
                                            </p:tav>
                                          </p:tavLst>
                                        </p:anim>
                                      </p:childTnLst>
                                    </p:cTn>
                                  </p:par>
                                  <p:par>
                                    <p:cTn id="47" presetID="2" presetClass="entr" presetSubtype="8" repeatCount="indefinite" fill="hold" grpId="0" nodeType="withEffect">
                                      <p:stCondLst>
                                        <p:cond delay="50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20000" fill="hold"/>
                                            <p:tgtEl>
                                              <p:spTgt spid="41"/>
                                            </p:tgtEl>
                                            <p:attrNameLst>
                                              <p:attrName>ppt_x</p:attrName>
                                            </p:attrNameLst>
                                          </p:cBhvr>
                                          <p:tavLst>
                                            <p:tav tm="0">
                                              <p:val>
                                                <p:strVal val="0-#ppt_w/2"/>
                                              </p:val>
                                            </p:tav>
                                            <p:tav tm="100000">
                                              <p:val>
                                                <p:strVal val="#ppt_x"/>
                                              </p:val>
                                            </p:tav>
                                          </p:tavLst>
                                        </p:anim>
                                        <p:anim calcmode="lin" valueType="num">
                                          <p:cBhvr additive="base">
                                            <p:cTn id="50" dur="20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1" restart="whenNotActive" fill="hold" evtFilter="cancelBubble" nodeType="interactiveSeq">
                    <p:stCondLst>
                      <p:cond evt="onClick" delay="0">
                        <p:tgtEl>
                          <p:spTgt spid="26"/>
                        </p:tgtEl>
                      </p:cond>
                    </p:stCondLst>
                    <p:endSync evt="end" delay="0">
                      <p:rtn val="all"/>
                    </p:endSync>
                    <p:childTnLst>
                      <p:par>
                        <p:cTn id="52" fill="hold">
                          <p:stCondLst>
                            <p:cond delay="0"/>
                          </p:stCondLst>
                          <p:childTnLst>
                            <p:par>
                              <p:cTn id="53" fill="hold">
                                <p:stCondLst>
                                  <p:cond delay="0"/>
                                </p:stCondLst>
                                <p:childTnLst>
                                  <p:par>
                                    <p:cTn id="54" presetID="1" presetClass="emph" presetSubtype="2" fill="hold" nodeType="clickEffect">
                                      <p:stCondLst>
                                        <p:cond delay="0"/>
                                      </p:stCondLst>
                                      <p:childTnLst>
                                        <p:animClr clrSpc="rgb" dir="cw">
                                          <p:cBhvr>
                                            <p:cTn id="55" dur="250" fill="hold"/>
                                            <p:tgtEl>
                                              <p:spTgt spid="26"/>
                                            </p:tgtEl>
                                            <p:attrNameLst>
                                              <p:attrName>fillcolor</p:attrName>
                                            </p:attrNameLst>
                                          </p:cBhvr>
                                          <p:to>
                                            <a:srgbClr val="FFF2CC"/>
                                          </p:to>
                                        </p:animClr>
                                        <p:set>
                                          <p:cBhvr>
                                            <p:cTn id="56" dur="250" fill="hold"/>
                                            <p:tgtEl>
                                              <p:spTgt spid="26"/>
                                            </p:tgtEl>
                                            <p:attrNameLst>
                                              <p:attrName>fill.type</p:attrName>
                                            </p:attrNameLst>
                                          </p:cBhvr>
                                          <p:to>
                                            <p:strVal val="solid"/>
                                          </p:to>
                                        </p:set>
                                        <p:set>
                                          <p:cBhvr>
                                            <p:cTn id="57" dur="250" fill="hold"/>
                                            <p:tgtEl>
                                              <p:spTgt spid="26"/>
                                            </p:tgtEl>
                                            <p:attrNameLst>
                                              <p:attrName>fill.on</p:attrName>
                                            </p:attrNameLst>
                                          </p:cBhvr>
                                          <p:to>
                                            <p:strVal val="true"/>
                                          </p:to>
                                        </p:set>
                                      </p:childTnLst>
                                      <p:subTnLst>
                                        <p:audio>
                                          <p:cMediaNode>
                                            <p:cTn display="0" masterRel="sameClick">
                                              <p:stCondLst>
                                                <p:cond evt="begin" delay="0">
                                                  <p:tn val="54"/>
                                                </p:cond>
                                              </p:stCondLst>
                                              <p:endCondLst>
                                                <p:cond evt="onStopAudio" delay="0">
                                                  <p:tgtEl>
                                                    <p:sldTgt/>
                                                  </p:tgtEl>
                                                </p:cond>
                                              </p:endCondLst>
                                            </p:cTn>
                                            <p:tgtEl>
                                              <p:sndTgt r:embed="rId17" name="click.wav"/>
                                            </p:tgtEl>
                                          </p:cMediaNode>
                                        </p:audio>
                                      </p:subTnLst>
                                    </p:cTn>
                                  </p:par>
                                  <p:par>
                                    <p:cTn id="58" presetID="23" presetClass="entr" presetSubtype="32" fill="hold" nodeType="withEffect">
                                      <p:stCondLst>
                                        <p:cond delay="1000"/>
                                      </p:stCondLst>
                                      <p:childTnLst>
                                        <p:set>
                                          <p:cBhvr>
                                            <p:cTn id="59" dur="1" fill="hold">
                                              <p:stCondLst>
                                                <p:cond delay="0"/>
                                              </p:stCondLst>
                                            </p:cTn>
                                            <p:tgtEl>
                                              <p:spTgt spid="47"/>
                                            </p:tgtEl>
                                            <p:attrNameLst>
                                              <p:attrName>style.visibility</p:attrName>
                                            </p:attrNameLst>
                                          </p:cBhvr>
                                          <p:to>
                                            <p:strVal val="visible"/>
                                          </p:to>
                                        </p:set>
                                        <p:anim calcmode="lin" valueType="num">
                                          <p:cBhvr>
                                            <p:cTn id="60" dur="250" fill="hold"/>
                                            <p:tgtEl>
                                              <p:spTgt spid="47"/>
                                            </p:tgtEl>
                                            <p:attrNameLst>
                                              <p:attrName>ppt_w</p:attrName>
                                            </p:attrNameLst>
                                          </p:cBhvr>
                                          <p:tavLst>
                                            <p:tav tm="0">
                                              <p:val>
                                                <p:strVal val="4*#ppt_w"/>
                                              </p:val>
                                            </p:tav>
                                            <p:tav tm="100000">
                                              <p:val>
                                                <p:strVal val="#ppt_w"/>
                                              </p:val>
                                            </p:tav>
                                          </p:tavLst>
                                        </p:anim>
                                        <p:anim calcmode="lin" valueType="num">
                                          <p:cBhvr>
                                            <p:cTn id="61" dur="250" fill="hold"/>
                                            <p:tgtEl>
                                              <p:spTgt spid="4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58"/>
                                                </p:cond>
                                              </p:stCondLst>
                                              <p:endCondLst>
                                                <p:cond evt="onStopAudio" delay="0">
                                                  <p:tgtEl>
                                                    <p:sldTgt/>
                                                  </p:tgtEl>
                                                </p:cond>
                                              </p:endCondLst>
                                            </p:cTn>
                                            <p:tgtEl>
                                              <p:sndTgt r:embed="rId18" name="Wrong Buzzer.wav"/>
                                            </p:tgtEl>
                                          </p:cMediaNode>
                                        </p:audio>
                                      </p:subTnLst>
                                    </p:cTn>
                                  </p:par>
                                  <p:par>
                                    <p:cTn id="62" presetID="1" presetClass="emph" presetSubtype="2" fill="hold" nodeType="withEffect">
                                      <p:stCondLst>
                                        <p:cond delay="1000"/>
                                      </p:stCondLst>
                                      <p:childTnLst>
                                        <p:animClr clrSpc="rgb" dir="cw">
                                          <p:cBhvr>
                                            <p:cTn id="63" dur="250" fill="hold"/>
                                            <p:tgtEl>
                                              <p:spTgt spid="26"/>
                                            </p:tgtEl>
                                            <p:attrNameLst>
                                              <p:attrName>fillcolor</p:attrName>
                                            </p:attrNameLst>
                                          </p:cBhvr>
                                          <p:to>
                                            <a:srgbClr val="FFFF00"/>
                                          </p:to>
                                        </p:animClr>
                                        <p:set>
                                          <p:cBhvr>
                                            <p:cTn id="64" dur="250" fill="hold"/>
                                            <p:tgtEl>
                                              <p:spTgt spid="26"/>
                                            </p:tgtEl>
                                            <p:attrNameLst>
                                              <p:attrName>fill.type</p:attrName>
                                            </p:attrNameLst>
                                          </p:cBhvr>
                                          <p:to>
                                            <p:strVal val="solid"/>
                                          </p:to>
                                        </p:set>
                                        <p:set>
                                          <p:cBhvr>
                                            <p:cTn id="65" dur="250" fill="hold"/>
                                            <p:tgtEl>
                                              <p:spTgt spid="26"/>
                                            </p:tgtEl>
                                            <p:attrNameLst>
                                              <p:attrName>fill.on</p:attrName>
                                            </p:attrNameLst>
                                          </p:cBhvr>
                                          <p:to>
                                            <p:strVal val="true"/>
                                          </p:to>
                                        </p:set>
                                      </p:childTnLst>
                                    </p:cTn>
                                  </p:par>
                                </p:childTnLst>
                              </p:cTn>
                            </p:par>
                          </p:childTnLst>
                        </p:cTn>
                      </p:par>
                    </p:childTnLst>
                  </p:cTn>
                  <p:nextCondLst>
                    <p:cond evt="onClick" delay="0">
                      <p:tgtEl>
                        <p:spTgt spid="26"/>
                      </p:tgtEl>
                    </p:cond>
                  </p:nextCondLst>
                </p:seq>
                <p:seq concurrent="1" nextAc="seek">
                  <p:cTn id="66" restart="whenNotActive" fill="hold" evtFilter="cancelBubble" nodeType="interactiveSeq">
                    <p:stCondLst>
                      <p:cond evt="onClick" delay="0">
                        <p:tgtEl>
                          <p:spTgt spid="42"/>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250" fill="hold"/>
                                            <p:tgtEl>
                                              <p:spTgt spid="42"/>
                                            </p:tgtEl>
                                            <p:attrNameLst>
                                              <p:attrName>fillcolor</p:attrName>
                                            </p:attrNameLst>
                                          </p:cBhvr>
                                          <p:to>
                                            <a:srgbClr val="FFF2CC"/>
                                          </p:to>
                                        </p:animClr>
                                        <p:set>
                                          <p:cBhvr>
                                            <p:cTn id="71" dur="250" fill="hold"/>
                                            <p:tgtEl>
                                              <p:spTgt spid="42"/>
                                            </p:tgtEl>
                                            <p:attrNameLst>
                                              <p:attrName>fill.type</p:attrName>
                                            </p:attrNameLst>
                                          </p:cBhvr>
                                          <p:to>
                                            <p:strVal val="solid"/>
                                          </p:to>
                                        </p:set>
                                        <p:set>
                                          <p:cBhvr>
                                            <p:cTn id="72" dur="250" fill="hold"/>
                                            <p:tgtEl>
                                              <p:spTgt spid="42"/>
                                            </p:tgtEl>
                                            <p:attrNameLst>
                                              <p:attrName>fill.on</p:attrName>
                                            </p:attrNameLst>
                                          </p:cBhvr>
                                          <p:to>
                                            <p:strVal val="true"/>
                                          </p:to>
                                        </p:set>
                                      </p:childTnLst>
                                      <p:subTnLst>
                                        <p:audio>
                                          <p:cMediaNode>
                                            <p:cTn display="0" masterRel="sameClick">
                                              <p:stCondLst>
                                                <p:cond evt="begin" delay="0">
                                                  <p:tn val="69"/>
                                                </p:cond>
                                              </p:stCondLst>
                                              <p:endCondLst>
                                                <p:cond evt="onStopAudio" delay="0">
                                                  <p:tgtEl>
                                                    <p:sldTgt/>
                                                  </p:tgtEl>
                                                </p:cond>
                                              </p:endCondLst>
                                            </p:cTn>
                                            <p:tgtEl>
                                              <p:sndTgt r:embed="rId17" name="click.wav"/>
                                            </p:tgtEl>
                                          </p:cMediaNode>
                                        </p:audio>
                                      </p:subTnLst>
                                    </p:cTn>
                                  </p:par>
                                  <p:par>
                                    <p:cTn id="73" presetID="23" presetClass="entr" presetSubtype="32"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p:cTn id="75" dur="250" fill="hold"/>
                                            <p:tgtEl>
                                              <p:spTgt spid="53"/>
                                            </p:tgtEl>
                                            <p:attrNameLst>
                                              <p:attrName>ppt_w</p:attrName>
                                            </p:attrNameLst>
                                          </p:cBhvr>
                                          <p:tavLst>
                                            <p:tav tm="0">
                                              <p:val>
                                                <p:strVal val="4*#ppt_w"/>
                                              </p:val>
                                            </p:tav>
                                            <p:tav tm="100000">
                                              <p:val>
                                                <p:strVal val="#ppt_w"/>
                                              </p:val>
                                            </p:tav>
                                          </p:tavLst>
                                        </p:anim>
                                        <p:anim calcmode="lin" valueType="num">
                                          <p:cBhvr>
                                            <p:cTn id="76" dur="250" fill="hold"/>
                                            <p:tgtEl>
                                              <p:spTgt spid="5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3"/>
                                                </p:cond>
                                              </p:stCondLst>
                                              <p:endCondLst>
                                                <p:cond evt="onStopAudio" delay="0">
                                                  <p:tgtEl>
                                                    <p:sldTgt/>
                                                  </p:tgtEl>
                                                </p:cond>
                                              </p:endCondLst>
                                            </p:cTn>
                                            <p:tgtEl>
                                              <p:sndTgt r:embed="rId19" name="Check mark.wav"/>
                                            </p:tgtEl>
                                          </p:cMediaNode>
                                        </p:audio>
                                      </p:subTnLst>
                                    </p:cTn>
                                  </p:par>
                                  <p:par>
                                    <p:cTn id="77" presetID="1" presetClass="emph" presetSubtype="2" fill="hold" nodeType="withEffect">
                                      <p:stCondLst>
                                        <p:cond delay="1000"/>
                                      </p:stCondLst>
                                      <p:childTnLst>
                                        <p:animClr clrSpc="rgb" dir="cw">
                                          <p:cBhvr>
                                            <p:cTn id="78" dur="250" fill="hold"/>
                                            <p:tgtEl>
                                              <p:spTgt spid="42"/>
                                            </p:tgtEl>
                                            <p:attrNameLst>
                                              <p:attrName>fillcolor</p:attrName>
                                            </p:attrNameLst>
                                          </p:cBhvr>
                                          <p:to>
                                            <a:srgbClr val="00B050"/>
                                          </p:to>
                                        </p:animClr>
                                        <p:set>
                                          <p:cBhvr>
                                            <p:cTn id="79" dur="250" fill="hold"/>
                                            <p:tgtEl>
                                              <p:spTgt spid="42"/>
                                            </p:tgtEl>
                                            <p:attrNameLst>
                                              <p:attrName>fill.type</p:attrName>
                                            </p:attrNameLst>
                                          </p:cBhvr>
                                          <p:to>
                                            <p:strVal val="solid"/>
                                          </p:to>
                                        </p:set>
                                        <p:set>
                                          <p:cBhvr>
                                            <p:cTn id="80" dur="250" fill="hold"/>
                                            <p:tgtEl>
                                              <p:spTgt spid="42"/>
                                            </p:tgtEl>
                                            <p:attrNameLst>
                                              <p:attrName>fill.on</p:attrName>
                                            </p:attrNameLst>
                                          </p:cBhvr>
                                          <p:to>
                                            <p:strVal val="true"/>
                                          </p:to>
                                        </p:set>
                                      </p:childTnLst>
                                    </p:cTn>
                                  </p:par>
                                </p:childTnLst>
                              </p:cTn>
                            </p:par>
                          </p:childTnLst>
                        </p:cTn>
                      </p:par>
                    </p:childTnLst>
                  </p:cTn>
                  <p:nextCondLst>
                    <p:cond evt="onClick" delay="0">
                      <p:tgtEl>
                        <p:spTgt spid="42"/>
                      </p:tgtEl>
                    </p:cond>
                  </p:nextCondLst>
                </p:seq>
                <p:seq concurrent="1" nextAc="seek">
                  <p:cTn id="81" restart="whenNotActive" fill="hold" evtFilter="cancelBubble" nodeType="interactiveSeq">
                    <p:stCondLst>
                      <p:cond evt="onClick" delay="0">
                        <p:tgtEl>
                          <p:spTgt spid="43"/>
                        </p:tgtEl>
                      </p:cond>
                    </p:stCondLst>
                    <p:endSync evt="end" delay="0">
                      <p:rtn val="all"/>
                    </p:endSync>
                    <p:childTnLst>
                      <p:par>
                        <p:cTn id="82" fill="hold">
                          <p:stCondLst>
                            <p:cond delay="0"/>
                          </p:stCondLst>
                          <p:childTnLst>
                            <p:par>
                              <p:cTn id="83" fill="hold">
                                <p:stCondLst>
                                  <p:cond delay="0"/>
                                </p:stCondLst>
                                <p:childTnLst>
                                  <p:par>
                                    <p:cTn id="84" presetID="1" presetClass="emph" presetSubtype="2" fill="hold" nodeType="clickEffect">
                                      <p:stCondLst>
                                        <p:cond delay="0"/>
                                      </p:stCondLst>
                                      <p:childTnLst>
                                        <p:animClr clrSpc="rgb" dir="cw">
                                          <p:cBhvr>
                                            <p:cTn id="85" dur="250" fill="hold"/>
                                            <p:tgtEl>
                                              <p:spTgt spid="43"/>
                                            </p:tgtEl>
                                            <p:attrNameLst>
                                              <p:attrName>fillcolor</p:attrName>
                                            </p:attrNameLst>
                                          </p:cBhvr>
                                          <p:to>
                                            <a:srgbClr val="FFF2CC"/>
                                          </p:to>
                                        </p:animClr>
                                        <p:set>
                                          <p:cBhvr>
                                            <p:cTn id="86" dur="250" fill="hold"/>
                                            <p:tgtEl>
                                              <p:spTgt spid="43"/>
                                            </p:tgtEl>
                                            <p:attrNameLst>
                                              <p:attrName>fill.type</p:attrName>
                                            </p:attrNameLst>
                                          </p:cBhvr>
                                          <p:to>
                                            <p:strVal val="solid"/>
                                          </p:to>
                                        </p:set>
                                        <p:set>
                                          <p:cBhvr>
                                            <p:cTn id="87" dur="250" fill="hold"/>
                                            <p:tgtEl>
                                              <p:spTgt spid="43"/>
                                            </p:tgtEl>
                                            <p:attrNameLst>
                                              <p:attrName>fill.on</p:attrName>
                                            </p:attrNameLst>
                                          </p:cBhvr>
                                          <p:to>
                                            <p:strVal val="true"/>
                                          </p:to>
                                        </p:set>
                                      </p:childTnLst>
                                      <p:subTnLst>
                                        <p:audio>
                                          <p:cMediaNode>
                                            <p:cTn display="0" masterRel="sameClick">
                                              <p:stCondLst>
                                                <p:cond evt="begin" delay="0">
                                                  <p:tn val="84"/>
                                                </p:cond>
                                              </p:stCondLst>
                                              <p:endCondLst>
                                                <p:cond evt="onStopAudio" delay="0">
                                                  <p:tgtEl>
                                                    <p:sldTgt/>
                                                  </p:tgtEl>
                                                </p:cond>
                                              </p:endCondLst>
                                            </p:cTn>
                                            <p:tgtEl>
                                              <p:sndTgt r:embed="rId17" name="click.wav"/>
                                            </p:tgtEl>
                                          </p:cMediaNode>
                                        </p:audio>
                                      </p:subTnLst>
                                    </p:cTn>
                                  </p:par>
                                  <p:par>
                                    <p:cTn id="88" presetID="23" presetClass="entr" presetSubtype="32" fill="hold" nodeType="withEffect">
                                      <p:stCondLst>
                                        <p:cond delay="1000"/>
                                      </p:stCondLst>
                                      <p:childTnLst>
                                        <p:set>
                                          <p:cBhvr>
                                            <p:cTn id="89" dur="1" fill="hold">
                                              <p:stCondLst>
                                                <p:cond delay="0"/>
                                              </p:stCondLst>
                                            </p:cTn>
                                            <p:tgtEl>
                                              <p:spTgt spid="51"/>
                                            </p:tgtEl>
                                            <p:attrNameLst>
                                              <p:attrName>style.visibility</p:attrName>
                                            </p:attrNameLst>
                                          </p:cBhvr>
                                          <p:to>
                                            <p:strVal val="visible"/>
                                          </p:to>
                                        </p:set>
                                        <p:anim calcmode="lin" valueType="num">
                                          <p:cBhvr>
                                            <p:cTn id="90" dur="250" fill="hold"/>
                                            <p:tgtEl>
                                              <p:spTgt spid="51"/>
                                            </p:tgtEl>
                                            <p:attrNameLst>
                                              <p:attrName>ppt_w</p:attrName>
                                            </p:attrNameLst>
                                          </p:cBhvr>
                                          <p:tavLst>
                                            <p:tav tm="0">
                                              <p:val>
                                                <p:strVal val="4*#ppt_w"/>
                                              </p:val>
                                            </p:tav>
                                            <p:tav tm="100000">
                                              <p:val>
                                                <p:strVal val="#ppt_w"/>
                                              </p:val>
                                            </p:tav>
                                          </p:tavLst>
                                        </p:anim>
                                        <p:anim calcmode="lin" valueType="num">
                                          <p:cBhvr>
                                            <p:cTn id="91" dur="250" fill="hold"/>
                                            <p:tgtEl>
                                              <p:spTgt spid="5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88"/>
                                                </p:cond>
                                              </p:stCondLst>
                                              <p:endCondLst>
                                                <p:cond evt="onStopAudio" delay="0">
                                                  <p:tgtEl>
                                                    <p:sldTgt/>
                                                  </p:tgtEl>
                                                </p:cond>
                                              </p:endCondLst>
                                            </p:cTn>
                                            <p:tgtEl>
                                              <p:sndTgt r:embed="rId18" name="Wrong Buzzer.wav"/>
                                            </p:tgtEl>
                                          </p:cMediaNode>
                                        </p:audio>
                                      </p:subTnLst>
                                    </p:cTn>
                                  </p:par>
                                  <p:par>
                                    <p:cTn id="92" presetID="1" presetClass="emph" presetSubtype="2" fill="hold" nodeType="withEffect">
                                      <p:stCondLst>
                                        <p:cond delay="1000"/>
                                      </p:stCondLst>
                                      <p:childTnLst>
                                        <p:animClr clrSpc="rgb" dir="cw">
                                          <p:cBhvr>
                                            <p:cTn id="93" dur="250" fill="hold"/>
                                            <p:tgtEl>
                                              <p:spTgt spid="43"/>
                                            </p:tgtEl>
                                            <p:attrNameLst>
                                              <p:attrName>fillcolor</p:attrName>
                                            </p:attrNameLst>
                                          </p:cBhvr>
                                          <p:to>
                                            <a:srgbClr val="FFFF00"/>
                                          </p:to>
                                        </p:animClr>
                                        <p:set>
                                          <p:cBhvr>
                                            <p:cTn id="94" dur="250" fill="hold"/>
                                            <p:tgtEl>
                                              <p:spTgt spid="43"/>
                                            </p:tgtEl>
                                            <p:attrNameLst>
                                              <p:attrName>fill.type</p:attrName>
                                            </p:attrNameLst>
                                          </p:cBhvr>
                                          <p:to>
                                            <p:strVal val="solid"/>
                                          </p:to>
                                        </p:set>
                                        <p:set>
                                          <p:cBhvr>
                                            <p:cTn id="95" dur="250" fill="hold"/>
                                            <p:tgtEl>
                                              <p:spTgt spid="43"/>
                                            </p:tgtEl>
                                            <p:attrNameLst>
                                              <p:attrName>fill.on</p:attrName>
                                            </p:attrNameLst>
                                          </p:cBhvr>
                                          <p:to>
                                            <p:strVal val="true"/>
                                          </p:to>
                                        </p:set>
                                      </p:childTnLst>
                                    </p:cTn>
                                  </p:par>
                                </p:childTnLst>
                              </p:cTn>
                            </p:par>
                          </p:childTnLst>
                        </p:cTn>
                      </p:par>
                    </p:childTnLst>
                  </p:cTn>
                  <p:nextCondLst>
                    <p:cond evt="onClick" delay="0">
                      <p:tgtEl>
                        <p:spTgt spid="43"/>
                      </p:tgtEl>
                    </p:cond>
                  </p:nextCondLst>
                </p:seq>
              </p:childTnLst>
            </p:cTn>
          </p:par>
        </p:tnLst>
        <p:bldLst>
          <p:bldP spid="4" grpId="0" animBg="1"/>
          <p:bldP spid="26" grpId="0" animBg="1"/>
          <p:bldP spid="40" grpId="0" animBg="1"/>
          <p:bldP spid="41" grpId="0" animBg="1"/>
          <p:bldP spid="42" grpId="0" animBg="1"/>
          <p:bldP spid="43"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5D312FFD-4989-5783-2CE9-C506F61F8B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3703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8A96C21-FBEE-4CD4-8AC9-A5551C61B95D}"/>
              </a:ext>
            </a:extLst>
          </p:cNvPr>
          <p:cNvSpPr/>
          <p:nvPr/>
        </p:nvSpPr>
        <p:spPr>
          <a:xfrm>
            <a:off x="-1" y="6211669"/>
            <a:ext cx="12191999" cy="584775"/>
          </a:xfrm>
          <a:prstGeom prst="rect">
            <a:avLst/>
          </a:prstGeom>
        </p:spPr>
        <p:txBody>
          <a:bodyPr wrap="square">
            <a:spAutoFit/>
          </a:bodyPr>
          <a:lstStyle/>
          <a:p>
            <a:r>
              <a:rPr lang="vi-VN" sz="3200" dirty="0">
                <a:solidFill>
                  <a:srgbClr val="0070C0"/>
                </a:solidFill>
                <a:latin typeface="Times New Roman" panose="02020603050405020304" pitchFamily="18" charset="0"/>
                <a:cs typeface="Times New Roman" panose="02020603050405020304" pitchFamily="18" charset="0"/>
              </a:rPr>
              <a:t>Hồng Kông được chuyển giao từ Vương quốc Anh cho Trung Quốc 1997</a:t>
            </a:r>
            <a:endParaRPr lang="vi-VN" sz="3200" i="0" dirty="0">
              <a:solidFill>
                <a:srgbClr val="0070C0"/>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7542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strVal val="#ppt_w*0.70"/>
                                          </p:val>
                                        </p:tav>
                                        <p:tav tm="100000">
                                          <p:val>
                                            <p:strVal val="#ppt_w"/>
                                          </p:val>
                                        </p:tav>
                                      </p:tavLst>
                                    </p:anim>
                                    <p:anim calcmode="lin" valueType="num">
                                      <p:cBhvr>
                                        <p:cTn id="8" dur="1000" fill="hold"/>
                                        <p:tgtEl>
                                          <p:spTgt spid="12290"/>
                                        </p:tgtEl>
                                        <p:attrNameLst>
                                          <p:attrName>ppt_h</p:attrName>
                                        </p:attrNameLst>
                                      </p:cBhvr>
                                      <p:tavLst>
                                        <p:tav tm="0">
                                          <p:val>
                                            <p:strVal val="#ppt_h"/>
                                          </p:val>
                                        </p:tav>
                                        <p:tav tm="100000">
                                          <p:val>
                                            <p:strVal val="#ppt_h"/>
                                          </p:val>
                                        </p:tav>
                                      </p:tavLst>
                                    </p:anim>
                                    <p:animEffect transition="in" filter="fade">
                                      <p:cBhvr>
                                        <p:cTn id="9" dur="1000"/>
                                        <p:tgtEl>
                                          <p:spTgt spid="1229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ong Kong trở về Trung Quốc">
            <a:extLst>
              <a:ext uri="{FF2B5EF4-FFF2-40B4-BE49-F238E27FC236}">
                <a16:creationId xmlns:a16="http://schemas.microsoft.com/office/drawing/2014/main" id="{2BD247B3-115A-8F81-99A8-5155D54AE5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ong Kong trao lại cho Trung Quốc năm 1997">
            <a:extLst>
              <a:ext uri="{FF2B5EF4-FFF2-40B4-BE49-F238E27FC236}">
                <a16:creationId xmlns:a16="http://schemas.microsoft.com/office/drawing/2014/main" id="{5AF4183B-14F1-CEF9-0C57-78C8C193D9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511712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E5D411A-E49C-DA93-FB03-572C9978D07B}"/>
              </a:ext>
            </a:extLst>
          </p:cNvPr>
          <p:cNvSpPr/>
          <p:nvPr/>
        </p:nvSpPr>
        <p:spPr>
          <a:xfrm>
            <a:off x="6096000" y="5288340"/>
            <a:ext cx="6096000" cy="1569660"/>
          </a:xfrm>
          <a:prstGeom prst="rect">
            <a:avLst/>
          </a:prstGeom>
        </p:spPr>
        <p:txBody>
          <a:bodyPr>
            <a:spAutoFit/>
          </a:bodyPr>
          <a:lstStyle/>
          <a:p>
            <a:pPr algn="ctr"/>
            <a:r>
              <a:rPr lang="vi-VN" sz="2400" i="1" dirty="0">
                <a:solidFill>
                  <a:srgbClr val="221815"/>
                </a:solidFill>
                <a:latin typeface="Times New Roman" panose="02020603050405020304" pitchFamily="18" charset="0"/>
                <a:cs typeface="Times New Roman" panose="02020603050405020304" pitchFamily="18" charset="0"/>
              </a:rPr>
              <a:t>Ngày 30 tháng 6 năm 1997. Chris Patten, thống đốc người Anh cuối cùng của Hồng Kông, nhận lá cờ Union Jack sau khi nó được hạ xuống lần cuối cùng.</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2966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fade">
                                      <p:cBhvr>
                                        <p:cTn id="12" dur="1000"/>
                                        <p:tgtEl>
                                          <p:spTgt spid="13316"/>
                                        </p:tgtEl>
                                      </p:cBhvr>
                                    </p:animEffect>
                                    <p:anim calcmode="lin" valueType="num">
                                      <p:cBhvr>
                                        <p:cTn id="13" dur="1000" fill="hold"/>
                                        <p:tgtEl>
                                          <p:spTgt spid="13316"/>
                                        </p:tgtEl>
                                        <p:attrNameLst>
                                          <p:attrName>ppt_x</p:attrName>
                                        </p:attrNameLst>
                                      </p:cBhvr>
                                      <p:tavLst>
                                        <p:tav tm="0">
                                          <p:val>
                                            <p:strVal val="#ppt_x"/>
                                          </p:val>
                                        </p:tav>
                                        <p:tav tm="100000">
                                          <p:val>
                                            <p:strVal val="#ppt_x"/>
                                          </p:val>
                                        </p:tav>
                                      </p:tavLst>
                                    </p:anim>
                                    <p:anim calcmode="lin" valueType="num">
                                      <p:cBhvr>
                                        <p:cTn id="14" dur="1000" fill="hold"/>
                                        <p:tgtEl>
                                          <p:spTgt spid="133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Macau Handover ceremony">
            <a:extLst>
              <a:ext uri="{FF2B5EF4-FFF2-40B4-BE49-F238E27FC236}">
                <a16:creationId xmlns:a16="http://schemas.microsoft.com/office/drawing/2014/main" id="{866E732C-E905-058B-9DD1-79B9833345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5461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E6BEE23-97B8-DF25-51F7-0119E7ACAEC2}"/>
              </a:ext>
            </a:extLst>
          </p:cNvPr>
          <p:cNvSpPr/>
          <p:nvPr/>
        </p:nvSpPr>
        <p:spPr>
          <a:xfrm>
            <a:off x="164122" y="6211669"/>
            <a:ext cx="12027877" cy="646331"/>
          </a:xfrm>
          <a:prstGeom prst="rect">
            <a:avLst/>
          </a:prstGeom>
        </p:spPr>
        <p:txBody>
          <a:bodyPr wrap="square">
            <a:spAutoFit/>
          </a:bodyPr>
          <a:lstStyle/>
          <a:p>
            <a:r>
              <a:rPr lang="en-US" sz="3600" b="1" dirty="0" err="1">
                <a:solidFill>
                  <a:srgbClr val="0070C0"/>
                </a:solidFill>
                <a:latin typeface="Times New Roman" panose="02020603050405020304" pitchFamily="18" charset="0"/>
                <a:cs typeface="Times New Roman" panose="02020603050405020304" pitchFamily="18" charset="0"/>
              </a:rPr>
              <a:t>Lễ</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bàn</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giao</a:t>
            </a:r>
            <a:r>
              <a:rPr lang="en-US" sz="3600" b="1" dirty="0">
                <a:solidFill>
                  <a:srgbClr val="0070C0"/>
                </a:solidFill>
                <a:latin typeface="Times New Roman" panose="02020603050405020304" pitchFamily="18" charset="0"/>
                <a:cs typeface="Times New Roman" panose="02020603050405020304" pitchFamily="18" charset="0"/>
              </a:rPr>
              <a:t> Ma Cao </a:t>
            </a:r>
            <a:r>
              <a:rPr lang="en-US" sz="3600" b="1" dirty="0" err="1">
                <a:solidFill>
                  <a:srgbClr val="0070C0"/>
                </a:solidFill>
                <a:latin typeface="Times New Roman" panose="02020603050405020304" pitchFamily="18" charset="0"/>
                <a:cs typeface="Times New Roman" panose="02020603050405020304" pitchFamily="18" charset="0"/>
              </a:rPr>
              <a:t>năm</a:t>
            </a:r>
            <a:r>
              <a:rPr lang="en-US" sz="3600" b="1" dirty="0">
                <a:solidFill>
                  <a:srgbClr val="0070C0"/>
                </a:solidFill>
                <a:latin typeface="Times New Roman" panose="02020603050405020304" pitchFamily="18" charset="0"/>
                <a:cs typeface="Times New Roman" panose="02020603050405020304" pitchFamily="18" charset="0"/>
              </a:rPr>
              <a:t> 1999 </a:t>
            </a:r>
            <a:r>
              <a:rPr lang="en-US" sz="3600" b="1" dirty="0" err="1">
                <a:solidFill>
                  <a:srgbClr val="0070C0"/>
                </a:solidFill>
                <a:latin typeface="Times New Roman" panose="02020603050405020304" pitchFamily="18" charset="0"/>
                <a:cs typeface="Times New Roman" panose="02020603050405020304" pitchFamily="18" charset="0"/>
              </a:rPr>
              <a:t>của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Bồ</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Đào</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Nha</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tại</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Bắc</a:t>
            </a:r>
            <a:r>
              <a:rPr lang="en-US" sz="3600" b="1" dirty="0">
                <a:solidFill>
                  <a:srgbClr val="0070C0"/>
                </a:solidFill>
                <a:latin typeface="Times New Roman" panose="02020603050405020304" pitchFamily="18" charset="0"/>
                <a:cs typeface="Times New Roman" panose="02020603050405020304" pitchFamily="18" charset="0"/>
              </a:rPr>
              <a:t> </a:t>
            </a:r>
            <a:r>
              <a:rPr lang="en-US" sz="3600" b="1" dirty="0" err="1">
                <a:solidFill>
                  <a:srgbClr val="0070C0"/>
                </a:solidFill>
                <a:latin typeface="Times New Roman" panose="02020603050405020304" pitchFamily="18" charset="0"/>
                <a:cs typeface="Times New Roman" panose="02020603050405020304" pitchFamily="18" charset="0"/>
              </a:rPr>
              <a:t>Kinh</a:t>
            </a:r>
            <a:endParaRPr lang="en-US" sz="36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409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1000" fill="hold"/>
                                        <p:tgtEl>
                                          <p:spTgt spid="11266"/>
                                        </p:tgtEl>
                                        <p:attrNameLst>
                                          <p:attrName>ppt_w</p:attrName>
                                        </p:attrNameLst>
                                      </p:cBhvr>
                                      <p:tavLst>
                                        <p:tav tm="0">
                                          <p:val>
                                            <p:fltVal val="0"/>
                                          </p:val>
                                        </p:tav>
                                        <p:tav tm="100000">
                                          <p:val>
                                            <p:strVal val="#ppt_w"/>
                                          </p:val>
                                        </p:tav>
                                      </p:tavLst>
                                    </p:anim>
                                    <p:anim calcmode="lin" valueType="num">
                                      <p:cBhvr>
                                        <p:cTn id="8" dur="1000" fill="hold"/>
                                        <p:tgtEl>
                                          <p:spTgt spid="11266"/>
                                        </p:tgtEl>
                                        <p:attrNameLst>
                                          <p:attrName>ppt_h</p:attrName>
                                        </p:attrNameLst>
                                      </p:cBhvr>
                                      <p:tavLst>
                                        <p:tav tm="0">
                                          <p:val>
                                            <p:fltVal val="0"/>
                                          </p:val>
                                        </p:tav>
                                        <p:tav tm="100000">
                                          <p:val>
                                            <p:strVal val="#ppt_h"/>
                                          </p:val>
                                        </p:tav>
                                      </p:tavLst>
                                    </p:anim>
                                    <p:anim calcmode="lin" valueType="num">
                                      <p:cBhvr>
                                        <p:cTn id="9" dur="1000" fill="hold"/>
                                        <p:tgtEl>
                                          <p:spTgt spid="11266"/>
                                        </p:tgtEl>
                                        <p:attrNameLst>
                                          <p:attrName>style.rotation</p:attrName>
                                        </p:attrNameLst>
                                      </p:cBhvr>
                                      <p:tavLst>
                                        <p:tav tm="0">
                                          <p:val>
                                            <p:fltVal val="90"/>
                                          </p:val>
                                        </p:tav>
                                        <p:tav tm="100000">
                                          <p:val>
                                            <p:fltVal val="0"/>
                                          </p:val>
                                        </p:tav>
                                      </p:tavLst>
                                    </p:anim>
                                    <p:animEffect transition="in" filter="fade">
                                      <p:cBhvr>
                                        <p:cTn id="10" dur="1000"/>
                                        <p:tgtEl>
                                          <p:spTgt spid="1126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a:extLst>
              <a:ext uri="{FF2B5EF4-FFF2-40B4-BE49-F238E27FC236}">
                <a16:creationId xmlns:a16="http://schemas.microsoft.com/office/drawing/2014/main" id="{0CBE3FE4-3CB0-DC26-C321-FBF973072E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31800"/>
            <a:ext cx="6337453" cy="5994400"/>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Quyền lực' của ủy viên không thường trực Hội đồng Bảo an LHQ - Tuổi Trẻ  Online">
            <a:extLst>
              <a:ext uri="{FF2B5EF4-FFF2-40B4-BE49-F238E27FC236}">
                <a16:creationId xmlns:a16="http://schemas.microsoft.com/office/drawing/2014/main" id="{0D7952C8-A321-C4BF-8651-3A898476C0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
            <a:ext cx="6096000" cy="55743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62454C3-FEA6-A894-419F-E47CDB4F62A4}"/>
              </a:ext>
            </a:extLst>
          </p:cNvPr>
          <p:cNvSpPr txBox="1"/>
          <p:nvPr/>
        </p:nvSpPr>
        <p:spPr>
          <a:xfrm>
            <a:off x="6337452" y="5574322"/>
            <a:ext cx="5854547" cy="954107"/>
          </a:xfrm>
          <a:prstGeom prst="rect">
            <a:avLst/>
          </a:prstGeom>
          <a:noFill/>
        </p:spPr>
        <p:txBody>
          <a:bodyPr wrap="square" rtlCol="0">
            <a:spAutoFit/>
          </a:bodyPr>
          <a:lstStyle/>
          <a:p>
            <a:pPr algn="ctr"/>
            <a:r>
              <a:rPr lang="en-VN" sz="2800">
                <a:latin typeface="Times New Roman" panose="02020603050405020304" pitchFamily="18" charset="0"/>
                <a:cs typeface="Times New Roman" panose="02020603050405020304" pitchFamily="18" charset="0"/>
              </a:rPr>
              <a:t>Trung Quốc là một trong năm thành viên của hội đồng bảo an liên hợp quốc</a:t>
            </a:r>
          </a:p>
        </p:txBody>
      </p:sp>
    </p:spTree>
    <p:extLst>
      <p:ext uri="{BB962C8B-B14F-4D97-AF65-F5344CB8AC3E}">
        <p14:creationId xmlns:p14="http://schemas.microsoft.com/office/powerpoint/2010/main" val="2522674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p:cTn id="7" dur="1000" fill="hold"/>
                                        <p:tgtEl>
                                          <p:spTgt spid="14340"/>
                                        </p:tgtEl>
                                        <p:attrNameLst>
                                          <p:attrName>ppt_w</p:attrName>
                                        </p:attrNameLst>
                                      </p:cBhvr>
                                      <p:tavLst>
                                        <p:tav tm="0" fmla="#ppt_w*sin(2.5*pi*$)">
                                          <p:val>
                                            <p:fltVal val="0"/>
                                          </p:val>
                                        </p:tav>
                                        <p:tav tm="100000">
                                          <p:val>
                                            <p:fltVal val="1"/>
                                          </p:val>
                                        </p:tav>
                                      </p:tavLst>
                                    </p:anim>
                                    <p:anim calcmode="lin" valueType="num">
                                      <p:cBhvr>
                                        <p:cTn id="8" dur="1000" fill="hold"/>
                                        <p:tgtEl>
                                          <p:spTgt spid="14340"/>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14342"/>
                                        </p:tgtEl>
                                        <p:attrNameLst>
                                          <p:attrName>style.visibility</p:attrName>
                                        </p:attrNameLst>
                                      </p:cBhvr>
                                      <p:to>
                                        <p:strVal val="visible"/>
                                      </p:to>
                                    </p:set>
                                    <p:anim calcmode="lin" valueType="num">
                                      <p:cBhvr>
                                        <p:cTn id="11" dur="1000" fill="hold"/>
                                        <p:tgtEl>
                                          <p:spTgt spid="14342"/>
                                        </p:tgtEl>
                                        <p:attrNameLst>
                                          <p:attrName>ppt_w</p:attrName>
                                        </p:attrNameLst>
                                      </p:cBhvr>
                                      <p:tavLst>
                                        <p:tav tm="0" fmla="#ppt_w*sin(2.5*pi*$)">
                                          <p:val>
                                            <p:fltVal val="0"/>
                                          </p:val>
                                        </p:tav>
                                        <p:tav tm="100000">
                                          <p:val>
                                            <p:fltVal val="1"/>
                                          </p:val>
                                        </p:tav>
                                      </p:tavLst>
                                    </p:anim>
                                    <p:anim calcmode="lin" valueType="num">
                                      <p:cBhvr>
                                        <p:cTn id="12" dur="1000" fill="hold"/>
                                        <p:tgtEl>
                                          <p:spTgt spid="14342"/>
                                        </p:tgtEl>
                                        <p:attrNameLst>
                                          <p:attrName>ppt_h</p:attrName>
                                        </p:attrNameLst>
                                      </p:cBhvr>
                                      <p:tavLst>
                                        <p:tav tm="0">
                                          <p:val>
                                            <p:strVal val="#ppt_h"/>
                                          </p:val>
                                        </p:tav>
                                        <p:tav tm="100000">
                                          <p:val>
                                            <p:strVal val="#ppt_h"/>
                                          </p:val>
                                        </p:tav>
                                      </p:tavLst>
                                    </p:anim>
                                  </p:childTnLst>
                                </p:cTn>
                              </p:par>
                              <p:par>
                                <p:cTn id="13" presetID="19"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fmla="#ppt_w*sin(2.5*pi*$)">
                                          <p:val>
                                            <p:fltVal val="0"/>
                                          </p:val>
                                        </p:tav>
                                        <p:tav tm="100000">
                                          <p:val>
                                            <p:fltVal val="1"/>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Khung, Sao Chép Không Gian, Thiết Kế">
            <a:extLst>
              <a:ext uri="{FF2B5EF4-FFF2-40B4-BE49-F238E27FC236}">
                <a16:creationId xmlns:a16="http://schemas.microsoft.com/office/drawing/2014/main" id="{2C8843F7-2994-5E92-1DB2-AFBEABC98A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204" y="-82062"/>
            <a:ext cx="11489592" cy="70221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B1F8D5F-285A-54D7-C33C-0C537667499C}"/>
              </a:ext>
            </a:extLst>
          </p:cNvPr>
          <p:cNvSpPr/>
          <p:nvPr/>
        </p:nvSpPr>
        <p:spPr>
          <a:xfrm>
            <a:off x="2474656" y="2644170"/>
            <a:ext cx="7242688" cy="1569660"/>
          </a:xfrm>
          <a:prstGeom prst="rect">
            <a:avLst/>
          </a:prstGeom>
          <a:noFill/>
        </p:spPr>
        <p:txBody>
          <a:bodyPr wrap="none" lIns="91440" tIns="45720" rIns="91440" bIns="45720">
            <a:spAutoFit/>
          </a:bodyPr>
          <a:lstStyle/>
          <a:p>
            <a:pPr algn="ctr"/>
            <a:r>
              <a:rPr lang="en-US" sz="96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2596551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2000" fill="hold" grpId="0" nodeType="withEffect">
                                  <p:stCondLst>
                                    <p:cond delay="0"/>
                                  </p:stCondLst>
                                  <p:iterate type="lt">
                                    <p:tmPct val="10000"/>
                                  </p:iterate>
                                  <p:childTnLst>
                                    <p:animScale>
                                      <p:cBhvr>
                                        <p:cTn id="6" dur="500" autoRev="1" fill="hold">
                                          <p:stCondLst>
                                            <p:cond delay="0"/>
                                          </p:stCondLst>
                                        </p:cTn>
                                        <p:tgtEl>
                                          <p:spTgt spid="2"/>
                                        </p:tgtEl>
                                      </p:cBhvr>
                                      <p:to x="80000" y="100000"/>
                                    </p:animScale>
                                    <p:anim by="(#ppt_w*0.10)" calcmode="lin" valueType="num">
                                      <p:cBhvr>
                                        <p:cTn id="7" dur="500" autoRev="1" fill="hold">
                                          <p:stCondLst>
                                            <p:cond delay="0"/>
                                          </p:stCondLst>
                                        </p:cTn>
                                        <p:tgtEl>
                                          <p:spTgt spid="2"/>
                                        </p:tgtEl>
                                        <p:attrNameLst>
                                          <p:attrName>ppt_x</p:attrName>
                                        </p:attrNameLst>
                                      </p:cBhvr>
                                    </p:anim>
                                    <p:anim by="(-#ppt_w*0.10)" calcmode="lin" valueType="num">
                                      <p:cBhvr>
                                        <p:cTn id="8" dur="500" autoRev="1" fill="hold">
                                          <p:stCondLst>
                                            <p:cond delay="0"/>
                                          </p:stCondLst>
                                        </p:cTn>
                                        <p:tgtEl>
                                          <p:spTgt spid="2"/>
                                        </p:tgtEl>
                                        <p:attrNameLst>
                                          <p:attrName>ppt_y</p:attrName>
                                        </p:attrNameLst>
                                      </p:cBhvr>
                                    </p:anim>
                                    <p:animRot by="-480000">
                                      <p:cBhvr>
                                        <p:cTn id="9" dur="500" autoRev="1"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24" name="Picture 20" descr="Co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39227" y="5248207"/>
            <a:ext cx="253365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3" name="Picture 19"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8742" y="4827520"/>
            <a:ext cx="2503170"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2" name="Picture 18" descr="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47786" y="4406831"/>
            <a:ext cx="2512694" cy="110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1" name="Picture 17" descr="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6898" y="5013257"/>
            <a:ext cx="3491864"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0" name="Picture 16" descr="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6418" y="4684644"/>
            <a:ext cx="2927984"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9" name="Picture 15" descr="Cove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1520" y="3878195"/>
            <a:ext cx="317944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8" name="Picture 14" descr="Cov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01990" y="3373368"/>
            <a:ext cx="3230880" cy="96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7" name="Picture 13" descr="Cove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66412" y="4071869"/>
            <a:ext cx="2907030"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6" name="Picture 12" descr="Cove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89738" y="3743257"/>
            <a:ext cx="4048124" cy="159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11" descr="Cove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94420" y="2901882"/>
            <a:ext cx="261366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0" descr="Cove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58840" y="2211319"/>
            <a:ext cx="2827020"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9" descr="Cove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917306" y="1808094"/>
            <a:ext cx="2383154" cy="114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8" descr="Cove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17306" y="1792219"/>
            <a:ext cx="230124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7" descr="Cove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917307" y="1581082"/>
            <a:ext cx="250317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6" descr="Cove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888356" y="1657282"/>
            <a:ext cx="3129914"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5" descr="Cove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649730" y="2043044"/>
            <a:ext cx="4411980" cy="211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4" descr="Cove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09602" y="3340031"/>
            <a:ext cx="259461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9" name="TextBox 1"/>
          <p:cNvSpPr txBox="1">
            <a:spLocks noChangeArrowheads="1"/>
          </p:cNvSpPr>
          <p:nvPr/>
        </p:nvSpPr>
        <p:spPr bwMode="auto">
          <a:xfrm>
            <a:off x="1207770" y="744608"/>
            <a:ext cx="52959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chemeClr val="tx1"/>
                </a:solidFill>
                <a:latin typeface="Arial" charset="0"/>
              </a:defRPr>
            </a:lvl1pPr>
            <a:lvl2pPr>
              <a:defRPr sz="2800">
                <a:solidFill>
                  <a:schemeClr val="tx1"/>
                </a:solidFill>
                <a:latin typeface="Arial" charset="0"/>
              </a:defRPr>
            </a:lvl2pPr>
            <a:lvl3pPr>
              <a:defRPr sz="2400">
                <a:solidFill>
                  <a:schemeClr val="tx1"/>
                </a:solidFill>
                <a:latin typeface="Arial" charset="0"/>
              </a:defRPr>
            </a:lvl3pPr>
            <a:lvl4pPr>
              <a:defRPr sz="2000">
                <a:solidFill>
                  <a:schemeClr val="tx1"/>
                </a:solidFill>
                <a:latin typeface="Arial" charset="0"/>
              </a:defRPr>
            </a:lvl4pPr>
            <a:lvl5pPr>
              <a:defRPr sz="2000">
                <a:solidFill>
                  <a:schemeClr val="tx1"/>
                </a:solidFill>
                <a:latin typeface="Arial" charset="0"/>
              </a:defRPr>
            </a:lvl5pPr>
            <a:lvl6pPr eaLnBrk="0" hangingPunct="0">
              <a:defRPr sz="2000">
                <a:solidFill>
                  <a:schemeClr val="tx1"/>
                </a:solidFill>
                <a:latin typeface="Arial" charset="0"/>
              </a:defRPr>
            </a:lvl6pPr>
            <a:lvl7pPr eaLnBrk="0" hangingPunct="0">
              <a:defRPr sz="2000">
                <a:solidFill>
                  <a:schemeClr val="tx1"/>
                </a:solidFill>
                <a:latin typeface="Arial" charset="0"/>
              </a:defRPr>
            </a:lvl7pPr>
            <a:lvl8pPr eaLnBrk="0" hangingPunct="0">
              <a:defRPr sz="2000">
                <a:solidFill>
                  <a:schemeClr val="tx1"/>
                </a:solidFill>
                <a:latin typeface="Arial" charset="0"/>
              </a:defRPr>
            </a:lvl8pPr>
            <a:lvl9pPr eaLnBrk="0" hangingPunct="0">
              <a:defRPr sz="2000">
                <a:solidFill>
                  <a:schemeClr val="tx1"/>
                </a:solidFill>
                <a:latin typeface="Arial" charset="0"/>
              </a:defRPr>
            </a:lvl9pPr>
          </a:lstStyle>
          <a:p>
            <a:pPr marL="0" marR="0" lvl="0" indent="0" algn="l" defTabSz="1097071" rtl="0" eaLnBrk="1" fontAlgn="auto" latinLnBrk="0" hangingPunct="1">
              <a:lnSpc>
                <a:spcPct val="100000"/>
              </a:lnSpc>
              <a:spcBef>
                <a:spcPts val="0"/>
              </a:spcBef>
              <a:spcAft>
                <a:spcPts val="0"/>
              </a:spcAft>
              <a:buClrTx/>
              <a:buSzTx/>
              <a:buFontTx/>
              <a:buNone/>
              <a:tabLst/>
              <a:defRPr/>
            </a:pPr>
            <a:r>
              <a:rPr kumimoji="0" lang="en-US" altLang="en-US" sz="4000" b="1" i="0" u="sng" strike="noStrike" kern="1200" cap="none" spc="0" normalizeH="0" baseline="0" noProof="0" dirty="0">
                <a:ln>
                  <a:noFill/>
                </a:ln>
                <a:solidFill>
                  <a:srgbClr val="FF3300"/>
                </a:solidFill>
                <a:effectLst/>
                <a:uLnTx/>
                <a:uFillTx/>
                <a:latin typeface="Times New Roman" pitchFamily="18" charset="0"/>
                <a:ea typeface="+mn-ea"/>
                <a:cs typeface="Times New Roman" pitchFamily="18" charset="0"/>
              </a:rPr>
              <a:t>NỘI DUNG BÀI HỌC:</a:t>
            </a:r>
          </a:p>
        </p:txBody>
      </p:sp>
      <p:pic>
        <p:nvPicPr>
          <p:cNvPr id="46100" name="Picture 11" descr="Buombay"/>
          <p:cNvPicPr>
            <a:picLocks noChangeAspect="1" noChangeArrowheads="1" noCrop="1"/>
          </p:cNvPicPr>
          <p:nvPr/>
        </p:nvPicPr>
        <p:blipFill>
          <a:blip r:embed="rId19">
            <a:extLst>
              <a:ext uri="{28A0092B-C50C-407E-A947-70E740481C1C}">
                <a14:useLocalDpi xmlns:a14="http://schemas.microsoft.com/office/drawing/2010/main" val="0"/>
              </a:ext>
            </a:extLst>
          </a:blip>
          <a:srcRect/>
          <a:stretch>
            <a:fillRect/>
          </a:stretch>
        </p:blipFill>
        <p:spPr bwMode="auto">
          <a:xfrm>
            <a:off x="0" y="6019800"/>
            <a:ext cx="1219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93039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box(out)">
                                      <p:cBhvr>
                                        <p:cTn id="7" dur="500"/>
                                        <p:tgtEl>
                                          <p:spTgt spid="215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509"/>
                                        </p:tgtEl>
                                        <p:attrNameLst>
                                          <p:attrName>style.visibility</p:attrName>
                                        </p:attrNameLst>
                                      </p:cBhvr>
                                      <p:to>
                                        <p:strVal val="visible"/>
                                      </p:to>
                                    </p:set>
                                    <p:animEffect transition="in" filter="wipe(left)">
                                      <p:cBhvr>
                                        <p:cTn id="12" dur="500"/>
                                        <p:tgtEl>
                                          <p:spTgt spid="215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511"/>
                                        </p:tgtEl>
                                        <p:attrNameLst>
                                          <p:attrName>style.visibility</p:attrName>
                                        </p:attrNameLst>
                                      </p:cBhvr>
                                      <p:to>
                                        <p:strVal val="visible"/>
                                      </p:to>
                                    </p:set>
                                    <p:animEffect transition="in" filter="wipe(left)">
                                      <p:cBhvr>
                                        <p:cTn id="22" dur="500"/>
                                        <p:tgtEl>
                                          <p:spTgt spid="2151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wipe(left)">
                                      <p:cBhvr>
                                        <p:cTn id="27" dur="500"/>
                                        <p:tgtEl>
                                          <p:spTgt spid="215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1513"/>
                                        </p:tgtEl>
                                        <p:attrNameLst>
                                          <p:attrName>style.visibility</p:attrName>
                                        </p:attrNameLst>
                                      </p:cBhvr>
                                      <p:to>
                                        <p:strVal val="visible"/>
                                      </p:to>
                                    </p:set>
                                    <p:animEffect transition="in" filter="wipe(left)">
                                      <p:cBhvr>
                                        <p:cTn id="32" dur="500"/>
                                        <p:tgtEl>
                                          <p:spTgt spid="2151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1514"/>
                                        </p:tgtEl>
                                        <p:attrNameLst>
                                          <p:attrName>style.visibility</p:attrName>
                                        </p:attrNameLst>
                                      </p:cBhvr>
                                      <p:to>
                                        <p:strVal val="visible"/>
                                      </p:to>
                                    </p:set>
                                    <p:animEffect transition="in" filter="wipe(left)">
                                      <p:cBhvr>
                                        <p:cTn id="37" dur="500"/>
                                        <p:tgtEl>
                                          <p:spTgt spid="2151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1515"/>
                                        </p:tgtEl>
                                        <p:attrNameLst>
                                          <p:attrName>style.visibility</p:attrName>
                                        </p:attrNameLst>
                                      </p:cBhvr>
                                      <p:to>
                                        <p:strVal val="visible"/>
                                      </p:to>
                                    </p:set>
                                    <p:animEffect transition="in" filter="wipe(left)">
                                      <p:cBhvr>
                                        <p:cTn id="42" dur="500"/>
                                        <p:tgtEl>
                                          <p:spTgt spid="2151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1516"/>
                                        </p:tgtEl>
                                        <p:attrNameLst>
                                          <p:attrName>style.visibility</p:attrName>
                                        </p:attrNameLst>
                                      </p:cBhvr>
                                      <p:to>
                                        <p:strVal val="visible"/>
                                      </p:to>
                                    </p:set>
                                    <p:animEffect transition="in" filter="wipe(left)">
                                      <p:cBhvr>
                                        <p:cTn id="47" dur="500"/>
                                        <p:tgtEl>
                                          <p:spTgt spid="2151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1517"/>
                                        </p:tgtEl>
                                        <p:attrNameLst>
                                          <p:attrName>style.visibility</p:attrName>
                                        </p:attrNameLst>
                                      </p:cBhvr>
                                      <p:to>
                                        <p:strVal val="visible"/>
                                      </p:to>
                                    </p:set>
                                    <p:animEffect transition="in" filter="wipe(left)">
                                      <p:cBhvr>
                                        <p:cTn id="52" dur="500"/>
                                        <p:tgtEl>
                                          <p:spTgt spid="2151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1518"/>
                                        </p:tgtEl>
                                        <p:attrNameLst>
                                          <p:attrName>style.visibility</p:attrName>
                                        </p:attrNameLst>
                                      </p:cBhvr>
                                      <p:to>
                                        <p:strVal val="visible"/>
                                      </p:to>
                                    </p:set>
                                    <p:animEffect transition="in" filter="wipe(left)">
                                      <p:cBhvr>
                                        <p:cTn id="57" dur="500"/>
                                        <p:tgtEl>
                                          <p:spTgt spid="2151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1519"/>
                                        </p:tgtEl>
                                        <p:attrNameLst>
                                          <p:attrName>style.visibility</p:attrName>
                                        </p:attrNameLst>
                                      </p:cBhvr>
                                      <p:to>
                                        <p:strVal val="visible"/>
                                      </p:to>
                                    </p:set>
                                    <p:animEffect transition="in" filter="wipe(left)">
                                      <p:cBhvr>
                                        <p:cTn id="62" dur="500"/>
                                        <p:tgtEl>
                                          <p:spTgt spid="2151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21520"/>
                                        </p:tgtEl>
                                        <p:attrNameLst>
                                          <p:attrName>style.visibility</p:attrName>
                                        </p:attrNameLst>
                                      </p:cBhvr>
                                      <p:to>
                                        <p:strVal val="visible"/>
                                      </p:to>
                                    </p:set>
                                    <p:animEffect transition="in" filter="wipe(left)">
                                      <p:cBhvr>
                                        <p:cTn id="67" dur="500"/>
                                        <p:tgtEl>
                                          <p:spTgt spid="2152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21521"/>
                                        </p:tgtEl>
                                        <p:attrNameLst>
                                          <p:attrName>style.visibility</p:attrName>
                                        </p:attrNameLst>
                                      </p:cBhvr>
                                      <p:to>
                                        <p:strVal val="visible"/>
                                      </p:to>
                                    </p:set>
                                    <p:animEffect transition="in" filter="wipe(left)">
                                      <p:cBhvr>
                                        <p:cTn id="72" dur="500"/>
                                        <p:tgtEl>
                                          <p:spTgt spid="2152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21522"/>
                                        </p:tgtEl>
                                        <p:attrNameLst>
                                          <p:attrName>style.visibility</p:attrName>
                                        </p:attrNameLst>
                                      </p:cBhvr>
                                      <p:to>
                                        <p:strVal val="visible"/>
                                      </p:to>
                                    </p:set>
                                    <p:animEffect transition="in" filter="wipe(left)">
                                      <p:cBhvr>
                                        <p:cTn id="77" dur="500"/>
                                        <p:tgtEl>
                                          <p:spTgt spid="2152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21523"/>
                                        </p:tgtEl>
                                        <p:attrNameLst>
                                          <p:attrName>style.visibility</p:attrName>
                                        </p:attrNameLst>
                                      </p:cBhvr>
                                      <p:to>
                                        <p:strVal val="visible"/>
                                      </p:to>
                                    </p:set>
                                    <p:animEffect transition="in" filter="wipe(left)">
                                      <p:cBhvr>
                                        <p:cTn id="82" dur="500"/>
                                        <p:tgtEl>
                                          <p:spTgt spid="2152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nodeType="clickEffect">
                                  <p:stCondLst>
                                    <p:cond delay="0"/>
                                  </p:stCondLst>
                                  <p:childTnLst>
                                    <p:set>
                                      <p:cBhvr>
                                        <p:cTn id="86" dur="1" fill="hold">
                                          <p:stCondLst>
                                            <p:cond delay="0"/>
                                          </p:stCondLst>
                                        </p:cTn>
                                        <p:tgtEl>
                                          <p:spTgt spid="21524"/>
                                        </p:tgtEl>
                                        <p:attrNameLst>
                                          <p:attrName>style.visibility</p:attrName>
                                        </p:attrNameLst>
                                      </p:cBhvr>
                                      <p:to>
                                        <p:strVal val="visible"/>
                                      </p:to>
                                    </p:set>
                                    <p:animEffect transition="in" filter="wipe(left)">
                                      <p:cBhvr>
                                        <p:cTn id="87" dur="500"/>
                                        <p:tgtEl>
                                          <p:spTgt spid="21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50255"/>
            <a:lum/>
          </a:blip>
          <a:srcRect/>
          <a:tile tx="0" ty="0" sx="100000" sy="100000" flip="none" algn="tl"/>
        </a:blipFill>
        <a:effectLst/>
      </p:bgPr>
    </p:bg>
    <p:spTree>
      <p:nvGrpSpPr>
        <p:cNvPr id="1" name=""/>
        <p:cNvGrpSpPr/>
        <p:nvPr/>
      </p:nvGrpSpPr>
      <p:grpSpPr>
        <a:xfrm>
          <a:off x="0" y="0"/>
          <a:ext cx="0" cy="0"/>
          <a:chOff x="0" y="0"/>
          <a:chExt cx="0" cy="0"/>
        </a:xfrm>
      </p:grpSpPr>
      <p:pic>
        <p:nvPicPr>
          <p:cNvPr id="5" name="Picture 3" descr="C:\Users\ADMIN\Desktop\Tai nguyen thiet ke tro choi\Bảng gỗ\49f1b87228eb6bdb68e300357ebeb9ca (2).jpg">
            <a:extLst>
              <a:ext uri="{FF2B5EF4-FFF2-40B4-BE49-F238E27FC236}">
                <a16:creationId xmlns:a16="http://schemas.microsoft.com/office/drawing/2014/main" id="{E743E037-9833-4549-B895-78E36182F2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4463"/>
            <a:ext cx="7007225"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9E3FDA2-A989-4FB8-A98E-584717B8C837}"/>
              </a:ext>
            </a:extLst>
          </p:cNvPr>
          <p:cNvSpPr txBox="1">
            <a:spLocks noChangeArrowheads="1"/>
          </p:cNvSpPr>
          <p:nvPr/>
        </p:nvSpPr>
        <p:spPr bwMode="auto">
          <a:xfrm>
            <a:off x="2595676" y="311866"/>
            <a:ext cx="2369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r>
              <a:rPr kumimoji="0" lang="en-US" altLang="vi-VN" sz="4000" b="1" i="0" u="none" strike="noStrike" kern="1200" cap="none" spc="0" normalizeH="0" baseline="0" noProof="0" dirty="0">
                <a:ln>
                  <a:noFill/>
                </a:ln>
                <a:solidFill>
                  <a:srgbClr val="CC0066"/>
                </a:solidFill>
                <a:effectLst/>
                <a:uLnTx/>
                <a:uFillTx/>
                <a:latin typeface="UVN Bach Tuyet Nang" panose="02090907080705020403" pitchFamily="18" charset="0"/>
                <a:ea typeface="+mn-ea"/>
                <a:cs typeface="Arial" panose="020B0604020202020204" pitchFamily="34" charset="0"/>
              </a:rPr>
              <a:t>TÂY DU KÝ</a:t>
            </a:r>
          </a:p>
        </p:txBody>
      </p:sp>
      <p:pic>
        <p:nvPicPr>
          <p:cNvPr id="7" name="Picture 11" descr="C:\Users\ADMIN\Desktop\Tai nguyen thiet ke tro choi\Angry birds epic birds\1505573783630 (2).png">
            <a:extLst>
              <a:ext uri="{FF2B5EF4-FFF2-40B4-BE49-F238E27FC236}">
                <a16:creationId xmlns:a16="http://schemas.microsoft.com/office/drawing/2014/main" id="{8121D6CE-6789-4549-9E53-53DB9DC4A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95039" y="7937"/>
            <a:ext cx="2096961" cy="153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8" descr="Káº¿t quáº£ hÃ¬nh áº£nh cho Cá» hoáº¡t hÃ¬nh">
            <a:extLst>
              <a:ext uri="{FF2B5EF4-FFF2-40B4-BE49-F238E27FC236}">
                <a16:creationId xmlns:a16="http://schemas.microsoft.com/office/drawing/2014/main" id="{095012D5-E32E-4C95-BEFD-7F131F0F50F1}"/>
              </a:ext>
            </a:extLst>
          </p:cNvPr>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l" defTabSz="914400" rtl="0" eaLnBrk="1" fontAlgn="base" latinLnBrk="0" hangingPunct="1">
              <a:lnSpc>
                <a:spcPct val="100000"/>
              </a:lnSpc>
              <a:spcBef>
                <a:spcPct val="0"/>
              </a:spcBef>
              <a:spcAft>
                <a:spcPct val="0"/>
              </a:spcAft>
              <a:buClrTx/>
              <a:buSzTx/>
              <a:buFont typeface="Wingdings 2" panose="05020102010507070707" pitchFamily="18" charset="2"/>
              <a:buNone/>
              <a:tabLst/>
              <a:defRPr/>
            </a:pPr>
            <a:endParaRPr kumimoji="0" lang="vi-VN" altLang="vi-VN" sz="1800" b="0" i="0" u="none" strike="noStrike" kern="1200" cap="none" spc="0" normalizeH="0" baseline="0" noProof="0">
              <a:ln>
                <a:noFill/>
              </a:ln>
              <a:solidFill>
                <a:srgbClr val="000000"/>
              </a:solidFill>
              <a:effectLst/>
              <a:uLnTx/>
              <a:uFillTx/>
              <a:ea typeface="+mn-ea"/>
              <a:cs typeface="+mn-cs"/>
            </a:endParaRPr>
          </a:p>
        </p:txBody>
      </p:sp>
      <p:pic>
        <p:nvPicPr>
          <p:cNvPr id="39943" name="Picture 3">
            <a:extLst>
              <a:ext uri="{FF2B5EF4-FFF2-40B4-BE49-F238E27FC236}">
                <a16:creationId xmlns:a16="http://schemas.microsoft.com/office/drawing/2014/main" id="{EBFD8416-34F2-4F43-927E-9333498794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488081" y="3945955"/>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4" descr="HÃ¬nh áº£nh cÃ³ liÃªn quan">
            <a:extLst>
              <a:ext uri="{FF2B5EF4-FFF2-40B4-BE49-F238E27FC236}">
                <a16:creationId xmlns:a16="http://schemas.microsoft.com/office/drawing/2014/main" id="{7ACF7C00-5C42-4F50-A104-583B6E8172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2064" y="4708525"/>
            <a:ext cx="7318611"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6" descr="HÃ¬nh áº£nh cÃ³ liÃªn quan">
            <a:extLst>
              <a:ext uri="{FF2B5EF4-FFF2-40B4-BE49-F238E27FC236}">
                <a16:creationId xmlns:a16="http://schemas.microsoft.com/office/drawing/2014/main" id="{4EE2CDDF-8DBF-4B4F-A4D2-24C3AE2CFC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00750" y="4289425"/>
            <a:ext cx="61912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0F37FA5-B6E0-4444-8DF0-5964F90C543A}"/>
              </a:ext>
            </a:extLst>
          </p:cNvPr>
          <p:cNvSpPr txBox="1">
            <a:spLocks noChangeArrowheads="1"/>
          </p:cNvSpPr>
          <p:nvPr/>
        </p:nvSpPr>
        <p:spPr bwMode="auto">
          <a:xfrm>
            <a:off x="26462" y="5502460"/>
            <a:ext cx="12165538" cy="1421992"/>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marL="0" marR="0" lvl="0" indent="0" algn="ctr" defTabSz="914400" rtl="0" eaLnBrk="1" fontAlgn="base" latinLnBrk="0" hangingPunct="1">
              <a:lnSpc>
                <a:spcPct val="150000"/>
              </a:lnSpc>
              <a:spcBef>
                <a:spcPct val="0"/>
              </a:spcBef>
              <a:spcAft>
                <a:spcPct val="0"/>
              </a:spcAft>
              <a:buClrTx/>
              <a:buSzTx/>
              <a:buFont typeface="Wingdings 2" panose="05020102010507070707" pitchFamily="18" charset="2"/>
              <a:buNone/>
              <a:tabLst/>
              <a:defRPr/>
            </a:pPr>
            <a:r>
              <a:rPr kumimoji="0" lang="en-US" altLang="vi-VN" sz="20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TRONG KHU RỪNG CÓ RẤT NHIỀU YÊU QUÁI XUẤT HIỆN ĐỂ CẢN ĐƯỜNG THẦY TRÒ ĐƯỜNG TĂNG ĐI LẤY KINH. EM HÃY GIÚP THẦY TRÒ ĐƯỜNG TĂNG BẰNG CÁCH VƯỢT QUA CÁC CÂU HỎI CỦA YÊU QUÁI.</a:t>
            </a:r>
          </a:p>
        </p:txBody>
      </p:sp>
      <p:pic>
        <p:nvPicPr>
          <p:cNvPr id="9218" name="Picture 2">
            <a:extLst>
              <a:ext uri="{FF2B5EF4-FFF2-40B4-BE49-F238E27FC236}">
                <a16:creationId xmlns:a16="http://schemas.microsoft.com/office/drawing/2014/main" id="{19627F8E-88DA-284B-A0C8-C9A5041565C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5133"/>
          <a:stretch/>
        </p:blipFill>
        <p:spPr bwMode="auto">
          <a:xfrm>
            <a:off x="3096129" y="1570620"/>
            <a:ext cx="8175579" cy="4091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a:extLst>
              <a:ext uri="{FF2B5EF4-FFF2-40B4-BE49-F238E27FC236}">
                <a16:creationId xmlns:a16="http://schemas.microsoft.com/office/drawing/2014/main" id="{AC542ECE-D6B8-8F4E-9BF9-56628B9886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255839" y="2197406"/>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E165CD65-FD93-3449-B261-926959C6A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3640563" y="3780602"/>
            <a:ext cx="2584451" cy="164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tây du ki.mp3" descr="tây du ki.mp3">
            <a:hlinkClick r:id="" action="ppaction://media"/>
            <a:extLst>
              <a:ext uri="{FF2B5EF4-FFF2-40B4-BE49-F238E27FC236}">
                <a16:creationId xmlns:a16="http://schemas.microsoft.com/office/drawing/2014/main" id="{EAA4A97D-BB52-8543-BEF0-139E0E86676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996496" y="-1421508"/>
            <a:ext cx="812800" cy="812800"/>
          </a:xfrm>
          <a:prstGeom prst="rect">
            <a:avLst/>
          </a:prstGeom>
        </p:spPr>
      </p:pic>
    </p:spTree>
    <p:extLst>
      <p:ext uri="{BB962C8B-B14F-4D97-AF65-F5344CB8AC3E}">
        <p14:creationId xmlns:p14="http://schemas.microsoft.com/office/powerpoint/2010/main" val="118156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5"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anim calcmode="lin" valueType="num">
                                      <p:cBhvr>
                                        <p:cTn id="9" dur="1000" fill="hold"/>
                                        <p:tgtEl>
                                          <p:spTgt spid="9218"/>
                                        </p:tgtEl>
                                        <p:attrNameLst>
                                          <p:attrName>ppt_w</p:attrName>
                                        </p:attrNameLst>
                                      </p:cBhvr>
                                      <p:tavLst>
                                        <p:tav tm="0">
                                          <p:val>
                                            <p:strVal val="#ppt_w*0.70"/>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Effect transition="in" filter="fade">
                                      <p:cBhvr>
                                        <p:cTn id="11" dur="1000"/>
                                        <p:tgtEl>
                                          <p:spTgt spid="9218"/>
                                        </p:tgtEl>
                                      </p:cBhvr>
                                    </p:animEffect>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1">
                <p:cTn id="32" fill="hold" display="0">
                  <p:stCondLst>
                    <p:cond delay="indefinite"/>
                  </p:stCondLst>
                  <p:endCondLst>
                    <p:cond evt="onStopAudio" delay="0">
                      <p:tgtEl>
                        <p:sldTgt/>
                      </p:tgtEl>
                    </p:cond>
                  </p:endCondLst>
                </p:cTn>
                <p:tgtEl>
                  <p:spTgt spid="2"/>
                </p:tgtEl>
              </p:cMediaNode>
            </p:audio>
          </p:childTnLst>
        </p:cTn>
      </p:par>
    </p:tnLst>
    <p:bldLst>
      <p:bldP spid="6" grpId="0"/>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AD1CFCDF-AD77-DC4C-8AE3-48E348567EAB}"/>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1987" name="TextBox 3">
            <a:extLst>
              <a:ext uri="{FF2B5EF4-FFF2-40B4-BE49-F238E27FC236}">
                <a16:creationId xmlns:a16="http://schemas.microsoft.com/office/drawing/2014/main" id="{16048C38-6856-42C8-B98D-3B00299021A4}"/>
              </a:ext>
            </a:extLst>
          </p:cNvPr>
          <p:cNvSpPr txBox="1">
            <a:spLocks noChangeArrowheads="1"/>
          </p:cNvSpPr>
          <p:nvPr/>
        </p:nvSpPr>
        <p:spPr bwMode="auto">
          <a:xfrm>
            <a:off x="25719" y="822178"/>
            <a:ext cx="1037081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1: </a:t>
            </a:r>
            <a:r>
              <a:rPr lang="vi-VN" altLang="vi-VN" sz="3200" b="1" dirty="0">
                <a:solidFill>
                  <a:srgbClr val="0070C0"/>
                </a:solidFill>
                <a:latin typeface="Times New Roman" panose="02020603050405020304" pitchFamily="18" charset="0"/>
                <a:cs typeface="Times New Roman" panose="02020603050405020304" pitchFamily="18" charset="0"/>
              </a:rPr>
              <a:t>Phần lớn các nước châu Á đã giành được độc lập ở khoảng thời gian nào sau chiến tranh thế giới thứ hai?</a:t>
            </a:r>
            <a:endPar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41988" name="Picture 2">
            <a:extLst>
              <a:ext uri="{FF2B5EF4-FFF2-40B4-BE49-F238E27FC236}">
                <a16:creationId xmlns:a16="http://schemas.microsoft.com/office/drawing/2014/main" id="{084F31B8-5E43-45B8-8100-8900B6167D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24288" y="373461"/>
            <a:ext cx="1401763" cy="209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2" descr="C:\Users\Tien\Downloads\GAME PP\pngtree-pig-png-clipart_658108.jpg">
            <a:extLst>
              <a:ext uri="{FF2B5EF4-FFF2-40B4-BE49-F238E27FC236}">
                <a16:creationId xmlns:a16="http://schemas.microsoft.com/office/drawing/2014/main" id="{59CF2C69-C8D0-4746-A974-B28920D62C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3156" y="2369950"/>
            <a:ext cx="2084387"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 descr="HÃ¬nh áº£nh cÃ³ liÃªn quan">
            <a:extLst>
              <a:ext uri="{FF2B5EF4-FFF2-40B4-BE49-F238E27FC236}">
                <a16:creationId xmlns:a16="http://schemas.microsoft.com/office/drawing/2014/main" id="{7CF9D3C7-08EB-41F7-84AB-0302561A308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7050" y="5609850"/>
            <a:ext cx="1759204" cy="1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F8EC58AD-ECF4-46C5-AFBE-1BB0A17D010A}"/>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00:10</a:t>
            </a:r>
          </a:p>
        </p:txBody>
      </p:sp>
      <p:sp>
        <p:nvSpPr>
          <p:cNvPr id="24" name="Rounded Rectangle 23">
            <a:extLst>
              <a:ext uri="{FF2B5EF4-FFF2-40B4-BE49-F238E27FC236}">
                <a16:creationId xmlns:a16="http://schemas.microsoft.com/office/drawing/2014/main" id="{D6492601-DFB1-4FD3-B12A-40AEAC28E034}"/>
              </a:ext>
            </a:extLst>
          </p:cNvPr>
          <p:cNvSpPr/>
          <p:nvPr/>
        </p:nvSpPr>
        <p:spPr>
          <a:xfrm>
            <a:off x="25719" y="27122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00:09</a:t>
            </a:r>
          </a:p>
        </p:txBody>
      </p:sp>
      <p:sp>
        <p:nvSpPr>
          <p:cNvPr id="25" name="Rounded Rectangle 24">
            <a:extLst>
              <a:ext uri="{FF2B5EF4-FFF2-40B4-BE49-F238E27FC236}">
                <a16:creationId xmlns:a16="http://schemas.microsoft.com/office/drawing/2014/main" id="{7304F6C8-DE51-42E4-B0F8-C6DE51AFA24F}"/>
              </a:ext>
            </a:extLst>
          </p:cNvPr>
          <p:cNvSpPr/>
          <p:nvPr/>
        </p:nvSpPr>
        <p:spPr>
          <a:xfrm>
            <a:off x="25719" y="272177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00:08</a:t>
            </a:r>
          </a:p>
        </p:txBody>
      </p:sp>
      <p:sp>
        <p:nvSpPr>
          <p:cNvPr id="26" name="Rounded Rectangle 25">
            <a:extLst>
              <a:ext uri="{FF2B5EF4-FFF2-40B4-BE49-F238E27FC236}">
                <a16:creationId xmlns:a16="http://schemas.microsoft.com/office/drawing/2014/main" id="{4ACD0EB1-427F-44BD-BAC6-33E0ECCAB9F4}"/>
              </a:ext>
            </a:extLst>
          </p:cNvPr>
          <p:cNvSpPr/>
          <p:nvPr/>
        </p:nvSpPr>
        <p:spPr>
          <a:xfrm>
            <a:off x="25719" y="27122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00:07</a:t>
            </a:r>
          </a:p>
        </p:txBody>
      </p:sp>
      <p:sp>
        <p:nvSpPr>
          <p:cNvPr id="27" name="Rounded Rectangle 26">
            <a:extLst>
              <a:ext uri="{FF2B5EF4-FFF2-40B4-BE49-F238E27FC236}">
                <a16:creationId xmlns:a16="http://schemas.microsoft.com/office/drawing/2014/main" id="{B9951F13-26BD-4FD3-BA0A-66D787BED48B}"/>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00:06</a:t>
            </a:r>
          </a:p>
        </p:txBody>
      </p:sp>
      <p:sp>
        <p:nvSpPr>
          <p:cNvPr id="28" name="Rounded Rectangle 27">
            <a:extLst>
              <a:ext uri="{FF2B5EF4-FFF2-40B4-BE49-F238E27FC236}">
                <a16:creationId xmlns:a16="http://schemas.microsoft.com/office/drawing/2014/main" id="{4919C31E-C011-46BB-A7CF-B5C5B58756AD}"/>
              </a:ext>
            </a:extLst>
          </p:cNvPr>
          <p:cNvSpPr/>
          <p:nvPr/>
        </p:nvSpPr>
        <p:spPr>
          <a:xfrm>
            <a:off x="25719" y="271700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00:05</a:t>
            </a:r>
          </a:p>
        </p:txBody>
      </p:sp>
      <p:sp>
        <p:nvSpPr>
          <p:cNvPr id="29" name="Rounded Rectangle 28">
            <a:extLst>
              <a:ext uri="{FF2B5EF4-FFF2-40B4-BE49-F238E27FC236}">
                <a16:creationId xmlns:a16="http://schemas.microsoft.com/office/drawing/2014/main" id="{494A3402-8351-4442-8CFB-44773F4E8B4F}"/>
              </a:ext>
            </a:extLst>
          </p:cNvPr>
          <p:cNvSpPr/>
          <p:nvPr/>
        </p:nvSpPr>
        <p:spPr>
          <a:xfrm>
            <a:off x="25719" y="270748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00:04</a:t>
            </a:r>
          </a:p>
        </p:txBody>
      </p:sp>
      <p:sp>
        <p:nvSpPr>
          <p:cNvPr id="30" name="Rounded Rectangle 29">
            <a:extLst>
              <a:ext uri="{FF2B5EF4-FFF2-40B4-BE49-F238E27FC236}">
                <a16:creationId xmlns:a16="http://schemas.microsoft.com/office/drawing/2014/main" id="{C3301672-C3B9-4829-9DE5-13BE47BFC385}"/>
              </a:ext>
            </a:extLst>
          </p:cNvPr>
          <p:cNvSpPr/>
          <p:nvPr/>
        </p:nvSpPr>
        <p:spPr>
          <a:xfrm>
            <a:off x="25719" y="269795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00:03</a:t>
            </a:r>
          </a:p>
        </p:txBody>
      </p:sp>
      <p:sp>
        <p:nvSpPr>
          <p:cNvPr id="31" name="Rounded Rectangle 30">
            <a:extLst>
              <a:ext uri="{FF2B5EF4-FFF2-40B4-BE49-F238E27FC236}">
                <a16:creationId xmlns:a16="http://schemas.microsoft.com/office/drawing/2014/main" id="{8A564DF8-A853-4CE0-BEED-EFEF13D0508B}"/>
              </a:ext>
            </a:extLst>
          </p:cNvPr>
          <p:cNvSpPr/>
          <p:nvPr/>
        </p:nvSpPr>
        <p:spPr>
          <a:xfrm>
            <a:off x="25719" y="267732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00:02</a:t>
            </a:r>
          </a:p>
        </p:txBody>
      </p:sp>
      <p:sp>
        <p:nvSpPr>
          <p:cNvPr id="32" name="Rounded Rectangle 31">
            <a:extLst>
              <a:ext uri="{FF2B5EF4-FFF2-40B4-BE49-F238E27FC236}">
                <a16:creationId xmlns:a16="http://schemas.microsoft.com/office/drawing/2014/main" id="{BCB4CFBF-E887-4B54-BDEE-88E608CC39E9}"/>
              </a:ext>
            </a:extLst>
          </p:cNvPr>
          <p:cNvSpPr/>
          <p:nvPr/>
        </p:nvSpPr>
        <p:spPr>
          <a:xfrm>
            <a:off x="25719" y="26868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00:01</a:t>
            </a:r>
          </a:p>
        </p:txBody>
      </p:sp>
      <p:sp>
        <p:nvSpPr>
          <p:cNvPr id="33" name="Rounded Rectangle 32">
            <a:extLst>
              <a:ext uri="{FF2B5EF4-FFF2-40B4-BE49-F238E27FC236}">
                <a16:creationId xmlns:a16="http://schemas.microsoft.com/office/drawing/2014/main" id="{D70F5083-3F31-4E41-A795-13AA329ACC11}"/>
              </a:ext>
            </a:extLst>
          </p:cNvPr>
          <p:cNvSpPr/>
          <p:nvPr/>
        </p:nvSpPr>
        <p:spPr>
          <a:xfrm>
            <a:off x="25719" y="268684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Georgia"/>
                <a:ea typeface="+mn-ea"/>
                <a:cs typeface="+mn-cs"/>
              </a:rPr>
              <a:t>00:00</a:t>
            </a:r>
          </a:p>
        </p:txBody>
      </p:sp>
      <p:pic>
        <p:nvPicPr>
          <p:cNvPr id="34" name="Picture 2" descr="Káº¿t quáº£ hÃ¬nh áº£nh cho icon Äá»ng há»">
            <a:extLst>
              <a:ext uri="{FF2B5EF4-FFF2-40B4-BE49-F238E27FC236}">
                <a16:creationId xmlns:a16="http://schemas.microsoft.com/office/drawing/2014/main" id="{9A651F16-B6FB-4DB3-BD0F-ACD4552BD4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61922" y="2642366"/>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8FE5F6FA-3D0F-4127-BBE3-629650136E4E}"/>
              </a:ext>
            </a:extLst>
          </p:cNvPr>
          <p:cNvSpPr/>
          <p:nvPr/>
        </p:nvSpPr>
        <p:spPr>
          <a:xfrm>
            <a:off x="570864" y="3925485"/>
            <a:ext cx="5404485"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defRPr/>
            </a:pPr>
            <a:r>
              <a:rPr kumimoji="0" lang="en-US" sz="2800" b="1" i="0" u="none" strike="noStrike" kern="1200" cap="none" spc="0" normalizeH="0" baseline="0" noProof="0" dirty="0">
                <a:ln>
                  <a:noFill/>
                </a:ln>
                <a:solidFill>
                  <a:srgbClr val="C00000"/>
                </a:solidFill>
                <a:effectLst/>
                <a:uLnTx/>
                <a:uFillTx/>
                <a:latin typeface="Times New Roman" pitchFamily="18" charset="0"/>
                <a:cs typeface="Times New Roman" pitchFamily="18" charset="0"/>
              </a:rPr>
              <a:t>A. </a:t>
            </a:r>
            <a:r>
              <a:rPr lang="en-US" sz="2800" b="1" dirty="0" err="1">
                <a:solidFill>
                  <a:srgbClr val="C00000"/>
                </a:solidFill>
                <a:latin typeface="Times New Roman" pitchFamily="18" charset="0"/>
                <a:cs typeface="Times New Roman" pitchFamily="18" charset="0"/>
              </a:rPr>
              <a:t>Cuối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những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50 </a:t>
            </a:r>
            <a:r>
              <a:rPr lang="en-US" sz="2800" b="1" dirty="0" err="1">
                <a:solidFill>
                  <a:srgbClr val="C00000"/>
                </a:solidFill>
                <a:latin typeface="Times New Roman" pitchFamily="18" charset="0"/>
                <a:cs typeface="Times New Roman" pitchFamily="18" charset="0"/>
              </a:rPr>
              <a:t>thế</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kỉ</a:t>
            </a:r>
            <a:r>
              <a:rPr lang="en-US" sz="2800" b="1" dirty="0">
                <a:solidFill>
                  <a:srgbClr val="C00000"/>
                </a:solidFill>
                <a:latin typeface="Times New Roman" pitchFamily="18" charset="0"/>
                <a:cs typeface="Times New Roman" pitchFamily="18" charset="0"/>
              </a:rPr>
              <a:t> XX</a:t>
            </a:r>
            <a:endParaRPr kumimoji="0" lang="vi-VN" sz="2800" b="0" i="0" u="none" strike="noStrike" kern="1200" cap="none" spc="0" normalizeH="0" baseline="0" noProof="0" dirty="0">
              <a:ln>
                <a:noFill/>
              </a:ln>
              <a:solidFill>
                <a:srgbClr val="C00000"/>
              </a:solidFill>
              <a:effectLst/>
              <a:uLnTx/>
              <a:uFillTx/>
              <a:latin typeface="Times New Roman" panose="02020603050405020304" pitchFamily="18" charset="0"/>
            </a:endParaRPr>
          </a:p>
        </p:txBody>
      </p:sp>
      <p:sp>
        <p:nvSpPr>
          <p:cNvPr id="36" name="B">
            <a:extLst>
              <a:ext uri="{FF2B5EF4-FFF2-40B4-BE49-F238E27FC236}">
                <a16:creationId xmlns:a16="http://schemas.microsoft.com/office/drawing/2014/main" id="{30F7D6AD-A01E-4BFA-9774-7A9FC382AF44}"/>
              </a:ext>
            </a:extLst>
          </p:cNvPr>
          <p:cNvSpPr/>
          <p:nvPr/>
        </p:nvSpPr>
        <p:spPr>
          <a:xfrm>
            <a:off x="570865" y="5056188"/>
            <a:ext cx="5404485"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a:defRPr/>
            </a:pPr>
            <a:r>
              <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C. </a:t>
            </a:r>
            <a:r>
              <a:rPr lang="en-US" sz="2800" b="1" dirty="0" err="1">
                <a:solidFill>
                  <a:srgbClr val="C00000"/>
                </a:solidFill>
                <a:latin typeface="Times New Roman" pitchFamily="18" charset="0"/>
                <a:cs typeface="Times New Roman" pitchFamily="18" charset="0"/>
              </a:rPr>
              <a:t>Cuối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những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70 </a:t>
            </a:r>
            <a:r>
              <a:rPr lang="en-US" sz="2800" b="1" dirty="0" err="1">
                <a:solidFill>
                  <a:srgbClr val="C00000"/>
                </a:solidFill>
                <a:latin typeface="Times New Roman" pitchFamily="18" charset="0"/>
                <a:cs typeface="Times New Roman" pitchFamily="18" charset="0"/>
              </a:rPr>
              <a:t>thế</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kỉ</a:t>
            </a:r>
            <a:r>
              <a:rPr lang="en-US" sz="2800" b="1" dirty="0">
                <a:solidFill>
                  <a:srgbClr val="C00000"/>
                </a:solidFill>
                <a:latin typeface="Times New Roman" pitchFamily="18" charset="0"/>
                <a:cs typeface="Times New Roman" pitchFamily="18" charset="0"/>
              </a:rPr>
              <a:t> XX</a:t>
            </a:r>
            <a:endParaRPr kumimoji="0" lang="vi-VN" sz="2800" b="0" i="0" u="none" strike="noStrike" kern="1200" cap="none" spc="0" normalizeH="0" baseline="0" noProof="0" dirty="0">
              <a:ln>
                <a:noFill/>
              </a:ln>
              <a:solidFill>
                <a:srgbClr val="C00000"/>
              </a:solidFill>
              <a:effectLst/>
              <a:uLnTx/>
              <a:uFillTx/>
              <a:latin typeface="Times New Roman" panose="02020603050405020304" pitchFamily="18" charset="0"/>
              <a:ea typeface="+mn-ea"/>
            </a:endParaRPr>
          </a:p>
        </p:txBody>
      </p:sp>
      <p:sp>
        <p:nvSpPr>
          <p:cNvPr id="37" name="C">
            <a:extLst>
              <a:ext uri="{FF2B5EF4-FFF2-40B4-BE49-F238E27FC236}">
                <a16:creationId xmlns:a16="http://schemas.microsoft.com/office/drawing/2014/main" id="{9A5AD019-769D-443F-A0A0-D3EDAF090236}"/>
              </a:ext>
            </a:extLst>
          </p:cNvPr>
          <p:cNvSpPr/>
          <p:nvPr/>
        </p:nvSpPr>
        <p:spPr>
          <a:xfrm flipH="1">
            <a:off x="6130924" y="3890964"/>
            <a:ext cx="6061075"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defRPr/>
            </a:pPr>
            <a:r>
              <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        B. </a:t>
            </a:r>
            <a:r>
              <a:rPr lang="en-US" sz="2800" b="1" dirty="0" err="1">
                <a:solidFill>
                  <a:srgbClr val="C00000"/>
                </a:solidFill>
                <a:latin typeface="Times New Roman" pitchFamily="18" charset="0"/>
                <a:cs typeface="Times New Roman" pitchFamily="18" charset="0"/>
              </a:rPr>
              <a:t>Cuối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những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60 </a:t>
            </a:r>
            <a:r>
              <a:rPr lang="en-US" sz="2800" b="1" dirty="0" err="1">
                <a:solidFill>
                  <a:srgbClr val="C00000"/>
                </a:solidFill>
                <a:latin typeface="Times New Roman" pitchFamily="18" charset="0"/>
                <a:cs typeface="Times New Roman" pitchFamily="18" charset="0"/>
              </a:rPr>
              <a:t>thế</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kỉ</a:t>
            </a:r>
            <a:r>
              <a:rPr lang="en-US" sz="2800" b="1" dirty="0">
                <a:solidFill>
                  <a:srgbClr val="C00000"/>
                </a:solidFill>
                <a:latin typeface="Times New Roman" pitchFamily="18" charset="0"/>
                <a:cs typeface="Times New Roman" pitchFamily="18" charset="0"/>
              </a:rPr>
              <a:t> XX</a:t>
            </a:r>
            <a:endParaRPr kumimoji="0" lang="vi-VN" sz="2800" b="0" i="0" u="none" strike="noStrike" kern="1200" cap="none" spc="0" normalizeH="0" baseline="0" noProof="0" dirty="0">
              <a:ln>
                <a:noFill/>
              </a:ln>
              <a:solidFill>
                <a:srgbClr val="C00000"/>
              </a:solidFill>
              <a:effectLst/>
              <a:uLnTx/>
              <a:uFillTx/>
              <a:latin typeface="Times New Roman" panose="02020603050405020304" pitchFamily="18" charset="0"/>
              <a:ea typeface="+mn-ea"/>
            </a:endParaRPr>
          </a:p>
        </p:txBody>
      </p:sp>
      <p:sp>
        <p:nvSpPr>
          <p:cNvPr id="38" name="D">
            <a:extLst>
              <a:ext uri="{FF2B5EF4-FFF2-40B4-BE49-F238E27FC236}">
                <a16:creationId xmlns:a16="http://schemas.microsoft.com/office/drawing/2014/main" id="{0057F136-91A3-4CE9-9004-D03F7A9EE7EB}"/>
              </a:ext>
            </a:extLst>
          </p:cNvPr>
          <p:cNvSpPr/>
          <p:nvPr/>
        </p:nvSpPr>
        <p:spPr>
          <a:xfrm flipH="1">
            <a:off x="6057898" y="5056188"/>
            <a:ext cx="6134100"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defRPr/>
            </a:pPr>
            <a:r>
              <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rPr>
              <a:t>        D. </a:t>
            </a:r>
            <a:r>
              <a:rPr lang="en-US" sz="2800" b="1" dirty="0" err="1">
                <a:solidFill>
                  <a:srgbClr val="C00000"/>
                </a:solidFill>
                <a:latin typeface="Times New Roman" pitchFamily="18" charset="0"/>
                <a:cs typeface="Times New Roman" pitchFamily="18" charset="0"/>
              </a:rPr>
              <a:t>Cuối</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những</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50 </a:t>
            </a:r>
            <a:r>
              <a:rPr lang="en-US" sz="2800" b="1" dirty="0" err="1">
                <a:solidFill>
                  <a:srgbClr val="C00000"/>
                </a:solidFill>
                <a:latin typeface="Times New Roman" pitchFamily="18" charset="0"/>
                <a:cs typeface="Times New Roman" pitchFamily="18" charset="0"/>
              </a:rPr>
              <a:t>thế</a:t>
            </a:r>
            <a:r>
              <a:rPr lang="en-US" sz="2800" b="1" dirty="0">
                <a:solidFill>
                  <a:srgbClr val="C00000"/>
                </a:solidFill>
                <a:latin typeface="Times New Roman" pitchFamily="18" charset="0"/>
                <a:cs typeface="Times New Roman" pitchFamily="18" charset="0"/>
              </a:rPr>
              <a:t> </a:t>
            </a:r>
            <a:r>
              <a:rPr lang="en-US" sz="2800" b="1" dirty="0" err="1">
                <a:solidFill>
                  <a:srgbClr val="C00000"/>
                </a:solidFill>
                <a:latin typeface="Times New Roman" pitchFamily="18" charset="0"/>
                <a:cs typeface="Times New Roman" pitchFamily="18" charset="0"/>
              </a:rPr>
              <a:t>kỉ</a:t>
            </a:r>
            <a:r>
              <a:rPr lang="en-US" sz="2800" b="1" dirty="0">
                <a:solidFill>
                  <a:srgbClr val="C00000"/>
                </a:solidFill>
                <a:latin typeface="Times New Roman" pitchFamily="18" charset="0"/>
                <a:cs typeface="Times New Roman" pitchFamily="18" charset="0"/>
              </a:rPr>
              <a:t> XX</a:t>
            </a:r>
            <a:endParaRPr kumimoji="0" lang="en-US" sz="2800" b="1" i="0" u="none" strike="noStrike" kern="1200" cap="none" spc="0" normalizeH="0" baseline="0" noProof="0" dirty="0">
              <a:ln>
                <a:noFill/>
              </a:ln>
              <a:solidFill>
                <a:srgbClr val="C00000"/>
              </a:solidFill>
              <a:effectLst/>
              <a:uLnTx/>
              <a:uFillTx/>
              <a:latin typeface="Times New Roman" pitchFamily="18" charset="0"/>
              <a:ea typeface="+mn-ea"/>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955ADC-6B9A-8D44-82DE-8E26F33F50B3}"/>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3011" name="TextBox 3">
            <a:extLst>
              <a:ext uri="{FF2B5EF4-FFF2-40B4-BE49-F238E27FC236}">
                <a16:creationId xmlns:a16="http://schemas.microsoft.com/office/drawing/2014/main" id="{BB2BD6CC-AB33-4DFB-8EA4-8CF3D729A511}"/>
              </a:ext>
            </a:extLst>
          </p:cNvPr>
          <p:cNvSpPr txBox="1">
            <a:spLocks noChangeArrowheads="1"/>
          </p:cNvSpPr>
          <p:nvPr/>
        </p:nvSpPr>
        <p:spPr bwMode="auto">
          <a:xfrm>
            <a:off x="369277" y="758535"/>
            <a:ext cx="965395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2800" b="1" i="0" u="none" strike="noStrike" kern="1200" cap="none" spc="0" normalizeH="0" baseline="0" noProof="0" dirty="0" err="1">
                <a:ln>
                  <a:noFill/>
                </a:ln>
                <a:solidFill>
                  <a:srgbClr val="0070C0"/>
                </a:solidFill>
                <a:effectLst/>
                <a:uLnTx/>
                <a:uFillTx/>
                <a:latin typeface="Times New Roman" panose="02020603050405020304" pitchFamily="18" charset="0"/>
                <a:cs typeface="Times New Roman" panose="02020603050405020304" pitchFamily="18" charset="0"/>
              </a:rPr>
              <a:t>Câu</a:t>
            </a:r>
            <a:r>
              <a:rPr kumimoji="0" lang="en-US" altLang="vi-VN" sz="2800" b="1"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rPr>
              <a:t> 2. </a:t>
            </a:r>
            <a:r>
              <a:rPr lang="vi-VN" altLang="vi-VN" sz="2800" b="1" dirty="0">
                <a:solidFill>
                  <a:srgbClr val="0070C0"/>
                </a:solidFill>
                <a:latin typeface="Times New Roman" panose="02020603050405020304" pitchFamily="18" charset="0"/>
                <a:cs typeface="Times New Roman" panose="02020603050405020304" pitchFamily="18" charset="0"/>
              </a:rPr>
              <a:t>Cuộc cách mạng nào đã được tiến hành sau khi giành độc lập đã giúp Ấn Độ tự túc được lượng thực cho toàn bộ người dân?</a:t>
            </a:r>
            <a:endParaRPr kumimoji="0" lang="en-US" altLang="vi-VN" sz="2800" b="1" i="0" u="none" strike="noStrike" kern="1200" cap="none" spc="0" normalizeH="0" baseline="0" noProof="0" dirty="0">
              <a:ln>
                <a:noFill/>
              </a:ln>
              <a:solidFill>
                <a:srgbClr val="0070C0"/>
              </a:solidFill>
              <a:effectLst/>
              <a:uLnTx/>
              <a:uFillTx/>
              <a:latin typeface="Times New Roman" panose="02020603050405020304" pitchFamily="18" charset="0"/>
              <a:cs typeface="Times New Roman" panose="02020603050405020304" pitchFamily="18" charset="0"/>
            </a:endParaRPr>
          </a:p>
        </p:txBody>
      </p:sp>
      <p:pic>
        <p:nvPicPr>
          <p:cNvPr id="43012" name="Picture 3" descr="C:\Users\Tien\Downloads\GAME PP\a8ffc11aed1997221e1bb62d28e90ddb.jpg">
            <a:extLst>
              <a:ext uri="{FF2B5EF4-FFF2-40B4-BE49-F238E27FC236}">
                <a16:creationId xmlns:a16="http://schemas.microsoft.com/office/drawing/2014/main" id="{A256B3D0-D71B-456E-96A0-4D48151057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8275" y="1969334"/>
            <a:ext cx="1924050" cy="192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a:extLst>
              <a:ext uri="{FF2B5EF4-FFF2-40B4-BE49-F238E27FC236}">
                <a16:creationId xmlns:a16="http://schemas.microsoft.com/office/drawing/2014/main" id="{9746AC29-3B56-4322-8BFE-F1520A6C29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9634919" y="500412"/>
            <a:ext cx="2533650"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4" descr="HÃ¬nh áº£nh cÃ³ liÃªn quan">
            <a:extLst>
              <a:ext uri="{FF2B5EF4-FFF2-40B4-BE49-F238E27FC236}">
                <a16:creationId xmlns:a16="http://schemas.microsoft.com/office/drawing/2014/main" id="{F904D9D0-6828-40B7-A631-51446BCD32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46714" y="5867502"/>
            <a:ext cx="1463590" cy="10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AFCEC5BB-3E5A-4175-9CCA-FFF878C0E759}"/>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00:10</a:t>
            </a:r>
          </a:p>
        </p:txBody>
      </p:sp>
      <p:sp>
        <p:nvSpPr>
          <p:cNvPr id="29" name="Rounded Rectangle 28">
            <a:extLst>
              <a:ext uri="{FF2B5EF4-FFF2-40B4-BE49-F238E27FC236}">
                <a16:creationId xmlns:a16="http://schemas.microsoft.com/office/drawing/2014/main" id="{E9D2C52E-ECA9-4911-A650-C7991B235B36}"/>
              </a:ext>
            </a:extLst>
          </p:cNvPr>
          <p:cNvSpPr/>
          <p:nvPr/>
        </p:nvSpPr>
        <p:spPr>
          <a:xfrm>
            <a:off x="95250" y="26405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00:09</a:t>
            </a:r>
          </a:p>
        </p:txBody>
      </p:sp>
      <p:sp>
        <p:nvSpPr>
          <p:cNvPr id="30" name="Rounded Rectangle 29">
            <a:extLst>
              <a:ext uri="{FF2B5EF4-FFF2-40B4-BE49-F238E27FC236}">
                <a16:creationId xmlns:a16="http://schemas.microsoft.com/office/drawing/2014/main" id="{58DD3941-5BF8-42F2-87A0-DE6B2224D266}"/>
              </a:ext>
            </a:extLst>
          </p:cNvPr>
          <p:cNvSpPr/>
          <p:nvPr/>
        </p:nvSpPr>
        <p:spPr>
          <a:xfrm>
            <a:off x="95250" y="2650046"/>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00:08</a:t>
            </a:r>
          </a:p>
        </p:txBody>
      </p:sp>
      <p:sp>
        <p:nvSpPr>
          <p:cNvPr id="31" name="Rounded Rectangle 30">
            <a:extLst>
              <a:ext uri="{FF2B5EF4-FFF2-40B4-BE49-F238E27FC236}">
                <a16:creationId xmlns:a16="http://schemas.microsoft.com/office/drawing/2014/main" id="{914A2154-4179-4ACF-A894-BC2088E17038}"/>
              </a:ext>
            </a:extLst>
          </p:cNvPr>
          <p:cNvSpPr/>
          <p:nvPr/>
        </p:nvSpPr>
        <p:spPr>
          <a:xfrm>
            <a:off x="95250" y="26405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00:07</a:t>
            </a:r>
          </a:p>
        </p:txBody>
      </p:sp>
      <p:sp>
        <p:nvSpPr>
          <p:cNvPr id="32" name="Rounded Rectangle 31">
            <a:extLst>
              <a:ext uri="{FF2B5EF4-FFF2-40B4-BE49-F238E27FC236}">
                <a16:creationId xmlns:a16="http://schemas.microsoft.com/office/drawing/2014/main" id="{FE035148-CEA7-4A6F-8141-D2AC93502D89}"/>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00:06</a:t>
            </a:r>
          </a:p>
        </p:txBody>
      </p:sp>
      <p:sp>
        <p:nvSpPr>
          <p:cNvPr id="33" name="Rounded Rectangle 32">
            <a:extLst>
              <a:ext uri="{FF2B5EF4-FFF2-40B4-BE49-F238E27FC236}">
                <a16:creationId xmlns:a16="http://schemas.microsoft.com/office/drawing/2014/main" id="{2156787C-F7A8-44F6-A760-2EA4F20E5E0F}"/>
              </a:ext>
            </a:extLst>
          </p:cNvPr>
          <p:cNvSpPr/>
          <p:nvPr/>
        </p:nvSpPr>
        <p:spPr>
          <a:xfrm>
            <a:off x="95250" y="264528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00:05</a:t>
            </a:r>
          </a:p>
        </p:txBody>
      </p:sp>
      <p:sp>
        <p:nvSpPr>
          <p:cNvPr id="34" name="Rounded Rectangle 33">
            <a:extLst>
              <a:ext uri="{FF2B5EF4-FFF2-40B4-BE49-F238E27FC236}">
                <a16:creationId xmlns:a16="http://schemas.microsoft.com/office/drawing/2014/main" id="{47AF2481-10C2-49AD-BAB1-6E22EF808961}"/>
              </a:ext>
            </a:extLst>
          </p:cNvPr>
          <p:cNvSpPr/>
          <p:nvPr/>
        </p:nvSpPr>
        <p:spPr>
          <a:xfrm>
            <a:off x="95250" y="2635759"/>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00:04</a:t>
            </a:r>
          </a:p>
        </p:txBody>
      </p:sp>
      <p:sp>
        <p:nvSpPr>
          <p:cNvPr id="35" name="Rounded Rectangle 34">
            <a:extLst>
              <a:ext uri="{FF2B5EF4-FFF2-40B4-BE49-F238E27FC236}">
                <a16:creationId xmlns:a16="http://schemas.microsoft.com/office/drawing/2014/main" id="{7046066C-238B-4BA2-8C75-3F985EF60AB7}"/>
              </a:ext>
            </a:extLst>
          </p:cNvPr>
          <p:cNvSpPr/>
          <p:nvPr/>
        </p:nvSpPr>
        <p:spPr>
          <a:xfrm>
            <a:off x="95250" y="2626234"/>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00:03</a:t>
            </a:r>
          </a:p>
        </p:txBody>
      </p:sp>
      <p:sp>
        <p:nvSpPr>
          <p:cNvPr id="36" name="Rounded Rectangle 35">
            <a:extLst>
              <a:ext uri="{FF2B5EF4-FFF2-40B4-BE49-F238E27FC236}">
                <a16:creationId xmlns:a16="http://schemas.microsoft.com/office/drawing/2014/main" id="{97EF32F7-E0E7-4AE5-9AD9-84295B22C587}"/>
              </a:ext>
            </a:extLst>
          </p:cNvPr>
          <p:cNvSpPr/>
          <p:nvPr/>
        </p:nvSpPr>
        <p:spPr>
          <a:xfrm>
            <a:off x="95250" y="2605596"/>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00:02</a:t>
            </a:r>
          </a:p>
        </p:txBody>
      </p:sp>
      <p:sp>
        <p:nvSpPr>
          <p:cNvPr id="37" name="Rounded Rectangle 36">
            <a:extLst>
              <a:ext uri="{FF2B5EF4-FFF2-40B4-BE49-F238E27FC236}">
                <a16:creationId xmlns:a16="http://schemas.microsoft.com/office/drawing/2014/main" id="{DD89454D-06F9-4508-85C2-C73DA046B284}"/>
              </a:ext>
            </a:extLst>
          </p:cNvPr>
          <p:cNvSpPr/>
          <p:nvPr/>
        </p:nvSpPr>
        <p:spPr>
          <a:xfrm>
            <a:off x="95250" y="26151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00:01</a:t>
            </a:r>
          </a:p>
        </p:txBody>
      </p:sp>
      <p:sp>
        <p:nvSpPr>
          <p:cNvPr id="38" name="Rounded Rectangle 37">
            <a:extLst>
              <a:ext uri="{FF2B5EF4-FFF2-40B4-BE49-F238E27FC236}">
                <a16:creationId xmlns:a16="http://schemas.microsoft.com/office/drawing/2014/main" id="{3E985DBB-470D-4FF9-B1B5-F895039F82C1}"/>
              </a:ext>
            </a:extLst>
          </p:cNvPr>
          <p:cNvSpPr/>
          <p:nvPr/>
        </p:nvSpPr>
        <p:spPr>
          <a:xfrm>
            <a:off x="95250" y="2615121"/>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Georgia"/>
                <a:ea typeface="+mn-ea"/>
                <a:cs typeface="+mn-cs"/>
              </a:rPr>
              <a:t>00:00</a:t>
            </a:r>
          </a:p>
        </p:txBody>
      </p:sp>
      <p:pic>
        <p:nvPicPr>
          <p:cNvPr id="39" name="Picture 2" descr="Káº¿t quáº£ hÃ¬nh áº£nh cho icon Äá»ng há»">
            <a:extLst>
              <a:ext uri="{FF2B5EF4-FFF2-40B4-BE49-F238E27FC236}">
                <a16:creationId xmlns:a16="http://schemas.microsoft.com/office/drawing/2014/main" id="{EB035F89-20EF-4ABD-859F-9B40488D9D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9750" y="2526222"/>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
            <a:extLst>
              <a:ext uri="{FF2B5EF4-FFF2-40B4-BE49-F238E27FC236}">
                <a16:creationId xmlns:a16="http://schemas.microsoft.com/office/drawing/2014/main" id="{FCD39953-04A2-49AF-AAFB-C0C8BC41CBF7}"/>
              </a:ext>
            </a:extLst>
          </p:cNvPr>
          <p:cNvSpPr/>
          <p:nvPr/>
        </p:nvSpPr>
        <p:spPr>
          <a:xfrm>
            <a:off x="-4762" y="4913314"/>
            <a:ext cx="6024562" cy="12588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C.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Cách</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mạng</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xanh</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endParaRPr>
          </a:p>
        </p:txBody>
      </p:sp>
      <p:sp>
        <p:nvSpPr>
          <p:cNvPr id="58" name="B">
            <a:extLst>
              <a:ext uri="{FF2B5EF4-FFF2-40B4-BE49-F238E27FC236}">
                <a16:creationId xmlns:a16="http://schemas.microsoft.com/office/drawing/2014/main" id="{46C37C18-D5B4-4D08-8373-68129052742D}"/>
              </a:ext>
            </a:extLst>
          </p:cNvPr>
          <p:cNvSpPr/>
          <p:nvPr/>
        </p:nvSpPr>
        <p:spPr>
          <a:xfrm>
            <a:off x="-43467" y="3488437"/>
            <a:ext cx="6024562" cy="103841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A. </a:t>
            </a:r>
            <a:r>
              <a:rPr lang="en-US" sz="3200" b="1" dirty="0" err="1">
                <a:solidFill>
                  <a:srgbClr val="FF0000"/>
                </a:solidFill>
                <a:latin typeface="Times New Roman" panose="02020603050405020304" pitchFamily="18" charset="0"/>
                <a:cs typeface="Times New Roman" panose="02020603050405020304" pitchFamily="18" charset="0"/>
              </a:rPr>
              <a:t>Cách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mạng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chất</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xám</a:t>
            </a:r>
            <a:r>
              <a:rPr lang="en-US" sz="3200" b="1" dirty="0">
                <a:solidFill>
                  <a:srgbClr val="FF0000"/>
                </a:solidFill>
                <a:latin typeface="Times New Roman" panose="02020603050405020304" pitchFamily="18" charset="0"/>
                <a:cs typeface="Times New Roman" panose="02020603050405020304" pitchFamily="18" charset="0"/>
              </a:rPr>
              <a:t> </a:t>
            </a: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p>
        </p:txBody>
      </p:sp>
      <p:sp>
        <p:nvSpPr>
          <p:cNvPr id="59" name="C">
            <a:extLst>
              <a:ext uri="{FF2B5EF4-FFF2-40B4-BE49-F238E27FC236}">
                <a16:creationId xmlns:a16="http://schemas.microsoft.com/office/drawing/2014/main" id="{0165BA71-7582-40F2-BEA3-FEB7D06102F8}"/>
              </a:ext>
            </a:extLst>
          </p:cNvPr>
          <p:cNvSpPr/>
          <p:nvPr/>
        </p:nvSpPr>
        <p:spPr>
          <a:xfrm flipH="1">
            <a:off x="6095997" y="3488437"/>
            <a:ext cx="6105524" cy="103841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B. </a:t>
            </a:r>
            <a:r>
              <a:rPr lang="en-US" sz="3200" b="1" dirty="0" err="1">
                <a:solidFill>
                  <a:srgbClr val="FF0000"/>
                </a:solidFill>
                <a:latin typeface="Times New Roman" panose="02020603050405020304" pitchFamily="18" charset="0"/>
                <a:cs typeface="Times New Roman" panose="02020603050405020304" pitchFamily="18" charset="0"/>
              </a:rPr>
              <a:t>Cách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mạng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trắng</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60" name="D">
            <a:extLst>
              <a:ext uri="{FF2B5EF4-FFF2-40B4-BE49-F238E27FC236}">
                <a16:creationId xmlns:a16="http://schemas.microsoft.com/office/drawing/2014/main" id="{276BEFC9-8C48-4C49-BD06-C28D2B5C073C}"/>
              </a:ext>
            </a:extLst>
          </p:cNvPr>
          <p:cNvSpPr/>
          <p:nvPr/>
        </p:nvSpPr>
        <p:spPr>
          <a:xfrm flipH="1">
            <a:off x="6176962" y="4913314"/>
            <a:ext cx="6024559" cy="1258886"/>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D. </a:t>
            </a:r>
            <a:r>
              <a:rPr lang="en-US" sz="3200" b="1" dirty="0" err="1">
                <a:solidFill>
                  <a:srgbClr val="FF0000"/>
                </a:solidFill>
                <a:latin typeface="Times New Roman" panose="02020603050405020304" pitchFamily="18" charset="0"/>
                <a:cs typeface="Times New Roman" panose="02020603050405020304" pitchFamily="18" charset="0"/>
              </a:rPr>
              <a:t>Cách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mạng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nhung</a:t>
            </a:r>
            <a:endPar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9"/>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8"/>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9"/>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30"/>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31"/>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32"/>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33"/>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4"/>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5"/>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6"/>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7"/>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63" restart="whenNotActive" fill="hold" evtFilter="cancelBubble" nodeType="interactiveSeq">
                <p:stCondLst>
                  <p:cond evt="onClick" delay="0">
                    <p:tgtEl>
                      <p:spTgt spid="5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56"/>
                                        </p:tgtEl>
                                        <p:attrNameLst>
                                          <p:attrName>style.color</p:attrName>
                                        </p:attrNameLst>
                                      </p:cBhvr>
                                      <p:by>
                                        <p:hsl h="0" s="12549" l="25098"/>
                                      </p:by>
                                    </p:animClr>
                                    <p:animClr clrSpc="hsl" dir="cw">
                                      <p:cBhvr>
                                        <p:cTn id="68" dur="500" fill="hold"/>
                                        <p:tgtEl>
                                          <p:spTgt spid="56"/>
                                        </p:tgtEl>
                                        <p:attrNameLst>
                                          <p:attrName>fillcolor</p:attrName>
                                        </p:attrNameLst>
                                      </p:cBhvr>
                                      <p:by>
                                        <p:hsl h="0" s="12549" l="25098"/>
                                      </p:by>
                                    </p:animClr>
                                    <p:animClr clrSpc="hsl" dir="cw">
                                      <p:cBhvr>
                                        <p:cTn id="69" dur="500" fill="hold"/>
                                        <p:tgtEl>
                                          <p:spTgt spid="56"/>
                                        </p:tgtEl>
                                        <p:attrNameLst>
                                          <p:attrName>stroke.color</p:attrName>
                                        </p:attrNameLst>
                                      </p:cBhvr>
                                      <p:by>
                                        <p:hsl h="0" s="12549" l="25098"/>
                                      </p:by>
                                    </p:animClr>
                                    <p:set>
                                      <p:cBhvr>
                                        <p:cTn id="70" dur="500" fill="hold"/>
                                        <p:tgtEl>
                                          <p:spTgt spid="56"/>
                                        </p:tgtEl>
                                        <p:attrNameLst>
                                          <p:attrName>fill.type</p:attrName>
                                        </p:attrNameLst>
                                      </p:cBhvr>
                                      <p:to>
                                        <p:strVal val="solid"/>
                                      </p:to>
                                    </p:set>
                                  </p:childTnLst>
                                  <p:subTnLst>
                                    <p:animClr clrSpc="rgb" dir="cw">
                                      <p:cBhvr override="childStyle">
                                        <p:cTn dur="1" fill="hold" display="0" masterRel="nextClick" afterEffect="1"/>
                                        <p:tgtEl>
                                          <p:spTgt spid="5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6"/>
                  </p:tgtEl>
                </p:cond>
              </p:nextCondLst>
            </p:seq>
            <p:seq concurrent="1" nextAc="seek">
              <p:cTn id="71" restart="whenNotActive" fill="hold" evtFilter="cancelBubble" nodeType="interactiveSeq">
                <p:stCondLst>
                  <p:cond evt="onClick" delay="0">
                    <p:tgtEl>
                      <p:spTgt spid="58"/>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58"/>
                                        </p:tgtEl>
                                      </p:cBhvr>
                                    </p:animEffect>
                                    <p:animScale>
                                      <p:cBhvr>
                                        <p:cTn id="76" dur="250" autoRev="1" fill="hold"/>
                                        <p:tgtEl>
                                          <p:spTgt spid="58"/>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8"/>
                  </p:tgtEl>
                </p:cond>
              </p:nextCondLst>
            </p:seq>
            <p:seq concurrent="1" nextAc="seek">
              <p:cTn id="77" restart="whenNotActive" fill="hold" evtFilter="cancelBubble" nodeType="interactiveSeq">
                <p:stCondLst>
                  <p:cond evt="onClick" delay="0">
                    <p:tgtEl>
                      <p:spTgt spid="59"/>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59"/>
                                        </p:tgtEl>
                                      </p:cBhvr>
                                    </p:animEffect>
                                    <p:animScale>
                                      <p:cBhvr>
                                        <p:cTn id="82" dur="250" autoRev="1" fill="hold"/>
                                        <p:tgtEl>
                                          <p:spTgt spid="59"/>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9"/>
                  </p:tgtEl>
                </p:cond>
              </p:nextCondLst>
            </p:seq>
            <p:seq concurrent="1" nextAc="seek">
              <p:cTn id="83" restart="whenNotActive" fill="hold" evtFilter="cancelBubble" nodeType="interactiveSeq">
                <p:stCondLst>
                  <p:cond evt="onClick" delay="0">
                    <p:tgtEl>
                      <p:spTgt spid="60"/>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60"/>
                                        </p:tgtEl>
                                      </p:cBhvr>
                                    </p:animEffect>
                                    <p:animScale>
                                      <p:cBhvr>
                                        <p:cTn id="88" dur="250" autoRev="1" fill="hold"/>
                                        <p:tgtEl>
                                          <p:spTgt spid="60"/>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0"/>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BE7F995-623D-434D-9FEB-F4393E0246B3}"/>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4035" name="TextBox 3">
            <a:extLst>
              <a:ext uri="{FF2B5EF4-FFF2-40B4-BE49-F238E27FC236}">
                <a16:creationId xmlns:a16="http://schemas.microsoft.com/office/drawing/2014/main" id="{185A4DE8-5E1F-4322-9AAC-BBBBA6C3C689}"/>
              </a:ext>
            </a:extLst>
          </p:cNvPr>
          <p:cNvSpPr txBox="1">
            <a:spLocks noChangeArrowheads="1"/>
          </p:cNvSpPr>
          <p:nvPr/>
        </p:nvSpPr>
        <p:spPr bwMode="auto">
          <a:xfrm>
            <a:off x="531018" y="777741"/>
            <a:ext cx="834628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lvl="0" algn="ctr" fontAlgn="base">
              <a:spcBef>
                <a:spcPct val="0"/>
              </a:spcBef>
              <a:spcAft>
                <a:spcPct val="0"/>
              </a:spcAft>
              <a:buClrTx/>
              <a:buSzTx/>
              <a:buNone/>
            </a:pPr>
            <a:r>
              <a:rPr kumimoji="0" lang="en-US" altLang="vi-VN" sz="36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3. </a:t>
            </a:r>
            <a:r>
              <a:rPr lang="vi-VN" altLang="vi-VN" sz="3600" b="1" dirty="0">
                <a:solidFill>
                  <a:srgbClr val="0070C0"/>
                </a:solidFill>
                <a:latin typeface="Times New Roman" panose="02020603050405020304" pitchFamily="18" charset="0"/>
                <a:cs typeface="Times New Roman" panose="02020603050405020304" pitchFamily="18" charset="0"/>
              </a:rPr>
              <a:t>Nước Cộng hòa Nhân dân Trung Hoa ra đời trong thời gian nào?</a:t>
            </a:r>
            <a:endParaRPr kumimoji="0" lang="en-US" alt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44036" name="Picture 3">
            <a:extLst>
              <a:ext uri="{FF2B5EF4-FFF2-40B4-BE49-F238E27FC236}">
                <a16:creationId xmlns:a16="http://schemas.microsoft.com/office/drawing/2014/main" id="{55D32EA8-980C-4E2C-A1BD-CDA51031B2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6125" y="402432"/>
            <a:ext cx="2560637"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2">
            <a:extLst>
              <a:ext uri="{FF2B5EF4-FFF2-40B4-BE49-F238E27FC236}">
                <a16:creationId xmlns:a16="http://schemas.microsoft.com/office/drawing/2014/main" id="{ABF67971-1E27-4E1E-A569-078648C189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56442" y="2036670"/>
            <a:ext cx="2452687" cy="1965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descr="HÃ¬nh áº£nh cÃ³ liÃªn quan">
            <a:extLst>
              <a:ext uri="{FF2B5EF4-FFF2-40B4-BE49-F238E27FC236}">
                <a16:creationId xmlns:a16="http://schemas.microsoft.com/office/drawing/2014/main" id="{50E539E6-36E3-41B2-BCC6-671415ECD3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6608" y="5722938"/>
            <a:ext cx="1791187"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extLst>
              <a:ext uri="{FF2B5EF4-FFF2-40B4-BE49-F238E27FC236}">
                <a16:creationId xmlns:a16="http://schemas.microsoft.com/office/drawing/2014/main" id="{FAEE265F-C24E-4B24-BE87-75C0A92F6E31}"/>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00:10</a:t>
            </a:r>
          </a:p>
        </p:txBody>
      </p:sp>
      <p:sp>
        <p:nvSpPr>
          <p:cNvPr id="25" name="Rounded Rectangle 24">
            <a:extLst>
              <a:ext uri="{FF2B5EF4-FFF2-40B4-BE49-F238E27FC236}">
                <a16:creationId xmlns:a16="http://schemas.microsoft.com/office/drawing/2014/main" id="{AA5EFF26-29A3-4865-8E61-500872F4CCB0}"/>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00:09</a:t>
            </a:r>
          </a:p>
        </p:txBody>
      </p:sp>
      <p:sp>
        <p:nvSpPr>
          <p:cNvPr id="26" name="Rounded Rectangle 25">
            <a:extLst>
              <a:ext uri="{FF2B5EF4-FFF2-40B4-BE49-F238E27FC236}">
                <a16:creationId xmlns:a16="http://schemas.microsoft.com/office/drawing/2014/main" id="{4D801D75-0428-4E1A-9C4D-C91A3BFD94CB}"/>
              </a:ext>
            </a:extLst>
          </p:cNvPr>
          <p:cNvSpPr/>
          <p:nvPr/>
        </p:nvSpPr>
        <p:spPr>
          <a:xfrm>
            <a:off x="1790700" y="248602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00:08</a:t>
            </a:r>
          </a:p>
        </p:txBody>
      </p:sp>
      <p:sp>
        <p:nvSpPr>
          <p:cNvPr id="27" name="Rounded Rectangle 26">
            <a:extLst>
              <a:ext uri="{FF2B5EF4-FFF2-40B4-BE49-F238E27FC236}">
                <a16:creationId xmlns:a16="http://schemas.microsoft.com/office/drawing/2014/main" id="{565CB93D-17F8-48DE-BA50-679B414974B9}"/>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00:07</a:t>
            </a:r>
          </a:p>
        </p:txBody>
      </p:sp>
      <p:sp>
        <p:nvSpPr>
          <p:cNvPr id="28" name="Rounded Rectangle 27">
            <a:extLst>
              <a:ext uri="{FF2B5EF4-FFF2-40B4-BE49-F238E27FC236}">
                <a16:creationId xmlns:a16="http://schemas.microsoft.com/office/drawing/2014/main" id="{23D908D0-E59D-4364-91A3-E8F4E4B2378D}"/>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00:06</a:t>
            </a:r>
          </a:p>
        </p:txBody>
      </p:sp>
      <p:sp>
        <p:nvSpPr>
          <p:cNvPr id="29" name="Rounded Rectangle 28">
            <a:extLst>
              <a:ext uri="{FF2B5EF4-FFF2-40B4-BE49-F238E27FC236}">
                <a16:creationId xmlns:a16="http://schemas.microsoft.com/office/drawing/2014/main" id="{3FC7CEAD-FFA9-49AA-BD22-FC172CC3CDA2}"/>
              </a:ext>
            </a:extLst>
          </p:cNvPr>
          <p:cNvSpPr/>
          <p:nvPr/>
        </p:nvSpPr>
        <p:spPr>
          <a:xfrm>
            <a:off x="1790700" y="248126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00:05</a:t>
            </a:r>
          </a:p>
        </p:txBody>
      </p:sp>
      <p:sp>
        <p:nvSpPr>
          <p:cNvPr id="30" name="Rounded Rectangle 29">
            <a:extLst>
              <a:ext uri="{FF2B5EF4-FFF2-40B4-BE49-F238E27FC236}">
                <a16:creationId xmlns:a16="http://schemas.microsoft.com/office/drawing/2014/main" id="{92A6BF88-F83D-4CD5-826C-5217FD7B2977}"/>
              </a:ext>
            </a:extLst>
          </p:cNvPr>
          <p:cNvSpPr/>
          <p:nvPr/>
        </p:nvSpPr>
        <p:spPr>
          <a:xfrm>
            <a:off x="1790700" y="247173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00:04</a:t>
            </a:r>
          </a:p>
        </p:txBody>
      </p:sp>
      <p:sp>
        <p:nvSpPr>
          <p:cNvPr id="31" name="Rounded Rectangle 30">
            <a:extLst>
              <a:ext uri="{FF2B5EF4-FFF2-40B4-BE49-F238E27FC236}">
                <a16:creationId xmlns:a16="http://schemas.microsoft.com/office/drawing/2014/main" id="{ADF6B615-A6D9-4801-8A71-108E7AF655D5}"/>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00:03</a:t>
            </a:r>
          </a:p>
        </p:txBody>
      </p:sp>
      <p:sp>
        <p:nvSpPr>
          <p:cNvPr id="32" name="Rounded Rectangle 31">
            <a:extLst>
              <a:ext uri="{FF2B5EF4-FFF2-40B4-BE49-F238E27FC236}">
                <a16:creationId xmlns:a16="http://schemas.microsoft.com/office/drawing/2014/main" id="{570595F7-0A64-46E8-803E-E47A16FC0C66}"/>
              </a:ext>
            </a:extLst>
          </p:cNvPr>
          <p:cNvSpPr/>
          <p:nvPr/>
        </p:nvSpPr>
        <p:spPr>
          <a:xfrm>
            <a:off x="1790700" y="244157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00:02</a:t>
            </a:r>
          </a:p>
        </p:txBody>
      </p:sp>
      <p:sp>
        <p:nvSpPr>
          <p:cNvPr id="33" name="Rounded Rectangle 32">
            <a:extLst>
              <a:ext uri="{FF2B5EF4-FFF2-40B4-BE49-F238E27FC236}">
                <a16:creationId xmlns:a16="http://schemas.microsoft.com/office/drawing/2014/main" id="{C8E3B7A4-7F02-4C55-9A54-7A9E85997C96}"/>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00:01</a:t>
            </a:r>
          </a:p>
        </p:txBody>
      </p:sp>
      <p:sp>
        <p:nvSpPr>
          <p:cNvPr id="34" name="Rounded Rectangle 33">
            <a:extLst>
              <a:ext uri="{FF2B5EF4-FFF2-40B4-BE49-F238E27FC236}">
                <a16:creationId xmlns:a16="http://schemas.microsoft.com/office/drawing/2014/main" id="{DC73793F-1738-4DA8-BDCE-9EF105CDDAFE}"/>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00:00</a:t>
            </a:r>
          </a:p>
        </p:txBody>
      </p:sp>
      <p:pic>
        <p:nvPicPr>
          <p:cNvPr id="35" name="Picture 2" descr="Káº¿t quáº£ hÃ¬nh áº£nh cho icon Äá»ng há»">
            <a:extLst>
              <a:ext uri="{FF2B5EF4-FFF2-40B4-BE49-F238E27FC236}">
                <a16:creationId xmlns:a16="http://schemas.microsoft.com/office/drawing/2014/main" id="{7031F0C0-6F21-442A-9867-569F974E6D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05200" y="2409826"/>
            <a:ext cx="78105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
            <a:extLst>
              <a:ext uri="{FF2B5EF4-FFF2-40B4-BE49-F238E27FC236}">
                <a16:creationId xmlns:a16="http://schemas.microsoft.com/office/drawing/2014/main" id="{B85D00D3-97A0-443A-811F-C81FB79DC16C}"/>
              </a:ext>
            </a:extLst>
          </p:cNvPr>
          <p:cNvSpPr/>
          <p:nvPr/>
        </p:nvSpPr>
        <p:spPr>
          <a:xfrm flipH="1">
            <a:off x="6194425" y="3783013"/>
            <a:ext cx="4343400"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base">
              <a:spcBef>
                <a:spcPct val="0"/>
              </a:spcBef>
              <a:spcAft>
                <a:spcPct val="0"/>
              </a:spcAft>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B. </a:t>
            </a:r>
            <a:r>
              <a:rPr lang="en-US" sz="3200" b="1" dirty="0" err="1">
                <a:solidFill>
                  <a:srgbClr val="C00000"/>
                </a:solidFill>
                <a:latin typeface="Times New Roman" panose="02020603050405020304" pitchFamily="18" charset="0"/>
                <a:cs typeface="Times New Roman" panose="02020603050405020304" pitchFamily="18" charset="0"/>
              </a:rPr>
              <a:t>Ngày</a:t>
            </a:r>
            <a:r>
              <a:rPr lang="en-US" sz="3200" b="1" dirty="0">
                <a:solidFill>
                  <a:srgbClr val="C00000"/>
                </a:solidFill>
                <a:latin typeface="Times New Roman" panose="02020603050405020304" pitchFamily="18" charset="0"/>
                <a:cs typeface="Times New Roman" panose="02020603050405020304" pitchFamily="18" charset="0"/>
              </a:rPr>
              <a:t> 1 – 10 – 1949.</a:t>
            </a:r>
            <a:endPar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7" name="B">
            <a:extLst>
              <a:ext uri="{FF2B5EF4-FFF2-40B4-BE49-F238E27FC236}">
                <a16:creationId xmlns:a16="http://schemas.microsoft.com/office/drawing/2014/main" id="{474BE395-E78F-49F2-849F-B541ACAB5083}"/>
              </a:ext>
            </a:extLst>
          </p:cNvPr>
          <p:cNvSpPr/>
          <p:nvPr/>
        </p:nvSpPr>
        <p:spPr>
          <a:xfrm>
            <a:off x="1676400" y="4929188"/>
            <a:ext cx="4343400"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fontAlgn="base">
              <a:spcBef>
                <a:spcPct val="0"/>
              </a:spcBef>
              <a:spcAft>
                <a:spcPct val="0"/>
              </a:spcAft>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 </a:t>
            </a:r>
            <a:r>
              <a:rPr lang="en-US" sz="3200" b="1" dirty="0" err="1">
                <a:solidFill>
                  <a:srgbClr val="C00000"/>
                </a:solidFill>
                <a:latin typeface="Times New Roman" panose="02020603050405020304" pitchFamily="18" charset="0"/>
                <a:cs typeface="Times New Roman" panose="02020603050405020304" pitchFamily="18" charset="0"/>
              </a:rPr>
              <a:t>Ngày</a:t>
            </a:r>
            <a:r>
              <a:rPr lang="en-US" sz="3200" b="1" dirty="0">
                <a:solidFill>
                  <a:srgbClr val="C00000"/>
                </a:solidFill>
                <a:latin typeface="Times New Roman" panose="02020603050405020304" pitchFamily="18" charset="0"/>
                <a:cs typeface="Times New Roman" panose="02020603050405020304" pitchFamily="18" charset="0"/>
              </a:rPr>
              <a:t> 2 – 10 – 1949.</a:t>
            </a:r>
            <a:endPar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8" name="C">
            <a:extLst>
              <a:ext uri="{FF2B5EF4-FFF2-40B4-BE49-F238E27FC236}">
                <a16:creationId xmlns:a16="http://schemas.microsoft.com/office/drawing/2014/main" id="{62978351-CEC4-4DFB-9FDB-06F3D7BFE2D9}"/>
              </a:ext>
            </a:extLst>
          </p:cNvPr>
          <p:cNvSpPr/>
          <p:nvPr/>
        </p:nvSpPr>
        <p:spPr>
          <a:xfrm>
            <a:off x="1676400" y="3783013"/>
            <a:ext cx="4338638"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A. </a:t>
            </a:r>
            <a:r>
              <a:rPr lang="en-US" sz="3200" b="1" dirty="0" err="1">
                <a:solidFill>
                  <a:srgbClr val="C00000"/>
                </a:solidFill>
                <a:latin typeface="Times New Roman" panose="02020603050405020304" pitchFamily="18" charset="0"/>
                <a:cs typeface="Times New Roman" panose="02020603050405020304" pitchFamily="18" charset="0"/>
              </a:rPr>
              <a:t>Ngày</a:t>
            </a:r>
            <a:r>
              <a:rPr lang="en-US" sz="3200" b="1" dirty="0">
                <a:solidFill>
                  <a:srgbClr val="C00000"/>
                </a:solidFill>
                <a:latin typeface="Times New Roman" panose="02020603050405020304" pitchFamily="18" charset="0"/>
                <a:cs typeface="Times New Roman" panose="02020603050405020304" pitchFamily="18" charset="0"/>
              </a:rPr>
              <a:t> 30 – 9 – 1949.</a:t>
            </a:r>
            <a:endParaRPr kumimoji="0" lang="vi-VN" sz="32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9" name="D">
            <a:extLst>
              <a:ext uri="{FF2B5EF4-FFF2-40B4-BE49-F238E27FC236}">
                <a16:creationId xmlns:a16="http://schemas.microsoft.com/office/drawing/2014/main" id="{D14CD7FF-E603-4474-8250-9B610D5AC6EE}"/>
              </a:ext>
            </a:extLst>
          </p:cNvPr>
          <p:cNvSpPr/>
          <p:nvPr/>
        </p:nvSpPr>
        <p:spPr>
          <a:xfrm flipH="1">
            <a:off x="6197601" y="4929188"/>
            <a:ext cx="4340225"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fontAlgn="base">
              <a:spcBef>
                <a:spcPct val="0"/>
              </a:spcBef>
              <a:spcAft>
                <a:spcPct val="0"/>
              </a:spcAft>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D. </a:t>
            </a:r>
            <a:r>
              <a:rPr lang="en-US" sz="3200" b="1" dirty="0" err="1">
                <a:solidFill>
                  <a:srgbClr val="C00000"/>
                </a:solidFill>
                <a:latin typeface="Times New Roman" panose="02020603050405020304" pitchFamily="18" charset="0"/>
                <a:cs typeface="Times New Roman" panose="02020603050405020304" pitchFamily="18" charset="0"/>
              </a:rPr>
              <a:t>Ngày</a:t>
            </a:r>
            <a:r>
              <a:rPr lang="en-US" sz="3200" b="1" dirty="0">
                <a:solidFill>
                  <a:srgbClr val="C00000"/>
                </a:solidFill>
                <a:latin typeface="Times New Roman" panose="02020603050405020304" pitchFamily="18" charset="0"/>
                <a:cs typeface="Times New Roman" panose="02020603050405020304" pitchFamily="18" charset="0"/>
              </a:rPr>
              <a:t> 3 – 10 – 1949.</a:t>
            </a:r>
            <a:endPar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5"/>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4"/>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5"/>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6"/>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7"/>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8"/>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9"/>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0"/>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1"/>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2"/>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3"/>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63" restart="whenNotActive" fill="hold" evtFilter="cancelBubble" nodeType="interactiveSeq">
                <p:stCondLst>
                  <p:cond evt="onClick" delay="0">
                    <p:tgtEl>
                      <p:spTgt spid="3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6"/>
                                        </p:tgtEl>
                                        <p:attrNameLst>
                                          <p:attrName>style.color</p:attrName>
                                        </p:attrNameLst>
                                      </p:cBhvr>
                                      <p:by>
                                        <p:hsl h="0" s="12549" l="25098"/>
                                      </p:by>
                                    </p:animClr>
                                    <p:animClr clrSpc="hsl" dir="cw">
                                      <p:cBhvr>
                                        <p:cTn id="68" dur="500" fill="hold"/>
                                        <p:tgtEl>
                                          <p:spTgt spid="36"/>
                                        </p:tgtEl>
                                        <p:attrNameLst>
                                          <p:attrName>fillcolor</p:attrName>
                                        </p:attrNameLst>
                                      </p:cBhvr>
                                      <p:by>
                                        <p:hsl h="0" s="12549" l="25098"/>
                                      </p:by>
                                    </p:animClr>
                                    <p:animClr clrSpc="hsl" dir="cw">
                                      <p:cBhvr>
                                        <p:cTn id="69" dur="500" fill="hold"/>
                                        <p:tgtEl>
                                          <p:spTgt spid="36"/>
                                        </p:tgtEl>
                                        <p:attrNameLst>
                                          <p:attrName>stroke.color</p:attrName>
                                        </p:attrNameLst>
                                      </p:cBhvr>
                                      <p:by>
                                        <p:hsl h="0" s="12549" l="25098"/>
                                      </p:by>
                                    </p:animClr>
                                    <p:set>
                                      <p:cBhvr>
                                        <p:cTn id="70" dur="500" fill="hold"/>
                                        <p:tgtEl>
                                          <p:spTgt spid="36"/>
                                        </p:tgtEl>
                                        <p:attrNameLst>
                                          <p:attrName>fill.type</p:attrName>
                                        </p:attrNameLst>
                                      </p:cBhvr>
                                      <p:to>
                                        <p:strVal val="solid"/>
                                      </p:to>
                                    </p:set>
                                  </p:childTnLst>
                                  <p:subTnLst>
                                    <p:animClr clrSpc="rgb" dir="cw">
                                      <p:cBhvr override="childStyle">
                                        <p:cTn dur="1" fill="hold" display="0" masterRel="nextClick" afterEffect="1"/>
                                        <p:tgtEl>
                                          <p:spTgt spid="3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6"/>
                  </p:tgtEl>
                </p:cond>
              </p:nextCondLst>
            </p:seq>
            <p:seq concurrent="1" nextAc="seek">
              <p:cTn id="71" restart="whenNotActive" fill="hold" evtFilter="cancelBubble" nodeType="interactiveSeq">
                <p:stCondLst>
                  <p:cond evt="onClick" delay="0">
                    <p:tgtEl>
                      <p:spTgt spid="37"/>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7"/>
                                        </p:tgtEl>
                                      </p:cBhvr>
                                    </p:animEffect>
                                    <p:animScale>
                                      <p:cBhvr>
                                        <p:cTn id="76" dur="250" autoRev="1" fill="hold"/>
                                        <p:tgtEl>
                                          <p:spTgt spid="37"/>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77" restart="whenNotActive" fill="hold" evtFilter="cancelBubble" nodeType="interactiveSeq">
                <p:stCondLst>
                  <p:cond evt="onClick" delay="0">
                    <p:tgtEl>
                      <p:spTgt spid="38"/>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8"/>
                                        </p:tgtEl>
                                      </p:cBhvr>
                                    </p:animEffect>
                                    <p:animScale>
                                      <p:cBhvr>
                                        <p:cTn id="82" dur="250" autoRev="1" fill="hold"/>
                                        <p:tgtEl>
                                          <p:spTgt spid="38"/>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seq concurrent="1" nextAc="seek">
              <p:cTn id="83" restart="whenNotActive" fill="hold" evtFilter="cancelBubble" nodeType="interactiveSeq">
                <p:stCondLst>
                  <p:cond evt="onClick" delay="0">
                    <p:tgtEl>
                      <p:spTgt spid="39"/>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9"/>
                                        </p:tgtEl>
                                      </p:cBhvr>
                                    </p:animEffect>
                                    <p:animScale>
                                      <p:cBhvr>
                                        <p:cTn id="88" dur="250" autoRev="1" fill="hold"/>
                                        <p:tgtEl>
                                          <p:spTgt spid="39"/>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9"/>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6" grpId="1" animBg="1"/>
      <p:bldP spid="37" grpId="0" animBg="1"/>
      <p:bldP spid="37" grpId="1" animBg="1"/>
      <p:bldP spid="38" grpId="0" animBg="1"/>
      <p:bldP spid="38" grpId="1" animBg="1"/>
      <p:bldP spid="39" grpId="0" animBg="1"/>
      <p:bldP spid="39"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E3EF749-F7EE-E62F-1AB8-543E4AE2F408}"/>
              </a:ext>
            </a:extLst>
          </p:cNvPr>
          <p:cNvSpPr txBox="1">
            <a:spLocks noChangeArrowheads="1"/>
          </p:cNvSpPr>
          <p:nvPr/>
        </p:nvSpPr>
        <p:spPr bwMode="auto">
          <a:xfrm>
            <a:off x="2583473" y="540239"/>
            <a:ext cx="7429500" cy="175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defRPr/>
            </a:pPr>
            <a:r>
              <a:rPr lang="en-US" altLang="en-US" sz="5400" b="1" kern="0" dirty="0">
                <a:solidFill>
                  <a:srgbClr val="0070C0"/>
                </a:solidFill>
                <a:latin typeface="Times New Roman" pitchFamily="18" charset="0"/>
                <a:cs typeface="Times New Roman" pitchFamily="18" charset="0"/>
              </a:rPr>
              <a:t>BÀI 4</a:t>
            </a:r>
          </a:p>
          <a:p>
            <a:pPr algn="ctr">
              <a:defRPr/>
            </a:pPr>
            <a:r>
              <a:rPr lang="en-US" altLang="en-US" sz="5400" b="1" kern="0" dirty="0">
                <a:solidFill>
                  <a:srgbClr val="0070C0"/>
                </a:solidFill>
                <a:latin typeface="Times New Roman" pitchFamily="18" charset="0"/>
                <a:cs typeface="Times New Roman" pitchFamily="18" charset="0"/>
              </a:rPr>
              <a:t>CÁC NƯỚC CHÂU Á </a:t>
            </a:r>
          </a:p>
        </p:txBody>
      </p:sp>
    </p:spTree>
    <p:extLst>
      <p:ext uri="{BB962C8B-B14F-4D97-AF65-F5344CB8AC3E}">
        <p14:creationId xmlns:p14="http://schemas.microsoft.com/office/powerpoint/2010/main" val="4248255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grpId="0" nodeType="withEffect">
                                  <p:stCondLst>
                                    <p:cond delay="0"/>
                                  </p:stCondLst>
                                  <p:childTnLst>
                                    <p:animRot by="120000">
                                      <p:cBhvr>
                                        <p:cTn id="6" dur="100" fill="hold">
                                          <p:stCondLst>
                                            <p:cond delay="0"/>
                                          </p:stCondLst>
                                        </p:cTn>
                                        <p:tgtEl>
                                          <p:spTgt spid="2"/>
                                        </p:tgtEl>
                                        <p:attrNameLst>
                                          <p:attrName>r</p:attrName>
                                        </p:attrNameLst>
                                      </p:cBhvr>
                                    </p:animRot>
                                    <p:animRot by="-240000">
                                      <p:cBhvr>
                                        <p:cTn id="7" dur="200" fill="hold">
                                          <p:stCondLst>
                                            <p:cond delay="200"/>
                                          </p:stCondLst>
                                        </p:cTn>
                                        <p:tgtEl>
                                          <p:spTgt spid="2"/>
                                        </p:tgtEl>
                                        <p:attrNameLst>
                                          <p:attrName>r</p:attrName>
                                        </p:attrNameLst>
                                      </p:cBhvr>
                                    </p:animRot>
                                    <p:animRot by="240000">
                                      <p:cBhvr>
                                        <p:cTn id="8" dur="200" fill="hold">
                                          <p:stCondLst>
                                            <p:cond delay="400"/>
                                          </p:stCondLst>
                                        </p:cTn>
                                        <p:tgtEl>
                                          <p:spTgt spid="2"/>
                                        </p:tgtEl>
                                        <p:attrNameLst>
                                          <p:attrName>r</p:attrName>
                                        </p:attrNameLst>
                                      </p:cBhvr>
                                    </p:animRot>
                                    <p:animRot by="-240000">
                                      <p:cBhvr>
                                        <p:cTn id="9" dur="200" fill="hold">
                                          <p:stCondLst>
                                            <p:cond delay="600"/>
                                          </p:stCondLst>
                                        </p:cTn>
                                        <p:tgtEl>
                                          <p:spTgt spid="2"/>
                                        </p:tgtEl>
                                        <p:attrNameLst>
                                          <p:attrName>r</p:attrName>
                                        </p:attrNameLst>
                                      </p:cBhvr>
                                    </p:animRot>
                                    <p:animRot by="120000">
                                      <p:cBhvr>
                                        <p:cTn id="10"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D467D604-2F63-AF48-94AF-F8E93A58749E}"/>
              </a:ext>
            </a:extLst>
          </p:cNvPr>
          <p:cNvPicPr>
            <a:picLocks noChangeAspect="1"/>
          </p:cNvPicPr>
          <p:nvPr/>
        </p:nvPicPr>
        <p:blipFill rotWithShape="1">
          <a:blip r:embed="rId5"/>
          <a:srcRect l="4531" t="12284" b="18716"/>
          <a:stretch/>
        </p:blipFill>
        <p:spPr>
          <a:xfrm>
            <a:off x="0" y="0"/>
            <a:ext cx="12563856" cy="2222501"/>
          </a:xfrm>
          <a:prstGeom prst="rect">
            <a:avLst/>
          </a:prstGeom>
        </p:spPr>
      </p:pic>
      <p:sp>
        <p:nvSpPr>
          <p:cNvPr id="45059" name="TextBox 3">
            <a:extLst>
              <a:ext uri="{FF2B5EF4-FFF2-40B4-BE49-F238E27FC236}">
                <a16:creationId xmlns:a16="http://schemas.microsoft.com/office/drawing/2014/main" id="{78190A9E-F5FA-4623-BA9F-48AA8D691996}"/>
              </a:ext>
            </a:extLst>
          </p:cNvPr>
          <p:cNvSpPr txBox="1">
            <a:spLocks noChangeArrowheads="1"/>
          </p:cNvSpPr>
          <p:nvPr/>
        </p:nvSpPr>
        <p:spPr bwMode="auto">
          <a:xfrm>
            <a:off x="949452" y="907718"/>
            <a:ext cx="877802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fontAlgn="base">
              <a:spcBef>
                <a:spcPct val="0"/>
              </a:spcBef>
              <a:spcAft>
                <a:spcPct val="0"/>
              </a:spcAft>
              <a:buClrTx/>
              <a:buSzTx/>
              <a:buNone/>
            </a:pPr>
            <a:r>
              <a:rPr kumimoji="0" lang="en-US" altLang="vi-VN"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Câu</a:t>
            </a:r>
            <a:r>
              <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4. </a:t>
            </a:r>
            <a:r>
              <a:rPr lang="vi-VN" altLang="vi-VN" sz="3200" b="1" dirty="0">
                <a:solidFill>
                  <a:srgbClr val="0070C0"/>
                </a:solidFill>
                <a:latin typeface="Times New Roman" panose="02020603050405020304" pitchFamily="18" charset="0"/>
                <a:cs typeface="Times New Roman" panose="02020603050405020304" pitchFamily="18" charset="0"/>
              </a:rPr>
              <a:t>Trung ương Đảng Cộng sản Trung Quốc đề ra đường lối cải cách – mở cửa khi nào?</a:t>
            </a:r>
            <a:endParaRPr kumimoji="0" lang="en-US" altLang="vi-VN"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pic>
        <p:nvPicPr>
          <p:cNvPr id="45060" name="Picture 2">
            <a:extLst>
              <a:ext uri="{FF2B5EF4-FFF2-40B4-BE49-F238E27FC236}">
                <a16:creationId xmlns:a16="http://schemas.microsoft.com/office/drawing/2014/main" id="{13BF425B-E164-48DD-BF1C-89C4682BD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27476" y="802953"/>
            <a:ext cx="1754188"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4" descr="HÃ¬nh áº£nh cÃ³ liÃªn quan">
            <a:extLst>
              <a:ext uri="{FF2B5EF4-FFF2-40B4-BE49-F238E27FC236}">
                <a16:creationId xmlns:a16="http://schemas.microsoft.com/office/drawing/2014/main" id="{F7E1791A-3DBE-47B7-BCB4-81E81EAC54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50512" y="5723310"/>
            <a:ext cx="1723135" cy="1134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6A45C8E9-F58E-4F3A-936A-DB4352B3187F}"/>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00:10</a:t>
            </a:r>
          </a:p>
        </p:txBody>
      </p:sp>
      <p:sp>
        <p:nvSpPr>
          <p:cNvPr id="24" name="Rounded Rectangle 23">
            <a:extLst>
              <a:ext uri="{FF2B5EF4-FFF2-40B4-BE49-F238E27FC236}">
                <a16:creationId xmlns:a16="http://schemas.microsoft.com/office/drawing/2014/main" id="{EAD1583E-89B0-47ED-BDCE-36D38536456F}"/>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00:09</a:t>
            </a:r>
          </a:p>
        </p:txBody>
      </p:sp>
      <p:sp>
        <p:nvSpPr>
          <p:cNvPr id="25" name="Rounded Rectangle 24">
            <a:extLst>
              <a:ext uri="{FF2B5EF4-FFF2-40B4-BE49-F238E27FC236}">
                <a16:creationId xmlns:a16="http://schemas.microsoft.com/office/drawing/2014/main" id="{794053FA-4EFF-4CB4-A9C5-8E020FD535FC}"/>
              </a:ext>
            </a:extLst>
          </p:cNvPr>
          <p:cNvSpPr/>
          <p:nvPr/>
        </p:nvSpPr>
        <p:spPr>
          <a:xfrm>
            <a:off x="1790700" y="248602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00:08</a:t>
            </a:r>
          </a:p>
        </p:txBody>
      </p:sp>
      <p:sp>
        <p:nvSpPr>
          <p:cNvPr id="26" name="Rounded Rectangle 25">
            <a:extLst>
              <a:ext uri="{FF2B5EF4-FFF2-40B4-BE49-F238E27FC236}">
                <a16:creationId xmlns:a16="http://schemas.microsoft.com/office/drawing/2014/main" id="{809BEBC9-8578-4B63-B53B-6F4A394E514B}"/>
              </a:ext>
            </a:extLst>
          </p:cNvPr>
          <p:cNvSpPr/>
          <p:nvPr/>
        </p:nvSpPr>
        <p:spPr>
          <a:xfrm>
            <a:off x="1790700" y="24765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00:07</a:t>
            </a:r>
          </a:p>
        </p:txBody>
      </p:sp>
      <p:sp>
        <p:nvSpPr>
          <p:cNvPr id="27" name="Rounded Rectangle 26">
            <a:extLst>
              <a:ext uri="{FF2B5EF4-FFF2-40B4-BE49-F238E27FC236}">
                <a16:creationId xmlns:a16="http://schemas.microsoft.com/office/drawing/2014/main" id="{E9E96F9A-FA8E-40D9-A28A-8343C2684DDA}"/>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00:06</a:t>
            </a:r>
          </a:p>
        </p:txBody>
      </p:sp>
      <p:sp>
        <p:nvSpPr>
          <p:cNvPr id="28" name="Rounded Rectangle 27">
            <a:extLst>
              <a:ext uri="{FF2B5EF4-FFF2-40B4-BE49-F238E27FC236}">
                <a16:creationId xmlns:a16="http://schemas.microsoft.com/office/drawing/2014/main" id="{E7AD7112-9CFB-4D6A-BD05-8B071A2555AE}"/>
              </a:ext>
            </a:extLst>
          </p:cNvPr>
          <p:cNvSpPr/>
          <p:nvPr/>
        </p:nvSpPr>
        <p:spPr>
          <a:xfrm>
            <a:off x="1790700" y="248126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00:05</a:t>
            </a:r>
          </a:p>
        </p:txBody>
      </p:sp>
      <p:sp>
        <p:nvSpPr>
          <p:cNvPr id="29" name="Rounded Rectangle 28">
            <a:extLst>
              <a:ext uri="{FF2B5EF4-FFF2-40B4-BE49-F238E27FC236}">
                <a16:creationId xmlns:a16="http://schemas.microsoft.com/office/drawing/2014/main" id="{AEE78731-BE40-4501-9568-7F8377A4BDC3}"/>
              </a:ext>
            </a:extLst>
          </p:cNvPr>
          <p:cNvSpPr/>
          <p:nvPr/>
        </p:nvSpPr>
        <p:spPr>
          <a:xfrm>
            <a:off x="1790700" y="2471738"/>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00:04</a:t>
            </a:r>
          </a:p>
        </p:txBody>
      </p:sp>
      <p:sp>
        <p:nvSpPr>
          <p:cNvPr id="30" name="Rounded Rectangle 29">
            <a:extLst>
              <a:ext uri="{FF2B5EF4-FFF2-40B4-BE49-F238E27FC236}">
                <a16:creationId xmlns:a16="http://schemas.microsoft.com/office/drawing/2014/main" id="{A606246F-EE9D-4D3F-9DF9-517388A1DB38}"/>
              </a:ext>
            </a:extLst>
          </p:cNvPr>
          <p:cNvSpPr/>
          <p:nvPr/>
        </p:nvSpPr>
        <p:spPr>
          <a:xfrm>
            <a:off x="1790700" y="2462213"/>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470FC-49A5-4A65-8E22-97CA8045B347}"/>
              </a:ext>
            </a:extLst>
          </p:cNvPr>
          <p:cNvSpPr/>
          <p:nvPr/>
        </p:nvSpPr>
        <p:spPr>
          <a:xfrm>
            <a:off x="1790700" y="2441575"/>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00:02</a:t>
            </a:r>
          </a:p>
        </p:txBody>
      </p:sp>
      <p:sp>
        <p:nvSpPr>
          <p:cNvPr id="32" name="Rounded Rectangle 31">
            <a:extLst>
              <a:ext uri="{FF2B5EF4-FFF2-40B4-BE49-F238E27FC236}">
                <a16:creationId xmlns:a16="http://schemas.microsoft.com/office/drawing/2014/main" id="{C8AC8E14-8885-41A0-A7DE-D4E22B6111D7}"/>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00:01</a:t>
            </a:r>
          </a:p>
        </p:txBody>
      </p:sp>
      <p:sp>
        <p:nvSpPr>
          <p:cNvPr id="33" name="Rounded Rectangle 32">
            <a:extLst>
              <a:ext uri="{FF2B5EF4-FFF2-40B4-BE49-F238E27FC236}">
                <a16:creationId xmlns:a16="http://schemas.microsoft.com/office/drawing/2014/main" id="{5B860FFD-CF7E-49B4-B888-50109B5F85D5}"/>
              </a:ext>
            </a:extLst>
          </p:cNvPr>
          <p:cNvSpPr/>
          <p:nvPr/>
        </p:nvSpPr>
        <p:spPr>
          <a:xfrm>
            <a:off x="1790700" y="2451100"/>
            <a:ext cx="1524000" cy="685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prstClr val="white"/>
                </a:solidFill>
                <a:effectLst/>
                <a:uLnTx/>
                <a:uFillTx/>
                <a:latin typeface="Times New Roman" panose="02020603050405020304" pitchFamily="18" charset="0"/>
                <a:ea typeface="+mn-ea"/>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052F9F76-A77D-4213-AD16-40A4E8FD9B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0656" y="2287588"/>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4B88DDAC-EBC7-44E4-8884-CDC15A0AA53E}"/>
              </a:ext>
            </a:extLst>
          </p:cNvPr>
          <p:cNvSpPr/>
          <p:nvPr/>
        </p:nvSpPr>
        <p:spPr>
          <a:xfrm flipH="1">
            <a:off x="6024816" y="4910139"/>
            <a:ext cx="4454525"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D.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1978.</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6" name="B">
            <a:extLst>
              <a:ext uri="{FF2B5EF4-FFF2-40B4-BE49-F238E27FC236}">
                <a16:creationId xmlns:a16="http://schemas.microsoft.com/office/drawing/2014/main" id="{2F9FE1F4-D121-4B08-BD8E-A6EFEBB241E4}"/>
              </a:ext>
            </a:extLst>
          </p:cNvPr>
          <p:cNvSpPr/>
          <p:nvPr/>
        </p:nvSpPr>
        <p:spPr>
          <a:xfrm>
            <a:off x="1652588" y="4910139"/>
            <a:ext cx="4343400"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fontAlgn="base">
              <a:spcBef>
                <a:spcPct val="0"/>
              </a:spcBef>
              <a:spcAft>
                <a:spcPct val="0"/>
              </a:spcAf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1977.</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7" name="C">
            <a:extLst>
              <a:ext uri="{FF2B5EF4-FFF2-40B4-BE49-F238E27FC236}">
                <a16:creationId xmlns:a16="http://schemas.microsoft.com/office/drawing/2014/main" id="{11418896-6AF3-41FA-8E2D-009AFE7BB993}"/>
              </a:ext>
            </a:extLst>
          </p:cNvPr>
          <p:cNvSpPr/>
          <p:nvPr/>
        </p:nvSpPr>
        <p:spPr>
          <a:xfrm>
            <a:off x="1652589" y="3763963"/>
            <a:ext cx="4338637" cy="79375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fontAlgn="base">
              <a:spcBef>
                <a:spcPct val="0"/>
              </a:spcBef>
              <a:spcAft>
                <a:spcPct val="0"/>
              </a:spcAf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A.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1975.</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8" name="D">
            <a:extLst>
              <a:ext uri="{FF2B5EF4-FFF2-40B4-BE49-F238E27FC236}">
                <a16:creationId xmlns:a16="http://schemas.microsoft.com/office/drawing/2014/main" id="{836BDBE0-E2F8-435B-ADFC-DEDCD4A3579C}"/>
              </a:ext>
            </a:extLst>
          </p:cNvPr>
          <p:cNvSpPr/>
          <p:nvPr/>
        </p:nvSpPr>
        <p:spPr>
          <a:xfrm flipH="1">
            <a:off x="5991226" y="3833244"/>
            <a:ext cx="4454525" cy="79533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lvl="0" algn="ctr">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B. </a:t>
            </a:r>
            <a:r>
              <a:rPr lang="en-US" sz="2800" b="1" dirty="0" err="1">
                <a:solidFill>
                  <a:srgbClr val="C00000"/>
                </a:solidFill>
                <a:latin typeface="Times New Roman" pitchFamily="18" charset="0"/>
                <a:cs typeface="Times New Roman" pitchFamily="18" charset="0"/>
              </a:rPr>
              <a:t>Năm</a:t>
            </a:r>
            <a:r>
              <a:rPr lang="en-US" sz="2800" b="1" dirty="0">
                <a:solidFill>
                  <a:srgbClr val="C00000"/>
                </a:solidFill>
                <a:latin typeface="Times New Roman" pitchFamily="18" charset="0"/>
                <a:cs typeface="Times New Roman" pitchFamily="18" charset="0"/>
              </a:rPr>
              <a:t> 1976.</a:t>
            </a:r>
            <a:endParaRPr kumimoji="0" lang="vi-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2EA77A40-ADA4-9A4F-857C-860AA7D379AC}"/>
              </a:ext>
            </a:extLst>
          </p:cNvPr>
          <p:cNvPicPr>
            <a:picLocks noChangeAspect="1"/>
          </p:cNvPicPr>
          <p:nvPr/>
        </p:nvPicPr>
        <p:blipFill>
          <a:blip r:embed="rId9"/>
          <a:stretch>
            <a:fillRect/>
          </a:stretch>
        </p:blipFill>
        <p:spPr>
          <a:xfrm>
            <a:off x="5286504" y="2127367"/>
            <a:ext cx="1723135" cy="17767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Ly kỳ chuyện tình dang dở của Đường Tăng trong Tây du ký 1986">
            <a:extLst>
              <a:ext uri="{FF2B5EF4-FFF2-40B4-BE49-F238E27FC236}">
                <a16:creationId xmlns:a16="http://schemas.microsoft.com/office/drawing/2014/main" id="{36D3CB90-C815-9046-A885-C6D3759D4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19168D3-47D7-FD4D-915F-6347DEEFD1AB}"/>
              </a:ext>
            </a:extLst>
          </p:cNvPr>
          <p:cNvGrpSpPr/>
          <p:nvPr/>
        </p:nvGrpSpPr>
        <p:grpSpPr>
          <a:xfrm>
            <a:off x="6419850" y="4889500"/>
            <a:ext cx="5772150" cy="1968500"/>
            <a:chOff x="3636645" y="6568567"/>
            <a:chExt cx="5772150" cy="1968500"/>
          </a:xfrm>
        </p:grpSpPr>
        <p:pic>
          <p:nvPicPr>
            <p:cNvPr id="7" name="Picture 3" descr="C:\Users\ADMIN\Desktop\Tai nguyen thiet ke tro choi\Bảng gỗ\49f1b87228eb6bdb68e300357ebeb9ca (2).jpg">
              <a:extLst>
                <a:ext uri="{FF2B5EF4-FFF2-40B4-BE49-F238E27FC236}">
                  <a16:creationId xmlns:a16="http://schemas.microsoft.com/office/drawing/2014/main" id="{D298453D-3462-4C9C-8793-7EA6B6A58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6645" y="6568567"/>
              <a:ext cx="57721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D350CEC-67F9-4894-BEB6-4AB11B868BF0}"/>
                </a:ext>
              </a:extLst>
            </p:cNvPr>
            <p:cNvSpPr/>
            <p:nvPr/>
          </p:nvSpPr>
          <p:spPr>
            <a:xfrm rot="20861924">
              <a:off x="5376437" y="7126989"/>
              <a:ext cx="2590800" cy="609600"/>
            </a:xfrm>
            <a:prstGeom prst="rect">
              <a:avLst/>
            </a:prstGeom>
            <a:solidFill>
              <a:schemeClr val="accent2">
                <a:lumMod val="40000"/>
                <a:lumOff val="60000"/>
              </a:schemeClr>
            </a:solidFill>
            <a:ln w="57150">
              <a:solidFill>
                <a:srgbClr val="FF0000"/>
              </a:solidFill>
              <a:prstDash val="soli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Georgia"/>
                  <a:ea typeface="+mn-ea"/>
                  <a:cs typeface="+mn-cs"/>
                </a:rPr>
                <a:t>THE END</a:t>
              </a:r>
            </a:p>
          </p:txBody>
        </p:sp>
      </p:grpSp>
      <p:sp>
        <p:nvSpPr>
          <p:cNvPr id="3" name="TextBox 2">
            <a:extLst>
              <a:ext uri="{FF2B5EF4-FFF2-40B4-BE49-F238E27FC236}">
                <a16:creationId xmlns:a16="http://schemas.microsoft.com/office/drawing/2014/main" id="{7C550C15-2C9C-254D-BDB9-4E9E8D813B28}"/>
              </a:ext>
            </a:extLst>
          </p:cNvPr>
          <p:cNvSpPr txBox="1"/>
          <p:nvPr/>
        </p:nvSpPr>
        <p:spPr>
          <a:xfrm>
            <a:off x="-256032" y="0"/>
            <a:ext cx="1271016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Cảm ơn các con đã giúp ta thỉnh kinh thành công!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0EFEE"/>
        </a:solidFill>
        <a:effectLst/>
      </p:bgPr>
    </p:bg>
    <p:spTree>
      <p:nvGrpSpPr>
        <p:cNvPr id="1" name=""/>
        <p:cNvGrpSpPr/>
        <p:nvPr/>
      </p:nvGrpSpPr>
      <p:grpSpPr>
        <a:xfrm>
          <a:off x="0" y="0"/>
          <a:ext cx="0" cy="0"/>
          <a:chOff x="0" y="0"/>
          <a:chExt cx="0" cy="0"/>
        </a:xfrm>
      </p:grpSpPr>
      <p:pic>
        <p:nvPicPr>
          <p:cNvPr id="4098" name="Picture 8" descr="Kết quả hình ảnh cho ban do chau 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250" y="0"/>
            <a:ext cx="10972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729582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heckerboard(across)">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310459"/>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a:defRPr/>
            </a:pPr>
            <a:r>
              <a:rPr lang="en-US" altLang="en-US" sz="3600" b="1" kern="0" dirty="0">
                <a:solidFill>
                  <a:srgbClr val="C00000"/>
                </a:solidFill>
                <a:latin typeface="Times New Roman" pitchFamily="18" charset="0"/>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a:defRPr/>
            </a:pPr>
            <a:r>
              <a:rPr lang="en-US" altLang="en-US" sz="3200" b="1" kern="0" dirty="0">
                <a:solidFill>
                  <a:srgbClr val="0070C0"/>
                </a:solidFill>
                <a:latin typeface="Times New Roman" pitchFamily="18" charset="0"/>
                <a:cs typeface="Times New Roman" pitchFamily="18" charset="0"/>
              </a:rPr>
              <a:t>I. TÌNH HÌNH CHUNG</a:t>
            </a:r>
          </a:p>
        </p:txBody>
      </p:sp>
      <p:sp>
        <p:nvSpPr>
          <p:cNvPr id="13" name="Rectangle 12">
            <a:extLst>
              <a:ext uri="{FF2B5EF4-FFF2-40B4-BE49-F238E27FC236}">
                <a16:creationId xmlns:a16="http://schemas.microsoft.com/office/drawing/2014/main" id="{54647EA0-FA0B-4F2F-9164-0EA40207B54D}"/>
              </a:ext>
            </a:extLst>
          </p:cNvPr>
          <p:cNvSpPr/>
          <p:nvPr/>
        </p:nvSpPr>
        <p:spPr>
          <a:xfrm>
            <a:off x="171450" y="1649247"/>
            <a:ext cx="11715749" cy="1077202"/>
          </a:xfrm>
          <a:prstGeom prst="rect">
            <a:avLst/>
          </a:prstGeom>
        </p:spPr>
        <p:txBody>
          <a:bodyPr wrap="square" lIns="91423" tIns="45712" rIns="91423" bIns="45712">
            <a:spAutoFit/>
          </a:bodyPr>
          <a:lstStyle/>
          <a:p>
            <a:pPr lvl="0" algn="just" fontAlgn="base">
              <a:spcBef>
                <a:spcPct val="0"/>
              </a:spcBef>
              <a:spcAft>
                <a:spcPct val="0"/>
              </a:spcAft>
            </a:pPr>
            <a:r>
              <a:rPr lang="en-US" sz="3200" i="1" dirty="0">
                <a:solidFill>
                  <a:srgbClr val="000000"/>
                </a:solidFill>
                <a:latin typeface="Times New Roman" pitchFamily="18" charset="0"/>
                <a:cs typeface="Times New Roman" pitchFamily="18" charset="0"/>
              </a:rPr>
              <a:t>- </a:t>
            </a:r>
            <a:r>
              <a:rPr lang="en-US" sz="3200" dirty="0" err="1">
                <a:solidFill>
                  <a:srgbClr val="000000"/>
                </a:solidFill>
                <a:latin typeface="Times New Roman" pitchFamily="18" charset="0"/>
                <a:cs typeface="Times New Roman" pitchFamily="18" charset="0"/>
              </a:rPr>
              <a:t>Sau</a:t>
            </a:r>
            <a:r>
              <a:rPr lang="en-US" sz="3200" dirty="0">
                <a:solidFill>
                  <a:srgbClr val="000000"/>
                </a:solidFill>
                <a:latin typeface="Times New Roman" pitchFamily="18" charset="0"/>
                <a:cs typeface="Times New Roman" pitchFamily="18" charset="0"/>
              </a:rPr>
              <a:t> </a:t>
            </a:r>
            <a:r>
              <a:rPr lang="en-US" sz="3200" dirty="0" err="1">
                <a:solidFill>
                  <a:srgbClr val="000000"/>
                </a:solidFill>
                <a:latin typeface="Times New Roman" pitchFamily="18" charset="0"/>
                <a:cs typeface="Times New Roman" pitchFamily="18" charset="0"/>
              </a:rPr>
              <a:t>chiến</a:t>
            </a:r>
            <a:r>
              <a:rPr lang="en-US" sz="3200" dirty="0">
                <a:solidFill>
                  <a:srgbClr val="000000"/>
                </a:solidFill>
                <a:latin typeface="Times New Roman" pitchFamily="18" charset="0"/>
                <a:cs typeface="Times New Roman" pitchFamily="18" charset="0"/>
              </a:rPr>
              <a:t> </a:t>
            </a:r>
            <a:r>
              <a:rPr lang="en-US" sz="3200" dirty="0" err="1">
                <a:solidFill>
                  <a:srgbClr val="000000"/>
                </a:solidFill>
                <a:latin typeface="Times New Roman" pitchFamily="18" charset="0"/>
                <a:cs typeface="Times New Roman" pitchFamily="18" charset="0"/>
              </a:rPr>
              <a:t>tranh</a:t>
            </a:r>
            <a:r>
              <a:rPr lang="en-US" sz="3200" dirty="0">
                <a:solidFill>
                  <a:srgbClr val="000000"/>
                </a:solidFill>
                <a:latin typeface="Times New Roman" pitchFamily="18" charset="0"/>
                <a:cs typeface="Times New Roman" pitchFamily="18" charset="0"/>
              </a:rPr>
              <a:t> </a:t>
            </a:r>
            <a:r>
              <a:rPr lang="en-US" sz="3200" dirty="0" err="1">
                <a:solidFill>
                  <a:srgbClr val="000000"/>
                </a:solidFill>
                <a:latin typeface="Times New Roman" pitchFamily="18" charset="0"/>
                <a:cs typeface="Times New Roman" pitchFamily="18" charset="0"/>
              </a:rPr>
              <a:t>thế</a:t>
            </a:r>
            <a:r>
              <a:rPr lang="en-US" sz="3200" dirty="0">
                <a:solidFill>
                  <a:srgbClr val="000000"/>
                </a:solidFill>
                <a:latin typeface="Times New Roman" pitchFamily="18" charset="0"/>
                <a:cs typeface="Times New Roman" pitchFamily="18" charset="0"/>
              </a:rPr>
              <a:t> </a:t>
            </a:r>
            <a:r>
              <a:rPr lang="en-US" sz="3200" dirty="0" err="1">
                <a:solidFill>
                  <a:srgbClr val="000000"/>
                </a:solidFill>
                <a:latin typeface="Times New Roman" pitchFamily="18" charset="0"/>
                <a:cs typeface="Times New Roman" pitchFamily="18" charset="0"/>
              </a:rPr>
              <a:t>giới</a:t>
            </a:r>
            <a:r>
              <a:rPr lang="en-US" sz="3200" dirty="0">
                <a:solidFill>
                  <a:srgbClr val="000000"/>
                </a:solidFill>
                <a:latin typeface="Times New Roman" pitchFamily="18" charset="0"/>
                <a:cs typeface="Times New Roman" pitchFamily="18" charset="0"/>
              </a:rPr>
              <a:t> 2</a:t>
            </a:r>
            <a:r>
              <a:rPr lang="en-US" sz="3200" i="1" dirty="0">
                <a:solidFill>
                  <a:srgbClr val="000000"/>
                </a:solidFill>
                <a:latin typeface="Times New Roman" pitchFamily="18" charset="0"/>
                <a:cs typeface="Times New Roman" pitchFamily="18" charset="0"/>
              </a:rPr>
              <a:t>, </a:t>
            </a:r>
            <a:r>
              <a:rPr lang="vi-VN" sz="3200" dirty="0">
                <a:solidFill>
                  <a:srgbClr val="000000"/>
                </a:solidFill>
                <a:latin typeface="Times New Roman" pitchFamily="18" charset="0"/>
                <a:cs typeface="Times New Roman" pitchFamily="18" charset="0"/>
              </a:rPr>
              <a:t>cao trào giải phóng dân tộc phát triển mạnh mẽ khắp Châu Á.</a:t>
            </a:r>
            <a:endParaRPr lang="en-US" sz="3200" dirty="0">
              <a:solidFill>
                <a:srgbClr val="000000"/>
              </a:solidFill>
              <a:latin typeface="Times New Roman" pitchFamily="18" charset="0"/>
              <a:cs typeface="Times New Roman" pitchFamily="18" charset="0"/>
            </a:endParaRPr>
          </a:p>
        </p:txBody>
      </p:sp>
      <p:sp>
        <p:nvSpPr>
          <p:cNvPr id="14" name="TextBox 13">
            <a:extLst>
              <a:ext uri="{FF2B5EF4-FFF2-40B4-BE49-F238E27FC236}">
                <a16:creationId xmlns:a16="http://schemas.microsoft.com/office/drawing/2014/main" id="{F0FFE068-60FE-415F-36D1-09CDC2CBF498}"/>
              </a:ext>
            </a:extLst>
          </p:cNvPr>
          <p:cNvSpPr txBox="1"/>
          <p:nvPr/>
        </p:nvSpPr>
        <p:spPr>
          <a:xfrm>
            <a:off x="171449" y="2665249"/>
            <a:ext cx="12047327" cy="1224935"/>
          </a:xfrm>
          <a:prstGeom prst="rect">
            <a:avLst/>
          </a:prstGeom>
          <a:noFill/>
        </p:spPr>
        <p:txBody>
          <a:bodyPr wrap="square" lIns="91423" tIns="45712" rIns="91423" bIns="45712" rtlCol="0">
            <a:spAutoFit/>
          </a:bodyPr>
          <a:lstStyle/>
          <a:p>
            <a:pPr algn="just">
              <a:lnSpc>
                <a:spcPct val="115000"/>
              </a:lnSpc>
              <a:spcBef>
                <a:spcPts val="600"/>
              </a:spcBef>
            </a:pPr>
            <a:r>
              <a:rPr lang="it-IT" sz="3200" dirty="0">
                <a:latin typeface="Times New Roman"/>
                <a:ea typeface="Times New Roman"/>
                <a:cs typeface="Times New Roman"/>
              </a:rPr>
              <a:t>- Tới cuối những năm 50, phần lớn các nước Châu Á đã giành được độc lập.</a:t>
            </a:r>
            <a:endParaRPr lang="en-US" sz="3200" dirty="0">
              <a:latin typeface="Times New Roman"/>
              <a:ea typeface="Calibri"/>
              <a:cs typeface="Times New Roman"/>
            </a:endParaRPr>
          </a:p>
        </p:txBody>
      </p:sp>
      <p:sp>
        <p:nvSpPr>
          <p:cNvPr id="15" name="Rectangle 14">
            <a:extLst>
              <a:ext uri="{FF2B5EF4-FFF2-40B4-BE49-F238E27FC236}">
                <a16:creationId xmlns:a16="http://schemas.microsoft.com/office/drawing/2014/main" id="{FB214504-31D6-6B19-99C9-B7FEEABEE3C3}"/>
              </a:ext>
            </a:extLst>
          </p:cNvPr>
          <p:cNvSpPr/>
          <p:nvPr/>
        </p:nvSpPr>
        <p:spPr>
          <a:xfrm>
            <a:off x="56445" y="3808893"/>
            <a:ext cx="12571123" cy="584759"/>
          </a:xfrm>
          <a:prstGeom prst="rect">
            <a:avLst/>
          </a:prstGeom>
        </p:spPr>
        <p:txBody>
          <a:bodyPr wrap="square" lIns="91423" tIns="45712" rIns="91423" bIns="45712">
            <a:spAutoFit/>
          </a:bodyPr>
          <a:lstStyle/>
          <a:p>
            <a:r>
              <a:rPr lang="it-IT" sz="3200" dirty="0">
                <a:latin typeface="Times New Roman"/>
                <a:ea typeface="Times New Roman"/>
              </a:rPr>
              <a:t>- Nửa sau thế kỷ XX, tình hình Châu Á không ổn định: </a:t>
            </a:r>
            <a:endParaRPr lang="en-US" sz="3200" dirty="0"/>
          </a:p>
        </p:txBody>
      </p:sp>
      <p:sp>
        <p:nvSpPr>
          <p:cNvPr id="16" name="Rectangle 15">
            <a:extLst>
              <a:ext uri="{FF2B5EF4-FFF2-40B4-BE49-F238E27FC236}">
                <a16:creationId xmlns:a16="http://schemas.microsoft.com/office/drawing/2014/main" id="{3BC80231-9C77-0F67-3ADC-80347EAD5AD8}"/>
              </a:ext>
            </a:extLst>
          </p:cNvPr>
          <p:cNvSpPr/>
          <p:nvPr/>
        </p:nvSpPr>
        <p:spPr>
          <a:xfrm>
            <a:off x="72337" y="4367585"/>
            <a:ext cx="12047326" cy="1077202"/>
          </a:xfrm>
          <a:prstGeom prst="rect">
            <a:avLst/>
          </a:prstGeom>
        </p:spPr>
        <p:txBody>
          <a:bodyPr wrap="square" lIns="91423" tIns="45712" rIns="91423" bIns="45712">
            <a:spAutoFit/>
          </a:bodyPr>
          <a:lstStyle/>
          <a:p>
            <a:r>
              <a:rPr lang="it-IT" sz="3200" dirty="0">
                <a:latin typeface="Times New Roman"/>
                <a:ea typeface="Times New Roman"/>
              </a:rPr>
              <a:t>+ Nhiều cuộc chiến tranh xâm lược xảy ra ở khu vực Đông Nam Á và Trung Đông.</a:t>
            </a:r>
            <a:endParaRPr lang="en-US" sz="3200" dirty="0"/>
          </a:p>
        </p:txBody>
      </p:sp>
      <p:sp>
        <p:nvSpPr>
          <p:cNvPr id="17" name="Rectangle 16">
            <a:extLst>
              <a:ext uri="{FF2B5EF4-FFF2-40B4-BE49-F238E27FC236}">
                <a16:creationId xmlns:a16="http://schemas.microsoft.com/office/drawing/2014/main" id="{30DEAFD0-DD40-566F-2ABD-28B5AA5D696C}"/>
              </a:ext>
            </a:extLst>
          </p:cNvPr>
          <p:cNvSpPr/>
          <p:nvPr/>
        </p:nvSpPr>
        <p:spPr>
          <a:xfrm>
            <a:off x="-38070" y="5583810"/>
            <a:ext cx="12256846" cy="1077202"/>
          </a:xfrm>
          <a:prstGeom prst="rect">
            <a:avLst/>
          </a:prstGeom>
        </p:spPr>
        <p:txBody>
          <a:bodyPr wrap="square" lIns="91423" tIns="45712" rIns="91423" bIns="45712">
            <a:spAutoFit/>
          </a:bodyPr>
          <a:lstStyle/>
          <a:p>
            <a:pPr algn="ctr">
              <a:defRPr/>
            </a:pPr>
            <a:r>
              <a:rPr lang="en-US" sz="3200" kern="0" dirty="0">
                <a:solidFill>
                  <a:srgbClr val="000000"/>
                </a:solidFill>
                <a:latin typeface="Times New Roman" pitchFamily="18" charset="0"/>
                <a:cs typeface="Times New Roman" pitchFamily="18" charset="0"/>
              </a:rPr>
              <a:t>+ </a:t>
            </a:r>
            <a:r>
              <a:rPr lang="vi-VN" sz="3200" kern="0" dirty="0">
                <a:solidFill>
                  <a:srgbClr val="000000"/>
                </a:solidFill>
                <a:latin typeface="Times New Roman" pitchFamily="18" charset="0"/>
                <a:cs typeface="Times New Roman" pitchFamily="18" charset="0"/>
              </a:rPr>
              <a:t>Một số vụ tranh chấp biên giới</a:t>
            </a:r>
            <a:r>
              <a:rPr lang="en-US" sz="3200" kern="0" dirty="0">
                <a:solidFill>
                  <a:srgbClr val="000000"/>
                </a:solidFill>
                <a:latin typeface="Times New Roman" pitchFamily="18" charset="0"/>
                <a:cs typeface="Times New Roman" pitchFamily="18" charset="0"/>
              </a:rPr>
              <a:t>, </a:t>
            </a:r>
            <a:r>
              <a:rPr lang="en-US" sz="3200" kern="0" dirty="0" err="1">
                <a:solidFill>
                  <a:srgbClr val="000000"/>
                </a:solidFill>
                <a:latin typeface="Times New Roman" pitchFamily="18" charset="0"/>
                <a:cs typeface="Times New Roman" pitchFamily="18" charset="0"/>
              </a:rPr>
              <a:t>lãnh</a:t>
            </a:r>
            <a:r>
              <a:rPr lang="en-US" sz="3200" kern="0" dirty="0">
                <a:solidFill>
                  <a:srgbClr val="000000"/>
                </a:solidFill>
                <a:latin typeface="Times New Roman" pitchFamily="18" charset="0"/>
                <a:cs typeface="Times New Roman" pitchFamily="18" charset="0"/>
              </a:rPr>
              <a:t> </a:t>
            </a:r>
            <a:r>
              <a:rPr lang="en-US" sz="3200" kern="0" dirty="0" err="1">
                <a:solidFill>
                  <a:srgbClr val="000000"/>
                </a:solidFill>
                <a:latin typeface="Times New Roman" pitchFamily="18" charset="0"/>
                <a:cs typeface="Times New Roman" pitchFamily="18" charset="0"/>
              </a:rPr>
              <a:t>thổ</a:t>
            </a:r>
            <a:r>
              <a:rPr lang="vi-VN" sz="3200" kern="0" dirty="0">
                <a:solidFill>
                  <a:srgbClr val="000000"/>
                </a:solidFill>
                <a:latin typeface="Times New Roman" pitchFamily="18" charset="0"/>
                <a:cs typeface="Times New Roman" pitchFamily="18" charset="0"/>
              </a:rPr>
              <a:t> và đòi li khai xảy ra: Ấn Độ và Pa</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ki</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xtan, </a:t>
            </a:r>
            <a:r>
              <a:rPr lang="en-US" sz="3200" kern="0" dirty="0" err="1">
                <a:solidFill>
                  <a:srgbClr val="000000"/>
                </a:solidFill>
                <a:latin typeface="Times New Roman" pitchFamily="18" charset="0"/>
                <a:cs typeface="Times New Roman" pitchFamily="18" charset="0"/>
              </a:rPr>
              <a:t>Xri</a:t>
            </a:r>
            <a:r>
              <a:rPr lang="en-US" sz="3200" kern="0" dirty="0">
                <a:solidFill>
                  <a:srgbClr val="000000"/>
                </a:solidFill>
                <a:latin typeface="Times New Roman" pitchFamily="18" charset="0"/>
                <a:cs typeface="Times New Roman" pitchFamily="18" charset="0"/>
              </a:rPr>
              <a:t> </a:t>
            </a:r>
            <a:r>
              <a:rPr lang="en-US" sz="3200" kern="0" dirty="0" err="1">
                <a:solidFill>
                  <a:srgbClr val="000000"/>
                </a:solidFill>
                <a:latin typeface="Times New Roman" pitchFamily="18" charset="0"/>
                <a:cs typeface="Times New Roman" pitchFamily="18" charset="0"/>
              </a:rPr>
              <a:t>Lan-ca</a:t>
            </a:r>
            <a:r>
              <a:rPr lang="en-US" sz="3200" kern="0" dirty="0">
                <a:solidFill>
                  <a:srgbClr val="000000"/>
                </a:solidFill>
                <a:latin typeface="Times New Roman" pitchFamily="18" charset="0"/>
                <a:cs typeface="Times New Roman" pitchFamily="18" charset="0"/>
              </a:rPr>
              <a:t>, Phi-lip-pin, </a:t>
            </a:r>
            <a:r>
              <a:rPr lang="vi-VN" sz="3200" kern="0" dirty="0">
                <a:solidFill>
                  <a:srgbClr val="000000"/>
                </a:solidFill>
                <a:latin typeface="Times New Roman" pitchFamily="18" charset="0"/>
                <a:cs typeface="Times New Roman" pitchFamily="18" charset="0"/>
              </a:rPr>
              <a:t>In</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đô</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nê</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xi</a:t>
            </a:r>
            <a:r>
              <a:rPr lang="en-US" sz="3200" kern="0" dirty="0">
                <a:solidFill>
                  <a:srgbClr val="000000"/>
                </a:solidFill>
                <a:latin typeface="Times New Roman" pitchFamily="18" charset="0"/>
                <a:cs typeface="Times New Roman" pitchFamily="18" charset="0"/>
              </a:rPr>
              <a:t>-</a:t>
            </a:r>
            <a:r>
              <a:rPr lang="vi-VN" sz="3200" kern="0" dirty="0">
                <a:solidFill>
                  <a:srgbClr val="000000"/>
                </a:solidFill>
                <a:latin typeface="Times New Roman" pitchFamily="18" charset="0"/>
                <a:cs typeface="Times New Roman" pitchFamily="18" charset="0"/>
              </a:rPr>
              <a:t>a</a:t>
            </a:r>
            <a:r>
              <a:rPr lang="en-US" sz="3200" kern="0" dirty="0">
                <a:solidFill>
                  <a:srgbClr val="000000"/>
                </a:solidFill>
                <a:latin typeface="Times New Roman" pitchFamily="18" charset="0"/>
                <a:cs typeface="Times New Roman" pitchFamily="18" charset="0"/>
              </a:rPr>
              <a:t>…</a:t>
            </a:r>
            <a:endParaRPr lang="en-US" sz="3200" kern="0" dirty="0">
              <a:solidFill>
                <a:srgbClr val="000000"/>
              </a:solidFill>
            </a:endParaRPr>
          </a:p>
        </p:txBody>
      </p:sp>
      <p:sp>
        <p:nvSpPr>
          <p:cNvPr id="9" name="Cloud Callout 8">
            <a:extLst>
              <a:ext uri="{FF2B5EF4-FFF2-40B4-BE49-F238E27FC236}">
                <a16:creationId xmlns:a16="http://schemas.microsoft.com/office/drawing/2014/main" id="{47782D20-C240-11A1-67EF-659C0455A3C3}"/>
              </a:ext>
            </a:extLst>
          </p:cNvPr>
          <p:cNvSpPr/>
          <p:nvPr/>
        </p:nvSpPr>
        <p:spPr>
          <a:xfrm>
            <a:off x="5486399" y="2618538"/>
            <a:ext cx="6400799" cy="3492500"/>
          </a:xfrm>
          <a:prstGeom prst="cloudCallout">
            <a:avLst>
              <a:gd name="adj1" fmla="val -69112"/>
              <a:gd name="adj2" fmla="val -78983"/>
            </a:avLst>
          </a:prstGeom>
        </p:spPr>
        <p:style>
          <a:lnRef idx="2">
            <a:schemeClr val="accent2"/>
          </a:lnRef>
          <a:fillRef idx="1">
            <a:schemeClr val="lt1"/>
          </a:fillRef>
          <a:effectRef idx="0">
            <a:schemeClr val="accent2"/>
          </a:effectRef>
          <a:fontRef idx="minor">
            <a:schemeClr val="dk1"/>
          </a:fontRef>
        </p:style>
        <p:txBody>
          <a:bodyPr lIns="91423" tIns="45712" rIns="91423" bIns="45712" rtlCol="0" anchor="ctr"/>
          <a:lstStyle/>
          <a:p>
            <a:pPr algn="ctr"/>
            <a:r>
              <a:rPr lang="it-IT" sz="3600" dirty="0">
                <a:solidFill>
                  <a:srgbClr val="000000"/>
                </a:solidFill>
                <a:latin typeface="Times New Roman"/>
                <a:ea typeface="Times New Roman"/>
              </a:rPr>
              <a:t>   Sau chiến tranh thế giới thứ hai, tình hình Châu Á có gì nổi bật?</a:t>
            </a:r>
            <a:endParaRPr lang="en-US" sz="360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70938687"/>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9" grpId="0" animBg="1"/>
      <p:bldP spid="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3901443" y="1676402"/>
            <a:ext cx="5212081"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109708" tIns="54854" rIns="109708" bIns="54854"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1097071" eaLnBrk="1" fontAlgn="base" hangingPunct="1">
              <a:spcBef>
                <a:spcPct val="0"/>
              </a:spcBef>
              <a:spcAft>
                <a:spcPct val="0"/>
              </a:spcAft>
            </a:pPr>
            <a:endParaRPr lang="en-US" sz="2160">
              <a:solidFill>
                <a:srgbClr val="000000"/>
              </a:solidFill>
              <a:latin typeface="Calibri" pitchFamily="34" charset="0"/>
              <a:cs typeface="Arial" charset="0"/>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4" y="-28830"/>
            <a:ext cx="3657600" cy="3352800"/>
          </a:xfrm>
          <a:prstGeom prst="rect">
            <a:avLst/>
          </a:prstGeom>
          <a:noFill/>
          <a:ln w="9360" cap="sq">
            <a:solidFill>
              <a:srgbClr val="333399"/>
            </a:solidFill>
            <a:miter lim="800000"/>
            <a:headEnd/>
            <a:tailEnd/>
          </a:ln>
          <a:extLst>
            <a:ext uri="{909E8E84-426E-40DD-AFC4-6F175D3DCCD1}">
              <a14:hiddenFill xmlns:a14="http://schemas.microsoft.com/office/drawing/2010/main">
                <a:solidFill>
                  <a:srgbClr val="FFFFFF"/>
                </a:solidFill>
              </a14:hiddenFill>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8559" y="-14412"/>
            <a:ext cx="4145287" cy="3396050"/>
          </a:xfrm>
          <a:prstGeom prst="rect">
            <a:avLst/>
          </a:prstGeom>
          <a:noFill/>
          <a:ln w="9360" cap="sq">
            <a:solidFill>
              <a:srgbClr val="333399"/>
            </a:solidFill>
            <a:miter lim="800000"/>
            <a:headEnd/>
            <a:tailEnd/>
          </a:ln>
          <a:extLst>
            <a:ext uri="{909E8E84-426E-40DD-AFC4-6F175D3DCCD1}">
              <a14:hiddenFill xmlns:a14="http://schemas.microsoft.com/office/drawing/2010/main">
                <a:solidFill>
                  <a:srgbClr val="FFFFFF"/>
                </a:solidFill>
              </a14:hiddenFill>
            </a:ext>
          </a:extLst>
        </p:spPr>
      </p:pic>
      <p:pic>
        <p:nvPicPr>
          <p:cNvPr id="2253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3845" y="0"/>
            <a:ext cx="4328153" cy="3429000"/>
          </a:xfrm>
          <a:prstGeom prst="rect">
            <a:avLst/>
          </a:prstGeom>
          <a:noFill/>
          <a:ln w="9360" cap="sq">
            <a:solidFill>
              <a:srgbClr val="333399"/>
            </a:solidFill>
            <a:miter lim="800000"/>
            <a:headEnd/>
            <a:tailEnd/>
          </a:ln>
          <a:extLst>
            <a:ext uri="{909E8E84-426E-40DD-AFC4-6F175D3DCCD1}">
              <a14:hiddenFill xmlns:a14="http://schemas.microsoft.com/office/drawing/2010/main">
                <a:solidFill>
                  <a:srgbClr val="FFFFFF"/>
                </a:solidFill>
              </a14:hiddenFill>
            </a:ext>
          </a:extLst>
        </p:spPr>
      </p:pic>
      <p:pic>
        <p:nvPicPr>
          <p:cNvPr id="2253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42" y="3466126"/>
            <a:ext cx="5913121" cy="3391874"/>
          </a:xfrm>
          <a:prstGeom prst="rect">
            <a:avLst/>
          </a:prstGeom>
          <a:noFill/>
          <a:ln w="38160" cap="sq">
            <a:solidFill>
              <a:srgbClr val="663300"/>
            </a:solidFill>
            <a:miter lim="800000"/>
            <a:headEnd/>
            <a:tailEnd/>
          </a:ln>
          <a:extLst>
            <a:ext uri="{909E8E84-426E-40DD-AFC4-6F175D3DCCD1}">
              <a14:hiddenFill xmlns:a14="http://schemas.microsoft.com/office/drawing/2010/main">
                <a:solidFill>
                  <a:srgbClr val="FFFFFF"/>
                </a:solidFill>
              </a14:hiddenFill>
            </a:ext>
          </a:extLst>
        </p:spPr>
      </p:pic>
      <p:pic>
        <p:nvPicPr>
          <p:cNvPr id="2253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4563" y="3519613"/>
            <a:ext cx="6187437" cy="3338387"/>
          </a:xfrm>
          <a:prstGeom prst="rect">
            <a:avLst/>
          </a:prstGeom>
          <a:noFill/>
          <a:ln w="38160" cap="sq">
            <a:solidFill>
              <a:srgbClr val="663300"/>
            </a:solidFill>
            <a:miter lim="800000"/>
            <a:headEnd/>
            <a:tailEnd/>
          </a:ln>
          <a:extLst>
            <a:ext uri="{909E8E84-426E-40DD-AFC4-6F175D3DCCD1}">
              <a14:hiddenFill xmlns:a14="http://schemas.microsoft.com/office/drawing/2010/main">
                <a:solidFill>
                  <a:srgbClr val="FFFFFF"/>
                </a:solidFill>
              </a14:hiddenFill>
            </a:ext>
          </a:extLst>
        </p:spPr>
      </p:pic>
      <p:sp>
        <p:nvSpPr>
          <p:cNvPr id="22535" name="Rectangle 7"/>
          <p:cNvSpPr>
            <a:spLocks noChangeArrowheads="1"/>
          </p:cNvSpPr>
          <p:nvPr/>
        </p:nvSpPr>
        <p:spPr bwMode="auto">
          <a:xfrm>
            <a:off x="548642" y="2619644"/>
            <a:ext cx="2743200" cy="704326"/>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980" tIns="56149" rIns="107980" bIns="56149">
            <a:spAutoFit/>
          </a:bodyPr>
          <a:lstStyle/>
          <a:p>
            <a:pPr defTabSz="1097071" eaLnBrk="0" fontAlgn="base" hangingPunct="0">
              <a:spcBef>
                <a:spcPct val="0"/>
              </a:spcBef>
              <a:spcAft>
                <a:spcPct val="0"/>
              </a:spcAft>
              <a:tabLst>
                <a:tab pos="0" algn="l"/>
                <a:tab pos="537108" algn="l"/>
                <a:tab pos="1076122" algn="l"/>
                <a:tab pos="1615133" algn="l"/>
                <a:tab pos="2154146" algn="l"/>
                <a:tab pos="2693159" algn="l"/>
                <a:tab pos="3232171" algn="l"/>
                <a:tab pos="3771184" algn="l"/>
                <a:tab pos="4310197" algn="l"/>
                <a:tab pos="4849210" algn="l"/>
                <a:tab pos="5388222" algn="l"/>
                <a:tab pos="5927234" algn="l"/>
                <a:tab pos="6466247" algn="l"/>
                <a:tab pos="7005260" algn="l"/>
                <a:tab pos="7544272" algn="l"/>
                <a:tab pos="8083285" algn="l"/>
                <a:tab pos="8622298" algn="l"/>
                <a:tab pos="9161310" algn="l"/>
                <a:tab pos="9700322" algn="l"/>
                <a:tab pos="10239335" algn="l"/>
                <a:tab pos="10778347" algn="l"/>
              </a:tabLst>
            </a:pPr>
            <a:r>
              <a:rPr lang="en-US" sz="1920" b="1" i="1" dirty="0" err="1">
                <a:solidFill>
                  <a:srgbClr val="0000FF"/>
                </a:solidFill>
                <a:latin typeface="Times New Roman" pitchFamily="18" charset="0"/>
                <a:cs typeface="Times New Roman" pitchFamily="18" charset="0"/>
              </a:rPr>
              <a:t>Mỹ</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xâm</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lược</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Triều</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Tiên</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thập</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niên</a:t>
            </a:r>
            <a:r>
              <a:rPr lang="en-US" sz="1920" b="1" i="1" dirty="0">
                <a:solidFill>
                  <a:srgbClr val="0000FF"/>
                </a:solidFill>
                <a:latin typeface="Times New Roman" pitchFamily="18" charset="0"/>
                <a:cs typeface="Times New Roman" pitchFamily="18" charset="0"/>
              </a:rPr>
              <a:t> 1950.</a:t>
            </a:r>
          </a:p>
        </p:txBody>
      </p:sp>
      <p:sp>
        <p:nvSpPr>
          <p:cNvPr id="22536" name="Rectangle 8"/>
          <p:cNvSpPr>
            <a:spLocks noChangeArrowheads="1"/>
          </p:cNvSpPr>
          <p:nvPr/>
        </p:nvSpPr>
        <p:spPr bwMode="auto">
          <a:xfrm>
            <a:off x="4175759" y="2619644"/>
            <a:ext cx="3200400" cy="704326"/>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980" tIns="56149" rIns="107980" bIns="56149">
            <a:spAutoFit/>
          </a:bodyPr>
          <a:lstStyle/>
          <a:p>
            <a:pPr defTabSz="1097071" fontAlgn="base">
              <a:spcBef>
                <a:spcPct val="0"/>
              </a:spcBef>
              <a:spcAft>
                <a:spcPct val="0"/>
              </a:spcAft>
              <a:tabLst>
                <a:tab pos="0" algn="l"/>
                <a:tab pos="537108" algn="l"/>
                <a:tab pos="1076122" algn="l"/>
                <a:tab pos="1615133" algn="l"/>
                <a:tab pos="2154146" algn="l"/>
                <a:tab pos="2693159" algn="l"/>
                <a:tab pos="3232171" algn="l"/>
                <a:tab pos="3771184" algn="l"/>
                <a:tab pos="4310197" algn="l"/>
                <a:tab pos="4849210" algn="l"/>
                <a:tab pos="5388222" algn="l"/>
                <a:tab pos="5927234" algn="l"/>
                <a:tab pos="6466247" algn="l"/>
                <a:tab pos="7005260" algn="l"/>
                <a:tab pos="7544272" algn="l"/>
                <a:tab pos="8083285" algn="l"/>
                <a:tab pos="8622298" algn="l"/>
                <a:tab pos="9161310" algn="l"/>
                <a:tab pos="9700322" algn="l"/>
                <a:tab pos="10239335" algn="l"/>
                <a:tab pos="10778347" algn="l"/>
              </a:tabLst>
            </a:pPr>
            <a:r>
              <a:rPr lang="en-US" sz="1920" b="1" i="1" dirty="0" err="1">
                <a:solidFill>
                  <a:srgbClr val="0000FF"/>
                </a:solidFill>
                <a:latin typeface="Times New Roman" pitchFamily="18" charset="0"/>
                <a:cs typeface="Times New Roman" pitchFamily="18" charset="0"/>
              </a:rPr>
              <a:t>Mỹ</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mở</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rộng</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chiến</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tranh</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xâm</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lược</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Việt</a:t>
            </a:r>
            <a:r>
              <a:rPr lang="en-US" sz="1920" b="1" i="1" dirty="0">
                <a:solidFill>
                  <a:srgbClr val="0000FF"/>
                </a:solidFill>
                <a:latin typeface="Times New Roman" pitchFamily="18" charset="0"/>
                <a:cs typeface="Times New Roman" pitchFamily="18" charset="0"/>
              </a:rPr>
              <a:t> Nam 1954-1975</a:t>
            </a:r>
          </a:p>
        </p:txBody>
      </p:sp>
      <p:sp>
        <p:nvSpPr>
          <p:cNvPr id="22537" name="Rectangle 9"/>
          <p:cNvSpPr>
            <a:spLocks noChangeArrowheads="1"/>
          </p:cNvSpPr>
          <p:nvPr/>
        </p:nvSpPr>
        <p:spPr bwMode="auto">
          <a:xfrm>
            <a:off x="8625837" y="2662899"/>
            <a:ext cx="3017521" cy="704326"/>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980" tIns="56149" rIns="107980" bIns="56149">
            <a:spAutoFit/>
          </a:bodyPr>
          <a:lstStyle/>
          <a:p>
            <a:pPr defTabSz="1097071" eaLnBrk="0" fontAlgn="base" hangingPunct="0">
              <a:spcBef>
                <a:spcPct val="0"/>
              </a:spcBef>
              <a:spcAft>
                <a:spcPct val="0"/>
              </a:spcAft>
              <a:tabLst>
                <a:tab pos="0" algn="l"/>
                <a:tab pos="537108" algn="l"/>
                <a:tab pos="1076122" algn="l"/>
                <a:tab pos="1615133" algn="l"/>
                <a:tab pos="2154146" algn="l"/>
                <a:tab pos="2693159" algn="l"/>
                <a:tab pos="3232171" algn="l"/>
                <a:tab pos="3771184" algn="l"/>
                <a:tab pos="4310197" algn="l"/>
                <a:tab pos="4849210" algn="l"/>
                <a:tab pos="5388222" algn="l"/>
                <a:tab pos="5927234" algn="l"/>
                <a:tab pos="6466247" algn="l"/>
                <a:tab pos="7005260" algn="l"/>
                <a:tab pos="7544272" algn="l"/>
                <a:tab pos="8083285" algn="l"/>
                <a:tab pos="8622298" algn="l"/>
                <a:tab pos="9161310" algn="l"/>
                <a:tab pos="9700322" algn="l"/>
                <a:tab pos="10239335" algn="l"/>
                <a:tab pos="10778347" algn="l"/>
              </a:tabLst>
            </a:pPr>
            <a:r>
              <a:rPr lang="en-US" sz="1920" b="1" i="1" dirty="0" err="1">
                <a:solidFill>
                  <a:srgbClr val="0000FF"/>
                </a:solidFill>
                <a:latin typeface="Times New Roman" pitchFamily="18" charset="0"/>
                <a:cs typeface="Times New Roman" pitchFamily="18" charset="0"/>
              </a:rPr>
              <a:t>Tàu</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chiến</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Mỹ</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đổ</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bộ</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vào</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vùng</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Vịnh</a:t>
            </a:r>
            <a:r>
              <a:rPr lang="en-US" sz="1920" b="1" i="1" dirty="0">
                <a:solidFill>
                  <a:srgbClr val="0000FF"/>
                </a:solidFill>
                <a:latin typeface="Times New Roman" pitchFamily="18" charset="0"/>
                <a:cs typeface="Times New Roman" pitchFamily="18" charset="0"/>
              </a:rPr>
              <a:t> </a:t>
            </a:r>
            <a:r>
              <a:rPr lang="en-US" sz="1920" b="1" i="1" dirty="0" err="1">
                <a:solidFill>
                  <a:srgbClr val="0000FF"/>
                </a:solidFill>
                <a:latin typeface="Times New Roman" pitchFamily="18" charset="0"/>
                <a:cs typeface="Times New Roman" pitchFamily="18" charset="0"/>
              </a:rPr>
              <a:t>năm</a:t>
            </a:r>
            <a:r>
              <a:rPr lang="en-US" sz="1920" b="1" i="1" dirty="0">
                <a:solidFill>
                  <a:srgbClr val="0000FF"/>
                </a:solidFill>
                <a:latin typeface="Times New Roman" pitchFamily="18" charset="0"/>
                <a:cs typeface="Times New Roman" pitchFamily="18" charset="0"/>
              </a:rPr>
              <a:t> 1989</a:t>
            </a:r>
          </a:p>
        </p:txBody>
      </p:sp>
      <p:sp>
        <p:nvSpPr>
          <p:cNvPr id="22538" name="Rectangle 10"/>
          <p:cNvSpPr>
            <a:spLocks noChangeArrowheads="1"/>
          </p:cNvSpPr>
          <p:nvPr/>
        </p:nvSpPr>
        <p:spPr bwMode="auto">
          <a:xfrm>
            <a:off x="6774174" y="6449140"/>
            <a:ext cx="5212081" cy="40886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07980" tIns="56149" rIns="107980" bIns="56149">
            <a:spAutoFit/>
          </a:bodyPr>
          <a:lstStyle/>
          <a:p>
            <a:pPr defTabSz="1097071" fontAlgn="base">
              <a:spcBef>
                <a:spcPct val="0"/>
              </a:spcBef>
              <a:spcAft>
                <a:spcPct val="0"/>
              </a:spcAft>
              <a:tabLst>
                <a:tab pos="0" algn="l"/>
                <a:tab pos="537108" algn="l"/>
                <a:tab pos="1076122" algn="l"/>
                <a:tab pos="1615133" algn="l"/>
                <a:tab pos="2154146" algn="l"/>
                <a:tab pos="2693159" algn="l"/>
                <a:tab pos="3232171" algn="l"/>
                <a:tab pos="3771184" algn="l"/>
                <a:tab pos="4310197" algn="l"/>
                <a:tab pos="4849210" algn="l"/>
                <a:tab pos="5388222" algn="l"/>
                <a:tab pos="5927234" algn="l"/>
                <a:tab pos="6466247" algn="l"/>
                <a:tab pos="7005260" algn="l"/>
                <a:tab pos="7544272" algn="l"/>
                <a:tab pos="8083285" algn="l"/>
                <a:tab pos="8622298" algn="l"/>
                <a:tab pos="9161310" algn="l"/>
                <a:tab pos="9700322" algn="l"/>
                <a:tab pos="10239335" algn="l"/>
                <a:tab pos="10778347" algn="l"/>
              </a:tabLst>
            </a:pPr>
            <a:r>
              <a:rPr lang="en-US" sz="1920" b="1" dirty="0" err="1">
                <a:solidFill>
                  <a:srgbClr val="0000FF"/>
                </a:solidFill>
                <a:latin typeface="Times New Roman" pitchFamily="18" charset="0"/>
                <a:cs typeface="Times New Roman" pitchFamily="18" charset="0"/>
              </a:rPr>
              <a:t>Mỹ</a:t>
            </a:r>
            <a:r>
              <a:rPr lang="en-US" sz="1920" b="1" dirty="0">
                <a:solidFill>
                  <a:srgbClr val="0000FF"/>
                </a:solidFill>
                <a:latin typeface="Times New Roman" pitchFamily="18" charset="0"/>
                <a:cs typeface="Times New Roman" pitchFamily="18" charset="0"/>
              </a:rPr>
              <a:t> </a:t>
            </a:r>
            <a:r>
              <a:rPr lang="en-US" sz="1920" b="1" dirty="0" err="1">
                <a:solidFill>
                  <a:srgbClr val="0000FF"/>
                </a:solidFill>
                <a:latin typeface="Times New Roman" pitchFamily="18" charset="0"/>
                <a:cs typeface="Times New Roman" pitchFamily="18" charset="0"/>
              </a:rPr>
              <a:t>ném</a:t>
            </a:r>
            <a:r>
              <a:rPr lang="en-US" sz="1920" b="1" dirty="0">
                <a:solidFill>
                  <a:srgbClr val="0000FF"/>
                </a:solidFill>
                <a:latin typeface="Times New Roman" pitchFamily="18" charset="0"/>
                <a:cs typeface="Times New Roman" pitchFamily="18" charset="0"/>
              </a:rPr>
              <a:t> </a:t>
            </a:r>
            <a:r>
              <a:rPr lang="en-US" sz="1920" b="1" dirty="0" err="1">
                <a:solidFill>
                  <a:srgbClr val="0000FF"/>
                </a:solidFill>
                <a:latin typeface="Times New Roman" pitchFamily="18" charset="0"/>
                <a:cs typeface="Times New Roman" pitchFamily="18" charset="0"/>
              </a:rPr>
              <a:t>bom</a:t>
            </a:r>
            <a:r>
              <a:rPr lang="en-US" sz="1920" b="1" dirty="0">
                <a:solidFill>
                  <a:srgbClr val="0000FF"/>
                </a:solidFill>
                <a:latin typeface="Times New Roman" pitchFamily="18" charset="0"/>
                <a:cs typeface="Times New Roman" pitchFamily="18" charset="0"/>
              </a:rPr>
              <a:t> </a:t>
            </a:r>
            <a:r>
              <a:rPr lang="en-US" sz="1920" b="1" dirty="0" err="1">
                <a:solidFill>
                  <a:srgbClr val="0000FF"/>
                </a:solidFill>
                <a:latin typeface="Times New Roman" pitchFamily="18" charset="0"/>
                <a:cs typeface="Times New Roman" pitchFamily="18" charset="0"/>
              </a:rPr>
              <a:t>xuống</a:t>
            </a:r>
            <a:r>
              <a:rPr lang="en-US" sz="1920" b="1" dirty="0">
                <a:solidFill>
                  <a:srgbClr val="0000FF"/>
                </a:solidFill>
                <a:latin typeface="Times New Roman" pitchFamily="18" charset="0"/>
                <a:cs typeface="Times New Roman" pitchFamily="18" charset="0"/>
              </a:rPr>
              <a:t> BAGHDAD - IRAQ</a:t>
            </a:r>
          </a:p>
        </p:txBody>
      </p:sp>
    </p:spTree>
    <p:extLst>
      <p:ext uri="{BB962C8B-B14F-4D97-AF65-F5344CB8AC3E}">
        <p14:creationId xmlns:p14="http://schemas.microsoft.com/office/powerpoint/2010/main" val="2622387555"/>
      </p:ext>
    </p:extLst>
  </p:cSld>
  <p:clrMapOvr>
    <a:masterClrMapping/>
  </p:clrMapOvr>
  <p:transition spd="med">
    <p:plu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additive="repl">
                                        <p:cTn id="6" dur="1" fill="hold">
                                          <p:stCondLst>
                                            <p:cond delay="0"/>
                                          </p:stCondLst>
                                        </p:cTn>
                                        <p:tgtEl>
                                          <p:spTgt spid="2"/>
                                        </p:tgtEl>
                                        <p:attrNameLst>
                                          <p:attrName>style.visibility</p:attrName>
                                        </p:attrNameLst>
                                      </p:cBhvr>
                                      <p:to>
                                        <p:strVal val="visible"/>
                                      </p:to>
                                    </p:set>
                                    <p:animEffect transition="in" filter="blinds(horizontal)">
                                      <p:cBhvr additive="repl">
                                        <p:cTn id="7" dur="800"/>
                                        <p:tgtEl>
                                          <p:spTgt spid="2"/>
                                        </p:tgtEl>
                                      </p:cBhvr>
                                    </p:animEffect>
                                  </p:childTnLst>
                                </p:cTn>
                              </p:par>
                              <p:par>
                                <p:cTn id="8" presetID="3" presetClass="entr" presetSubtype="10" fill="hold" nodeType="withEffect">
                                  <p:stCondLst>
                                    <p:cond delay="0"/>
                                  </p:stCondLst>
                                  <p:childTnLst>
                                    <p:set>
                                      <p:cBhvr additive="repl">
                                        <p:cTn id="9" dur="1" fill="hold">
                                          <p:stCondLst>
                                            <p:cond delay="0"/>
                                          </p:stCondLst>
                                        </p:cTn>
                                        <p:tgtEl>
                                          <p:spTgt spid="22535"/>
                                        </p:tgtEl>
                                        <p:attrNameLst>
                                          <p:attrName>style.visibility</p:attrName>
                                        </p:attrNameLst>
                                      </p:cBhvr>
                                      <p:to>
                                        <p:strVal val="visible"/>
                                      </p:to>
                                    </p:set>
                                    <p:animEffect transition="in" filter="blinds(horizontal)">
                                      <p:cBhvr additive="repl">
                                        <p:cTn id="10" dur="700"/>
                                        <p:tgtEl>
                                          <p:spTgt spid="22535"/>
                                        </p:tgtEl>
                                      </p:cBhvr>
                                    </p:animEffect>
                                  </p:childTnLst>
                                </p:cTn>
                              </p:par>
                            </p:childTnLst>
                          </p:cTn>
                        </p:par>
                        <p:par>
                          <p:cTn id="11" fill="hold" nodeType="afterGroup">
                            <p:stCondLst>
                              <p:cond delay="800"/>
                            </p:stCondLst>
                            <p:childTnLst>
                              <p:par>
                                <p:cTn id="12" presetID="4" presetClass="entr" presetSubtype="16" fill="hold" nodeType="afterEffect">
                                  <p:stCondLst>
                                    <p:cond delay="0"/>
                                  </p:stCondLst>
                                  <p:childTnLst>
                                    <p:set>
                                      <p:cBhvr additive="repl">
                                        <p:cTn id="13" dur="1" fill="hold">
                                          <p:stCondLst>
                                            <p:cond delay="0"/>
                                          </p:stCondLst>
                                        </p:cTn>
                                        <p:tgtEl>
                                          <p:spTgt spid="22531"/>
                                        </p:tgtEl>
                                        <p:attrNameLst>
                                          <p:attrName>style.visibility</p:attrName>
                                        </p:attrNameLst>
                                      </p:cBhvr>
                                      <p:to>
                                        <p:strVal val="visible"/>
                                      </p:to>
                                    </p:set>
                                    <p:animEffect transition="in" filter="box(in)">
                                      <p:cBhvr additive="repl">
                                        <p:cTn id="14" dur="1100"/>
                                        <p:tgtEl>
                                          <p:spTgt spid="22531"/>
                                        </p:tgtEl>
                                      </p:cBhvr>
                                    </p:animEffect>
                                  </p:childTnLst>
                                </p:cTn>
                              </p:par>
                              <p:par>
                                <p:cTn id="15" presetID="4" presetClass="entr" presetSubtype="16" fill="hold" nodeType="withEffect">
                                  <p:stCondLst>
                                    <p:cond delay="0"/>
                                  </p:stCondLst>
                                  <p:childTnLst>
                                    <p:set>
                                      <p:cBhvr additive="repl">
                                        <p:cTn id="16" dur="1" fill="hold">
                                          <p:stCondLst>
                                            <p:cond delay="0"/>
                                          </p:stCondLst>
                                        </p:cTn>
                                        <p:tgtEl>
                                          <p:spTgt spid="22536"/>
                                        </p:tgtEl>
                                        <p:attrNameLst>
                                          <p:attrName>style.visibility</p:attrName>
                                        </p:attrNameLst>
                                      </p:cBhvr>
                                      <p:to>
                                        <p:strVal val="visible"/>
                                      </p:to>
                                    </p:set>
                                    <p:animEffect transition="in" filter="box(in)">
                                      <p:cBhvr additive="repl">
                                        <p:cTn id="17" dur="1100"/>
                                        <p:tgtEl>
                                          <p:spTgt spid="22536"/>
                                        </p:tgtEl>
                                      </p:cBhvr>
                                    </p:animEffect>
                                  </p:childTnLst>
                                </p:cTn>
                              </p:par>
                            </p:childTnLst>
                          </p:cTn>
                        </p:par>
                        <p:par>
                          <p:cTn id="18" fill="hold" nodeType="afterGroup">
                            <p:stCondLst>
                              <p:cond delay="1900"/>
                            </p:stCondLst>
                            <p:childTnLst>
                              <p:par>
                                <p:cTn id="19" presetID="5" presetClass="entr" presetSubtype="10" fill="hold" nodeType="afterEffect">
                                  <p:stCondLst>
                                    <p:cond delay="0"/>
                                  </p:stCondLst>
                                  <p:childTnLst>
                                    <p:set>
                                      <p:cBhvr additive="repl">
                                        <p:cTn id="20" dur="1" fill="hold">
                                          <p:stCondLst>
                                            <p:cond delay="0"/>
                                          </p:stCondLst>
                                        </p:cTn>
                                        <p:tgtEl>
                                          <p:spTgt spid="22532"/>
                                        </p:tgtEl>
                                        <p:attrNameLst>
                                          <p:attrName>style.visibility</p:attrName>
                                        </p:attrNameLst>
                                      </p:cBhvr>
                                      <p:to>
                                        <p:strVal val="visible"/>
                                      </p:to>
                                    </p:set>
                                    <p:animEffect transition="in" filter="checkerboard(across)">
                                      <p:cBhvr additive="repl">
                                        <p:cTn id="21" dur="1000"/>
                                        <p:tgtEl>
                                          <p:spTgt spid="22532"/>
                                        </p:tgtEl>
                                      </p:cBhvr>
                                    </p:animEffect>
                                  </p:childTnLst>
                                </p:cTn>
                              </p:par>
                              <p:par>
                                <p:cTn id="22" presetID="5" presetClass="entr" presetSubtype="10" fill="hold" nodeType="withEffect">
                                  <p:stCondLst>
                                    <p:cond delay="0"/>
                                  </p:stCondLst>
                                  <p:childTnLst>
                                    <p:set>
                                      <p:cBhvr additive="repl">
                                        <p:cTn id="23" dur="1" fill="hold">
                                          <p:stCondLst>
                                            <p:cond delay="0"/>
                                          </p:stCondLst>
                                        </p:cTn>
                                        <p:tgtEl>
                                          <p:spTgt spid="22537"/>
                                        </p:tgtEl>
                                        <p:attrNameLst>
                                          <p:attrName>style.visibility</p:attrName>
                                        </p:attrNameLst>
                                      </p:cBhvr>
                                      <p:to>
                                        <p:strVal val="visible"/>
                                      </p:to>
                                    </p:set>
                                    <p:animEffect transition="in" filter="checkerboard(across)">
                                      <p:cBhvr additive="repl">
                                        <p:cTn id="24" dur="500"/>
                                        <p:tgtEl>
                                          <p:spTgt spid="22537"/>
                                        </p:tgtEl>
                                      </p:cBhvr>
                                    </p:animEffect>
                                  </p:childTnLst>
                                </p:cTn>
                              </p:par>
                            </p:childTnLst>
                          </p:cTn>
                        </p:par>
                        <p:par>
                          <p:cTn id="25" fill="hold" nodeType="afterGroup">
                            <p:stCondLst>
                              <p:cond delay="2900"/>
                            </p:stCondLst>
                            <p:childTnLst>
                              <p:par>
                                <p:cTn id="26" presetID="21" presetClass="entr" presetSubtype="4" fill="hold" nodeType="afterEffect">
                                  <p:stCondLst>
                                    <p:cond delay="0"/>
                                  </p:stCondLst>
                                  <p:childTnLst>
                                    <p:set>
                                      <p:cBhvr additive="repl">
                                        <p:cTn id="27" dur="1" fill="hold">
                                          <p:stCondLst>
                                            <p:cond delay="0"/>
                                          </p:stCondLst>
                                        </p:cTn>
                                        <p:tgtEl>
                                          <p:spTgt spid="22533"/>
                                        </p:tgtEl>
                                        <p:attrNameLst>
                                          <p:attrName>style.visibility</p:attrName>
                                        </p:attrNameLst>
                                      </p:cBhvr>
                                      <p:to>
                                        <p:strVal val="visible"/>
                                      </p:to>
                                    </p:set>
                                    <p:animEffect transition="in" filter="wheel(4)">
                                      <p:cBhvr additive="repl">
                                        <p:cTn id="28" dur="1000"/>
                                        <p:tgtEl>
                                          <p:spTgt spid="22533"/>
                                        </p:tgtEl>
                                      </p:cBhvr>
                                    </p:animEffect>
                                  </p:childTnLst>
                                </p:cTn>
                              </p:par>
                            </p:childTnLst>
                          </p:cTn>
                        </p:par>
                        <p:par>
                          <p:cTn id="29" fill="hold" nodeType="afterGroup">
                            <p:stCondLst>
                              <p:cond delay="3900"/>
                            </p:stCondLst>
                            <p:childTnLst>
                              <p:par>
                                <p:cTn id="30" presetID="4" presetClass="entr" presetSubtype="32" fill="hold" nodeType="afterEffect">
                                  <p:stCondLst>
                                    <p:cond delay="0"/>
                                  </p:stCondLst>
                                  <p:childTnLst>
                                    <p:set>
                                      <p:cBhvr additive="repl">
                                        <p:cTn id="31" dur="1" fill="hold">
                                          <p:stCondLst>
                                            <p:cond delay="0"/>
                                          </p:stCondLst>
                                        </p:cTn>
                                        <p:tgtEl>
                                          <p:spTgt spid="22534"/>
                                        </p:tgtEl>
                                        <p:attrNameLst>
                                          <p:attrName>style.visibility</p:attrName>
                                        </p:attrNameLst>
                                      </p:cBhvr>
                                      <p:to>
                                        <p:strVal val="visible"/>
                                      </p:to>
                                    </p:set>
                                    <p:animEffect transition="in" filter="box(out)">
                                      <p:cBhvr additive="repl">
                                        <p:cTn id="32" dur="1000"/>
                                        <p:tgtEl>
                                          <p:spTgt spid="22534"/>
                                        </p:tgtEl>
                                      </p:cBhvr>
                                    </p:animEffect>
                                  </p:childTnLst>
                                </p:cTn>
                              </p:par>
                              <p:par>
                                <p:cTn id="33" presetID="8" presetClass="entr" presetSubtype="16" fill="hold" nodeType="withEffect">
                                  <p:stCondLst>
                                    <p:cond delay="0"/>
                                  </p:stCondLst>
                                  <p:childTnLst>
                                    <p:set>
                                      <p:cBhvr additive="repl">
                                        <p:cTn id="34" dur="1" fill="hold">
                                          <p:stCondLst>
                                            <p:cond delay="0"/>
                                          </p:stCondLst>
                                        </p:cTn>
                                        <p:tgtEl>
                                          <p:spTgt spid="22538"/>
                                        </p:tgtEl>
                                        <p:attrNameLst>
                                          <p:attrName>style.visibility</p:attrName>
                                        </p:attrNameLst>
                                      </p:cBhvr>
                                      <p:to>
                                        <p:strVal val="visible"/>
                                      </p:to>
                                    </p:set>
                                    <p:animEffect transition="in" filter="diamond(in)">
                                      <p:cBhvr additive="repl">
                                        <p:cTn id="35" dur="2000"/>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20000"/>
            <a:lumOff val="80000"/>
            <a:alpha val="24000"/>
          </a:schemeClr>
        </a:solidFill>
        <a:effectLst/>
      </p:bgPr>
    </p:bg>
    <p:spTree>
      <p:nvGrpSpPr>
        <p:cNvPr id="1" name="Shape 978"/>
        <p:cNvGrpSpPr/>
        <p:nvPr/>
      </p:nvGrpSpPr>
      <p:grpSpPr>
        <a:xfrm>
          <a:off x="0" y="0"/>
          <a:ext cx="0" cy="0"/>
          <a:chOff x="0" y="0"/>
          <a:chExt cx="0" cy="0"/>
        </a:xfrm>
      </p:grpSpPr>
      <p:sp>
        <p:nvSpPr>
          <p:cNvPr id="11" name="TextBox 10">
            <a:extLst>
              <a:ext uri="{FF2B5EF4-FFF2-40B4-BE49-F238E27FC236}">
                <a16:creationId xmlns:a16="http://schemas.microsoft.com/office/drawing/2014/main" id="{65720B20-2D81-000E-F1D6-E6F931A46A39}"/>
              </a:ext>
            </a:extLst>
          </p:cNvPr>
          <p:cNvSpPr txBox="1">
            <a:spLocks noChangeArrowheads="1"/>
          </p:cNvSpPr>
          <p:nvPr/>
        </p:nvSpPr>
        <p:spPr bwMode="auto">
          <a:xfrm>
            <a:off x="2343150" y="151547"/>
            <a:ext cx="7200900" cy="64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600" b="1" i="0" u="none" strike="noStrike" kern="0" cap="none" spc="0" normalizeH="0" baseline="0" noProof="0" dirty="0">
                <a:ln>
                  <a:noFill/>
                </a:ln>
                <a:solidFill>
                  <a:srgbClr val="C00000"/>
                </a:solidFill>
                <a:effectLst/>
                <a:uLnTx/>
                <a:uFillTx/>
                <a:latin typeface="Times New Roman" pitchFamily="18" charset="0"/>
                <a:ea typeface="+mn-ea"/>
                <a:cs typeface="Times New Roman" pitchFamily="18" charset="0"/>
              </a:rPr>
              <a:t>BÀI 4: CÁC NƯỚC CHÂU Á </a:t>
            </a:r>
          </a:p>
        </p:txBody>
      </p:sp>
      <p:sp>
        <p:nvSpPr>
          <p:cNvPr id="12" name="TextBox 11">
            <a:extLst>
              <a:ext uri="{FF2B5EF4-FFF2-40B4-BE49-F238E27FC236}">
                <a16:creationId xmlns:a16="http://schemas.microsoft.com/office/drawing/2014/main" id="{9CA53405-E3DB-0D8F-12A8-98C5806FD323}"/>
              </a:ext>
            </a:extLst>
          </p:cNvPr>
          <p:cNvSpPr txBox="1">
            <a:spLocks noChangeArrowheads="1"/>
          </p:cNvSpPr>
          <p:nvPr/>
        </p:nvSpPr>
        <p:spPr bwMode="auto">
          <a:xfrm>
            <a:off x="0" y="956774"/>
            <a:ext cx="4686300" cy="58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3" tIns="45712" rIns="91423" bIns="45712">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en-US" sz="3200" b="1" i="0" u="none" strike="noStrike" kern="0" cap="none" spc="0" normalizeH="0" baseline="0" noProof="0" dirty="0">
                <a:ln>
                  <a:noFill/>
                </a:ln>
                <a:solidFill>
                  <a:srgbClr val="0070C0"/>
                </a:solidFill>
                <a:effectLst/>
                <a:uLnTx/>
                <a:uFillTx/>
                <a:latin typeface="Times New Roman" pitchFamily="18" charset="0"/>
                <a:ea typeface="+mn-ea"/>
                <a:cs typeface="Times New Roman" pitchFamily="18" charset="0"/>
              </a:rPr>
              <a:t>I. TÌNH HÌNH CHUNG</a:t>
            </a:r>
          </a:p>
        </p:txBody>
      </p:sp>
      <p:sp>
        <p:nvSpPr>
          <p:cNvPr id="9" name="Rectangle 8">
            <a:extLst>
              <a:ext uri="{FF2B5EF4-FFF2-40B4-BE49-F238E27FC236}">
                <a16:creationId xmlns:a16="http://schemas.microsoft.com/office/drawing/2014/main" id="{13EB4539-2102-06D4-610F-D18033B62D5F}"/>
              </a:ext>
            </a:extLst>
          </p:cNvPr>
          <p:cNvSpPr/>
          <p:nvPr/>
        </p:nvSpPr>
        <p:spPr>
          <a:xfrm>
            <a:off x="0" y="1859356"/>
            <a:ext cx="12191999" cy="1077202"/>
          </a:xfrm>
          <a:prstGeom prst="rect">
            <a:avLst/>
          </a:prstGeom>
        </p:spPr>
        <p:txBody>
          <a:bodyPr wrap="square" lIns="91423" tIns="45712" rIns="91423" bIns="45712">
            <a:spAutoFit/>
          </a:bodyPr>
          <a:lstStyle/>
          <a:p>
            <a:pPr algn="just" fontAlgn="base">
              <a:spcBef>
                <a:spcPct val="0"/>
              </a:spcBef>
              <a:spcAft>
                <a:spcPct val="0"/>
              </a:spcAft>
              <a:buFontTx/>
              <a:buChar char="-"/>
            </a:pPr>
            <a:r>
              <a:rPr lang="nl-NL" sz="3200" dirty="0">
                <a:solidFill>
                  <a:srgbClr val="000000"/>
                </a:solidFill>
                <a:latin typeface="Times New Roman" pitchFamily="18" charset="0"/>
                <a:cs typeface="Times New Roman" pitchFamily="18" charset="0"/>
              </a:rPr>
              <a:t> </a:t>
            </a:r>
            <a:r>
              <a:rPr lang="nl-NL" sz="3200" dirty="0" err="1">
                <a:solidFill>
                  <a:srgbClr val="000000"/>
                </a:solidFill>
                <a:latin typeface="Times New Roman" pitchFamily="18" charset="0"/>
                <a:cs typeface="Times New Roman" pitchFamily="18" charset="0"/>
              </a:rPr>
              <a:t>Một</a:t>
            </a:r>
            <a:r>
              <a:rPr lang="nl-NL" sz="3200" dirty="0">
                <a:solidFill>
                  <a:srgbClr val="000000"/>
                </a:solidFill>
                <a:latin typeface="Times New Roman" pitchFamily="18" charset="0"/>
                <a:cs typeface="Times New Roman" pitchFamily="18" charset="0"/>
              </a:rPr>
              <a:t> số nước Châu Á đã đạt sự tăng trưởng nhanh chóng về kinh tế: Nhật Bản, Hàn Quốc, Trung Quốc, Xin-ga-po...</a:t>
            </a:r>
          </a:p>
        </p:txBody>
      </p:sp>
      <p:sp>
        <p:nvSpPr>
          <p:cNvPr id="10" name="Rectangle 9">
            <a:extLst>
              <a:ext uri="{FF2B5EF4-FFF2-40B4-BE49-F238E27FC236}">
                <a16:creationId xmlns:a16="http://schemas.microsoft.com/office/drawing/2014/main" id="{99106F33-D17B-35DD-B282-A2DE48F1F546}"/>
              </a:ext>
            </a:extLst>
          </p:cNvPr>
          <p:cNvSpPr/>
          <p:nvPr/>
        </p:nvSpPr>
        <p:spPr>
          <a:xfrm>
            <a:off x="0" y="3254381"/>
            <a:ext cx="11963399" cy="1077202"/>
          </a:xfrm>
          <a:prstGeom prst="rect">
            <a:avLst/>
          </a:prstGeom>
        </p:spPr>
        <p:txBody>
          <a:bodyPr wrap="square" lIns="91423" tIns="45712" rIns="91423" bIns="45712">
            <a:spAutoFit/>
          </a:bodyPr>
          <a:lstStyle/>
          <a:p>
            <a:pPr lvl="0" algn="just" fontAlgn="base">
              <a:spcBef>
                <a:spcPct val="0"/>
              </a:spcBef>
              <a:spcAft>
                <a:spcPct val="0"/>
              </a:spcAft>
            </a:pPr>
            <a:r>
              <a:rPr lang="nl-NL" sz="3200" dirty="0">
                <a:solidFill>
                  <a:srgbClr val="000000"/>
                </a:solidFill>
                <a:latin typeface="Times New Roman" pitchFamily="18" charset="0"/>
                <a:cs typeface="Times New Roman" pitchFamily="18" charset="0"/>
              </a:rPr>
              <a:t>- Ấn Độ là một trường hợp tiêu biểu với cuộc “Cách mạng xanh” trong nông nghiệp, sự phát triển của công nghiệp phần mềm....</a:t>
            </a:r>
          </a:p>
        </p:txBody>
      </p:sp>
      <p:sp>
        <p:nvSpPr>
          <p:cNvPr id="18" name="Cloud Callout 17">
            <a:extLst>
              <a:ext uri="{FF2B5EF4-FFF2-40B4-BE49-F238E27FC236}">
                <a16:creationId xmlns:a16="http://schemas.microsoft.com/office/drawing/2014/main" id="{2B1C67A2-361E-5442-5E64-0BE1578CC5D6}"/>
              </a:ext>
            </a:extLst>
          </p:cNvPr>
          <p:cNvSpPr/>
          <p:nvPr/>
        </p:nvSpPr>
        <p:spPr>
          <a:xfrm>
            <a:off x="5638799" y="2770938"/>
            <a:ext cx="6400799" cy="3492500"/>
          </a:xfrm>
          <a:prstGeom prst="cloudCallout">
            <a:avLst>
              <a:gd name="adj1" fmla="val -68563"/>
              <a:gd name="adj2" fmla="val -87542"/>
            </a:avLst>
          </a:prstGeom>
        </p:spPr>
        <p:style>
          <a:lnRef idx="2">
            <a:schemeClr val="accent2"/>
          </a:lnRef>
          <a:fillRef idx="1">
            <a:schemeClr val="lt1"/>
          </a:fillRef>
          <a:effectRef idx="0">
            <a:schemeClr val="accent2"/>
          </a:effectRef>
          <a:fontRef idx="minor">
            <a:schemeClr val="dk1"/>
          </a:fontRef>
        </p:style>
        <p:txBody>
          <a:bodyPr lIns="91423" tIns="45712" rIns="91423" bIns="45712" rtlCol="0" anchor="ctr"/>
          <a:lstStyle/>
          <a:p>
            <a:pPr algn="ctr"/>
            <a:r>
              <a:rPr lang="vi-VN" sz="3600" dirty="0">
                <a:solidFill>
                  <a:srgbClr val="000000"/>
                </a:solidFill>
                <a:latin typeface="Times New Roman"/>
                <a:ea typeface="Times New Roman"/>
              </a:rPr>
              <a:t>   Một số nước châu Á sau khi giành được độc lập đã phát triển kinh tế, xã hội như thế nào?</a:t>
            </a:r>
          </a:p>
        </p:txBody>
      </p:sp>
    </p:spTree>
    <p:extLst>
      <p:ext uri="{BB962C8B-B14F-4D97-AF65-F5344CB8AC3E}">
        <p14:creationId xmlns:p14="http://schemas.microsoft.com/office/powerpoint/2010/main" val="1486766833"/>
      </p:ext>
    </p:extLst>
  </p:cSld>
  <p:clrMapOvr>
    <a:masterClrMapping/>
  </p:clrMapOvr>
  <mc:AlternateContent xmlns:mc="http://schemas.openxmlformats.org/markup-compatibility/2006" xmlns:p14="http://schemas.microsoft.com/office/powerpoint/2010/main">
    <mc:Choice Requires="p14">
      <p:transition spd="med">
        <p14:rippl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8" grpId="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on hổ mới châu Á (Asian Tiger Cub Economies) là gì? Nội dung về Con hổ mới  châu Á">
            <a:extLst>
              <a:ext uri="{FF2B5EF4-FFF2-40B4-BE49-F238E27FC236}">
                <a16:creationId xmlns:a16="http://schemas.microsoft.com/office/drawing/2014/main" id="{15825758-11C1-2F1D-A3D1-2AFD5B3F95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7954106"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Kết quả hình ảnh cho nhật bản">
            <a:extLst>
              <a:ext uri="{FF2B5EF4-FFF2-40B4-BE49-F238E27FC236}">
                <a16:creationId xmlns:a16="http://schemas.microsoft.com/office/drawing/2014/main" id="{24F41512-E2CE-9BBB-8736-77C9D22244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4103" y="1"/>
            <a:ext cx="4237893" cy="1459524"/>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16390" name="Picture 6" descr="Kết quả hình ảnh cho hàn quốc">
            <a:extLst>
              <a:ext uri="{FF2B5EF4-FFF2-40B4-BE49-F238E27FC236}">
                <a16:creationId xmlns:a16="http://schemas.microsoft.com/office/drawing/2014/main" id="{D399AA45-DC91-D59A-4D11-FA56635220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103" y="1512280"/>
            <a:ext cx="4237893" cy="1459523"/>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pic>
        <p:nvPicPr>
          <p:cNvPr id="16392" name="Picture 8" descr="Kết quả hình ảnh cho trung quốc">
            <a:extLst>
              <a:ext uri="{FF2B5EF4-FFF2-40B4-BE49-F238E27FC236}">
                <a16:creationId xmlns:a16="http://schemas.microsoft.com/office/drawing/2014/main" id="{BA6C00DB-12A8-671C-7DF4-7E95EAF2A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4103" y="3042143"/>
            <a:ext cx="4237892" cy="1688124"/>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Kết quả hình ảnh cho singapore">
            <a:extLst>
              <a:ext uri="{FF2B5EF4-FFF2-40B4-BE49-F238E27FC236}">
                <a16:creationId xmlns:a16="http://schemas.microsoft.com/office/drawing/2014/main" id="{F58DA699-052F-2D47-3DEF-4FCDE114A3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4103" y="4783015"/>
            <a:ext cx="4237891" cy="2074986"/>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04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strVal val="#ppt_w*0.70"/>
                                          </p:val>
                                        </p:tav>
                                        <p:tav tm="100000">
                                          <p:val>
                                            <p:strVal val="#ppt_w"/>
                                          </p:val>
                                        </p:tav>
                                      </p:tavLst>
                                    </p:anim>
                                    <p:anim calcmode="lin" valueType="num">
                                      <p:cBhvr>
                                        <p:cTn id="8" dur="1000" fill="hold"/>
                                        <p:tgtEl>
                                          <p:spTgt spid="16386"/>
                                        </p:tgtEl>
                                        <p:attrNameLst>
                                          <p:attrName>ppt_h</p:attrName>
                                        </p:attrNameLst>
                                      </p:cBhvr>
                                      <p:tavLst>
                                        <p:tav tm="0">
                                          <p:val>
                                            <p:strVal val="#ppt_h"/>
                                          </p:val>
                                        </p:tav>
                                        <p:tav tm="100000">
                                          <p:val>
                                            <p:strVal val="#ppt_h"/>
                                          </p:val>
                                        </p:tav>
                                      </p:tavLst>
                                    </p:anim>
                                    <p:animEffect transition="in" filter="fade">
                                      <p:cBhvr>
                                        <p:cTn id="9" dur="1000"/>
                                        <p:tgtEl>
                                          <p:spTgt spid="16386"/>
                                        </p:tgtEl>
                                      </p:cBhvr>
                                    </p:animEffect>
                                  </p:childTnLst>
                                </p:cTn>
                              </p:par>
                              <p:par>
                                <p:cTn id="10" presetID="55" presetClass="entr" presetSubtype="0" fill="hold" nodeType="with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p:cTn id="12" dur="1000" fill="hold"/>
                                        <p:tgtEl>
                                          <p:spTgt spid="16388"/>
                                        </p:tgtEl>
                                        <p:attrNameLst>
                                          <p:attrName>ppt_w</p:attrName>
                                        </p:attrNameLst>
                                      </p:cBhvr>
                                      <p:tavLst>
                                        <p:tav tm="0">
                                          <p:val>
                                            <p:strVal val="#ppt_w*0.70"/>
                                          </p:val>
                                        </p:tav>
                                        <p:tav tm="100000">
                                          <p:val>
                                            <p:strVal val="#ppt_w"/>
                                          </p:val>
                                        </p:tav>
                                      </p:tavLst>
                                    </p:anim>
                                    <p:anim calcmode="lin" valueType="num">
                                      <p:cBhvr>
                                        <p:cTn id="13" dur="1000" fill="hold"/>
                                        <p:tgtEl>
                                          <p:spTgt spid="16388"/>
                                        </p:tgtEl>
                                        <p:attrNameLst>
                                          <p:attrName>ppt_h</p:attrName>
                                        </p:attrNameLst>
                                      </p:cBhvr>
                                      <p:tavLst>
                                        <p:tav tm="0">
                                          <p:val>
                                            <p:strVal val="#ppt_h"/>
                                          </p:val>
                                        </p:tav>
                                        <p:tav tm="100000">
                                          <p:val>
                                            <p:strVal val="#ppt_h"/>
                                          </p:val>
                                        </p:tav>
                                      </p:tavLst>
                                    </p:anim>
                                    <p:animEffect transition="in" filter="fade">
                                      <p:cBhvr>
                                        <p:cTn id="14" dur="1000"/>
                                        <p:tgtEl>
                                          <p:spTgt spid="16388"/>
                                        </p:tgtEl>
                                      </p:cBhvr>
                                    </p:animEffect>
                                  </p:childTnLst>
                                </p:cTn>
                              </p:par>
                              <p:par>
                                <p:cTn id="15" presetID="55" presetClass="entr" presetSubtype="0" fill="hold" nodeType="withEffect">
                                  <p:stCondLst>
                                    <p:cond delay="0"/>
                                  </p:stCondLst>
                                  <p:childTnLst>
                                    <p:set>
                                      <p:cBhvr>
                                        <p:cTn id="16" dur="1" fill="hold">
                                          <p:stCondLst>
                                            <p:cond delay="0"/>
                                          </p:stCondLst>
                                        </p:cTn>
                                        <p:tgtEl>
                                          <p:spTgt spid="16390"/>
                                        </p:tgtEl>
                                        <p:attrNameLst>
                                          <p:attrName>style.visibility</p:attrName>
                                        </p:attrNameLst>
                                      </p:cBhvr>
                                      <p:to>
                                        <p:strVal val="visible"/>
                                      </p:to>
                                    </p:set>
                                    <p:anim calcmode="lin" valueType="num">
                                      <p:cBhvr>
                                        <p:cTn id="17" dur="1000" fill="hold"/>
                                        <p:tgtEl>
                                          <p:spTgt spid="16390"/>
                                        </p:tgtEl>
                                        <p:attrNameLst>
                                          <p:attrName>ppt_w</p:attrName>
                                        </p:attrNameLst>
                                      </p:cBhvr>
                                      <p:tavLst>
                                        <p:tav tm="0">
                                          <p:val>
                                            <p:strVal val="#ppt_w*0.70"/>
                                          </p:val>
                                        </p:tav>
                                        <p:tav tm="100000">
                                          <p:val>
                                            <p:strVal val="#ppt_w"/>
                                          </p:val>
                                        </p:tav>
                                      </p:tavLst>
                                    </p:anim>
                                    <p:anim calcmode="lin" valueType="num">
                                      <p:cBhvr>
                                        <p:cTn id="18" dur="1000" fill="hold"/>
                                        <p:tgtEl>
                                          <p:spTgt spid="16390"/>
                                        </p:tgtEl>
                                        <p:attrNameLst>
                                          <p:attrName>ppt_h</p:attrName>
                                        </p:attrNameLst>
                                      </p:cBhvr>
                                      <p:tavLst>
                                        <p:tav tm="0">
                                          <p:val>
                                            <p:strVal val="#ppt_h"/>
                                          </p:val>
                                        </p:tav>
                                        <p:tav tm="100000">
                                          <p:val>
                                            <p:strVal val="#ppt_h"/>
                                          </p:val>
                                        </p:tav>
                                      </p:tavLst>
                                    </p:anim>
                                    <p:animEffect transition="in" filter="fade">
                                      <p:cBhvr>
                                        <p:cTn id="19" dur="1000"/>
                                        <p:tgtEl>
                                          <p:spTgt spid="16390"/>
                                        </p:tgtEl>
                                      </p:cBhvr>
                                    </p:animEffect>
                                  </p:childTnLst>
                                </p:cTn>
                              </p:par>
                              <p:par>
                                <p:cTn id="20" presetID="55" presetClass="entr" presetSubtype="0" fill="hold" nodeType="withEffect">
                                  <p:stCondLst>
                                    <p:cond delay="0"/>
                                  </p:stCondLst>
                                  <p:childTnLst>
                                    <p:set>
                                      <p:cBhvr>
                                        <p:cTn id="21" dur="1" fill="hold">
                                          <p:stCondLst>
                                            <p:cond delay="0"/>
                                          </p:stCondLst>
                                        </p:cTn>
                                        <p:tgtEl>
                                          <p:spTgt spid="16392"/>
                                        </p:tgtEl>
                                        <p:attrNameLst>
                                          <p:attrName>style.visibility</p:attrName>
                                        </p:attrNameLst>
                                      </p:cBhvr>
                                      <p:to>
                                        <p:strVal val="visible"/>
                                      </p:to>
                                    </p:set>
                                    <p:anim calcmode="lin" valueType="num">
                                      <p:cBhvr>
                                        <p:cTn id="22" dur="1000" fill="hold"/>
                                        <p:tgtEl>
                                          <p:spTgt spid="16392"/>
                                        </p:tgtEl>
                                        <p:attrNameLst>
                                          <p:attrName>ppt_w</p:attrName>
                                        </p:attrNameLst>
                                      </p:cBhvr>
                                      <p:tavLst>
                                        <p:tav tm="0">
                                          <p:val>
                                            <p:strVal val="#ppt_w*0.70"/>
                                          </p:val>
                                        </p:tav>
                                        <p:tav tm="100000">
                                          <p:val>
                                            <p:strVal val="#ppt_w"/>
                                          </p:val>
                                        </p:tav>
                                      </p:tavLst>
                                    </p:anim>
                                    <p:anim calcmode="lin" valueType="num">
                                      <p:cBhvr>
                                        <p:cTn id="23" dur="1000" fill="hold"/>
                                        <p:tgtEl>
                                          <p:spTgt spid="16392"/>
                                        </p:tgtEl>
                                        <p:attrNameLst>
                                          <p:attrName>ppt_h</p:attrName>
                                        </p:attrNameLst>
                                      </p:cBhvr>
                                      <p:tavLst>
                                        <p:tav tm="0">
                                          <p:val>
                                            <p:strVal val="#ppt_h"/>
                                          </p:val>
                                        </p:tav>
                                        <p:tav tm="100000">
                                          <p:val>
                                            <p:strVal val="#ppt_h"/>
                                          </p:val>
                                        </p:tav>
                                      </p:tavLst>
                                    </p:anim>
                                    <p:animEffect transition="in" filter="fade">
                                      <p:cBhvr>
                                        <p:cTn id="24" dur="1000"/>
                                        <p:tgtEl>
                                          <p:spTgt spid="16392"/>
                                        </p:tgtEl>
                                      </p:cBhvr>
                                    </p:animEffect>
                                  </p:childTnLst>
                                </p:cTn>
                              </p:par>
                              <p:par>
                                <p:cTn id="25" presetID="55" presetClass="entr" presetSubtype="0" fill="hold" nodeType="withEffect">
                                  <p:stCondLst>
                                    <p:cond delay="0"/>
                                  </p:stCondLst>
                                  <p:childTnLst>
                                    <p:set>
                                      <p:cBhvr>
                                        <p:cTn id="26" dur="1" fill="hold">
                                          <p:stCondLst>
                                            <p:cond delay="0"/>
                                          </p:stCondLst>
                                        </p:cTn>
                                        <p:tgtEl>
                                          <p:spTgt spid="16394"/>
                                        </p:tgtEl>
                                        <p:attrNameLst>
                                          <p:attrName>style.visibility</p:attrName>
                                        </p:attrNameLst>
                                      </p:cBhvr>
                                      <p:to>
                                        <p:strVal val="visible"/>
                                      </p:to>
                                    </p:set>
                                    <p:anim calcmode="lin" valueType="num">
                                      <p:cBhvr>
                                        <p:cTn id="27" dur="1000" fill="hold"/>
                                        <p:tgtEl>
                                          <p:spTgt spid="16394"/>
                                        </p:tgtEl>
                                        <p:attrNameLst>
                                          <p:attrName>ppt_w</p:attrName>
                                        </p:attrNameLst>
                                      </p:cBhvr>
                                      <p:tavLst>
                                        <p:tav tm="0">
                                          <p:val>
                                            <p:strVal val="#ppt_w*0.70"/>
                                          </p:val>
                                        </p:tav>
                                        <p:tav tm="100000">
                                          <p:val>
                                            <p:strVal val="#ppt_w"/>
                                          </p:val>
                                        </p:tav>
                                      </p:tavLst>
                                    </p:anim>
                                    <p:anim calcmode="lin" valueType="num">
                                      <p:cBhvr>
                                        <p:cTn id="28" dur="1000" fill="hold"/>
                                        <p:tgtEl>
                                          <p:spTgt spid="16394"/>
                                        </p:tgtEl>
                                        <p:attrNameLst>
                                          <p:attrName>ppt_h</p:attrName>
                                        </p:attrNameLst>
                                      </p:cBhvr>
                                      <p:tavLst>
                                        <p:tav tm="0">
                                          <p:val>
                                            <p:strVal val="#ppt_h"/>
                                          </p:val>
                                        </p:tav>
                                        <p:tav tm="100000">
                                          <p:val>
                                            <p:strVal val="#ppt_h"/>
                                          </p:val>
                                        </p:tav>
                                      </p:tavLst>
                                    </p:anim>
                                    <p:animEffect transition="in" filter="fade">
                                      <p:cBhvr>
                                        <p:cTn id="29" dur="10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_rels/them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8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Quint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1368</Words>
  <Application>Microsoft Macintosh PowerPoint</Application>
  <PresentationFormat>Widescreen</PresentationFormat>
  <Paragraphs>175</Paragraphs>
  <Slides>41</Slides>
  <Notes>12</Notes>
  <HiddenSlides>0</HiddenSlides>
  <MMClips>4</MMClips>
  <ScaleCrop>false</ScaleCrop>
  <HeadingPairs>
    <vt:vector size="6" baseType="variant">
      <vt:variant>
        <vt:lpstr>Fonts Used</vt:lpstr>
      </vt:variant>
      <vt:variant>
        <vt:i4>19</vt:i4>
      </vt:variant>
      <vt:variant>
        <vt:lpstr>Theme</vt:lpstr>
      </vt:variant>
      <vt:variant>
        <vt:i4>9</vt:i4>
      </vt:variant>
      <vt:variant>
        <vt:lpstr>Slide Titles</vt:lpstr>
      </vt:variant>
      <vt:variant>
        <vt:i4>41</vt:i4>
      </vt:variant>
    </vt:vector>
  </HeadingPairs>
  <TitlesOfParts>
    <vt:vector size="69" baseType="lpstr">
      <vt:lpstr>等线</vt:lpstr>
      <vt:lpstr>.VnTime</vt:lpstr>
      <vt:lpstr>Arial</vt:lpstr>
      <vt:lpstr>Calibri</vt:lpstr>
      <vt:lpstr>Calibri Light</vt:lpstr>
      <vt:lpstr>Constantia</vt:lpstr>
      <vt:lpstr>Georgia</vt:lpstr>
      <vt:lpstr>ITC Avant Garde Std Bk</vt:lpstr>
      <vt:lpstr>Livvic</vt:lpstr>
      <vt:lpstr>Open Sans</vt:lpstr>
      <vt:lpstr>Oswald</vt:lpstr>
      <vt:lpstr>PT Serif</vt:lpstr>
      <vt:lpstr>Roboto Condensed Light</vt:lpstr>
      <vt:lpstr>SVN-Blenda Script</vt:lpstr>
      <vt:lpstr>Times New Roman</vt:lpstr>
      <vt:lpstr>Tinos</vt:lpstr>
      <vt:lpstr>UVN Bach Tuyet Nang</vt:lpstr>
      <vt:lpstr>Wingdings</vt:lpstr>
      <vt:lpstr>Wingdings 2</vt:lpstr>
      <vt:lpstr>2_Office Theme</vt:lpstr>
      <vt:lpstr>Lección de Historia de España by Slidesgo</vt:lpstr>
      <vt:lpstr>8_Office Theme</vt:lpstr>
      <vt:lpstr>Flow</vt:lpstr>
      <vt:lpstr>2_Default Design</vt:lpstr>
      <vt:lpstr>Office Theme</vt:lpstr>
      <vt:lpstr>Default Design</vt:lpstr>
      <vt:lpstr>Civic</vt:lpstr>
      <vt:lpstr>Quintus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4</cp:revision>
  <dcterms:created xsi:type="dcterms:W3CDTF">2022-05-05T13:14:18Z</dcterms:created>
  <dcterms:modified xsi:type="dcterms:W3CDTF">2022-05-06T03:27:55Z</dcterms:modified>
</cp:coreProperties>
</file>