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3" r:id="rId1"/>
    <p:sldMasterId id="2147483674" r:id="rId2"/>
    <p:sldMasterId id="2147483689" r:id="rId3"/>
  </p:sldMasterIdLst>
  <p:notesMasterIdLst>
    <p:notesMasterId r:id="rId49"/>
  </p:notesMasterIdLst>
  <p:sldIdLst>
    <p:sldId id="613" r:id="rId4"/>
    <p:sldId id="614" r:id="rId5"/>
    <p:sldId id="362" r:id="rId6"/>
    <p:sldId id="257" r:id="rId7"/>
    <p:sldId id="346" r:id="rId8"/>
    <p:sldId id="258" r:id="rId9"/>
    <p:sldId id="361" r:id="rId10"/>
    <p:sldId id="260" r:id="rId11"/>
    <p:sldId id="262" r:id="rId12"/>
    <p:sldId id="323" r:id="rId13"/>
    <p:sldId id="357" r:id="rId14"/>
    <p:sldId id="360" r:id="rId15"/>
    <p:sldId id="359" r:id="rId16"/>
    <p:sldId id="276" r:id="rId17"/>
    <p:sldId id="325" r:id="rId18"/>
    <p:sldId id="263" r:id="rId19"/>
    <p:sldId id="309" r:id="rId20"/>
    <p:sldId id="347" r:id="rId21"/>
    <p:sldId id="329" r:id="rId22"/>
    <p:sldId id="331" r:id="rId23"/>
    <p:sldId id="332" r:id="rId24"/>
    <p:sldId id="330" r:id="rId25"/>
    <p:sldId id="343" r:id="rId26"/>
    <p:sldId id="345" r:id="rId27"/>
    <p:sldId id="333" r:id="rId28"/>
    <p:sldId id="335" r:id="rId29"/>
    <p:sldId id="611" r:id="rId30"/>
    <p:sldId id="612" r:id="rId31"/>
    <p:sldId id="336" r:id="rId32"/>
    <p:sldId id="344" r:id="rId33"/>
    <p:sldId id="608" r:id="rId34"/>
    <p:sldId id="615" r:id="rId35"/>
    <p:sldId id="616" r:id="rId36"/>
    <p:sldId id="320" r:id="rId37"/>
    <p:sldId id="348" r:id="rId38"/>
    <p:sldId id="354" r:id="rId39"/>
    <p:sldId id="349" r:id="rId40"/>
    <p:sldId id="352" r:id="rId41"/>
    <p:sldId id="355" r:id="rId42"/>
    <p:sldId id="356" r:id="rId43"/>
    <p:sldId id="351" r:id="rId44"/>
    <p:sldId id="358" r:id="rId45"/>
    <p:sldId id="609" r:id="rId46"/>
    <p:sldId id="350" r:id="rId47"/>
    <p:sldId id="610" r:id="rId4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5"/>
    <a:srgbClr val="FFFDE3"/>
    <a:srgbClr val="EFDAA3"/>
    <a:srgbClr val="ECDD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1140E64-4373-4C8D-BCBB-07256B65901B}">
  <a:tblStyle styleId="{B1140E64-4373-4C8D-BCBB-07256B65901B}"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25"/>
    <p:restoredTop sz="94580"/>
  </p:normalViewPr>
  <p:slideViewPr>
    <p:cSldViewPr>
      <p:cViewPr>
        <p:scale>
          <a:sx n="140" d="100"/>
          <a:sy n="140" d="100"/>
        </p:scale>
        <p:origin x="680" y="44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ableStyles" Target="tableStyles.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09189438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763543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g7882870172_0_45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7" name="Google Shape;977;g7882870172_0_45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1838504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g7882870172_0_45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7" name="Google Shape;977;g7882870172_0_45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840868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2"/>
        <p:cNvGrpSpPr/>
        <p:nvPr/>
      </p:nvGrpSpPr>
      <p:grpSpPr>
        <a:xfrm>
          <a:off x="0" y="0"/>
          <a:ext cx="0" cy="0"/>
          <a:chOff x="0" y="0"/>
          <a:chExt cx="0" cy="0"/>
        </a:xfrm>
      </p:grpSpPr>
      <p:sp>
        <p:nvSpPr>
          <p:cNvPr id="1473" name="Google Shape;1473;ga9179a95dd_0_3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4" name="Google Shape;1474;ga9179a95dd_0_3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8191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g7882870172_0_45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7" name="Google Shape;977;g7882870172_0_45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36656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g7882870172_0_45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7" name="Google Shape;977;g7882870172_0_45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675615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g7882870172_0_45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7" name="Google Shape;977;g7882870172_0_45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021875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2"/>
        <p:cNvGrpSpPr/>
        <p:nvPr/>
      </p:nvGrpSpPr>
      <p:grpSpPr>
        <a:xfrm>
          <a:off x="0" y="0"/>
          <a:ext cx="0" cy="0"/>
          <a:chOff x="0" y="0"/>
          <a:chExt cx="0" cy="0"/>
        </a:xfrm>
      </p:grpSpPr>
      <p:sp>
        <p:nvSpPr>
          <p:cNvPr id="1473" name="Google Shape;1473;ga9179a95dd_0_3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4" name="Google Shape;1474;ga9179a95dd_0_3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660672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g7882870172_0_45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7" name="Google Shape;977;g7882870172_0_45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69076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7882870172_0_3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7882870172_0_3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379788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2"/>
        <p:cNvGrpSpPr/>
        <p:nvPr/>
      </p:nvGrpSpPr>
      <p:grpSpPr>
        <a:xfrm>
          <a:off x="0" y="0"/>
          <a:ext cx="0" cy="0"/>
          <a:chOff x="0" y="0"/>
          <a:chExt cx="0" cy="0"/>
        </a:xfrm>
      </p:grpSpPr>
      <p:sp>
        <p:nvSpPr>
          <p:cNvPr id="1473" name="Google Shape;1473;ga9179a95dd_0_3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4" name="Google Shape;1474;ga9179a95dd_0_3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982201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7882870172_0_44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7882870172_0_44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885173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b0add53432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3" name="Google Shape;373;gb0add53432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072853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5"/>
        <p:cNvGrpSpPr/>
        <p:nvPr/>
      </p:nvGrpSpPr>
      <p:grpSpPr>
        <a:xfrm>
          <a:off x="0" y="0"/>
          <a:ext cx="0" cy="0"/>
          <a:chOff x="0" y="0"/>
          <a:chExt cx="0" cy="0"/>
        </a:xfrm>
      </p:grpSpPr>
      <p:sp>
        <p:nvSpPr>
          <p:cNvPr id="956" name="Google Shape;956;g7882870172_0_44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7" name="Google Shape;957;g7882870172_0_44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198252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5"/>
        <p:cNvGrpSpPr/>
        <p:nvPr/>
      </p:nvGrpSpPr>
      <p:grpSpPr>
        <a:xfrm>
          <a:off x="0" y="0"/>
          <a:ext cx="0" cy="0"/>
          <a:chOff x="0" y="0"/>
          <a:chExt cx="0" cy="0"/>
        </a:xfrm>
      </p:grpSpPr>
      <p:sp>
        <p:nvSpPr>
          <p:cNvPr id="956" name="Google Shape;956;g7882870172_0_44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7" name="Google Shape;957;g7882870172_0_44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199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2"/>
        <p:cNvGrpSpPr/>
        <p:nvPr/>
      </p:nvGrpSpPr>
      <p:grpSpPr>
        <a:xfrm>
          <a:off x="0" y="0"/>
          <a:ext cx="0" cy="0"/>
          <a:chOff x="0" y="0"/>
          <a:chExt cx="0" cy="0"/>
        </a:xfrm>
      </p:grpSpPr>
      <p:sp>
        <p:nvSpPr>
          <p:cNvPr id="1473" name="Google Shape;1473;ga9179a95dd_0_3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4" name="Google Shape;1474;ga9179a95dd_0_3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506002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2"/>
        <p:cNvGrpSpPr/>
        <p:nvPr/>
      </p:nvGrpSpPr>
      <p:grpSpPr>
        <a:xfrm>
          <a:off x="0" y="0"/>
          <a:ext cx="0" cy="0"/>
          <a:chOff x="0" y="0"/>
          <a:chExt cx="0" cy="0"/>
        </a:xfrm>
      </p:grpSpPr>
      <p:sp>
        <p:nvSpPr>
          <p:cNvPr id="1473" name="Google Shape;1473;ga9179a95dd_0_3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4" name="Google Shape;1474;ga9179a95dd_0_3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160767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flipH="1">
            <a:off x="5792148" y="928542"/>
            <a:ext cx="8536475" cy="3286425"/>
          </a:xfrm>
          <a:custGeom>
            <a:avLst/>
            <a:gdLst/>
            <a:ahLst/>
            <a:cxnLst/>
            <a:rect l="l" t="t" r="r" b="b"/>
            <a:pathLst>
              <a:path w="341459" h="131457" extrusionOk="0">
                <a:moveTo>
                  <a:pt x="1956" y="131457"/>
                </a:moveTo>
                <a:cubicBezTo>
                  <a:pt x="-8832" y="107188"/>
                  <a:pt x="27441" y="73739"/>
                  <a:pt x="53858" y="71006"/>
                </a:cubicBezTo>
                <a:cubicBezTo>
                  <a:pt x="72175" y="69111"/>
                  <a:pt x="89827" y="78983"/>
                  <a:pt x="107592" y="83829"/>
                </a:cubicBezTo>
                <a:cubicBezTo>
                  <a:pt x="119024" y="86947"/>
                  <a:pt x="131185" y="87670"/>
                  <a:pt x="143008" y="86882"/>
                </a:cubicBezTo>
                <a:cubicBezTo>
                  <a:pt x="165931" y="85354"/>
                  <a:pt x="187005" y="69324"/>
                  <a:pt x="202849" y="52687"/>
                </a:cubicBezTo>
                <a:cubicBezTo>
                  <a:pt x="216151" y="38720"/>
                  <a:pt x="226877" y="21520"/>
                  <a:pt x="243150" y="11165"/>
                </a:cubicBezTo>
                <a:cubicBezTo>
                  <a:pt x="257231" y="2205"/>
                  <a:pt x="275323" y="-521"/>
                  <a:pt x="291999" y="174"/>
                </a:cubicBezTo>
                <a:cubicBezTo>
                  <a:pt x="308471" y="861"/>
                  <a:pt x="326713" y="7548"/>
                  <a:pt x="341459" y="174"/>
                </a:cubicBezTo>
              </a:path>
            </a:pathLst>
          </a:custGeom>
          <a:noFill/>
          <a:ln w="19050" cap="flat" cmpd="sng">
            <a:solidFill>
              <a:schemeClr val="dk2"/>
            </a:solidFill>
            <a:prstDash val="dash"/>
            <a:round/>
            <a:headEnd type="none" w="med" len="med"/>
            <a:tailEnd type="stealth" w="med" len="med"/>
          </a:ln>
        </p:spPr>
      </p:sp>
      <p:sp>
        <p:nvSpPr>
          <p:cNvPr id="14" name="Google Shape;14;p2"/>
          <p:cNvSpPr txBox="1">
            <a:spLocks noGrp="1"/>
          </p:cNvSpPr>
          <p:nvPr>
            <p:ph type="ctrTitle"/>
          </p:nvPr>
        </p:nvSpPr>
        <p:spPr>
          <a:xfrm>
            <a:off x="685800" y="1000925"/>
            <a:ext cx="5760900" cy="1796400"/>
          </a:xfrm>
          <a:prstGeom prst="rect">
            <a:avLst/>
          </a:prstGeom>
        </p:spPr>
        <p:txBody>
          <a:bodyPr spcFirstLastPara="1" wrap="square" lIns="91425" tIns="91425" rIns="91425" bIns="91425" anchor="b" anchorCtr="0">
            <a:noAutofit/>
          </a:bodyPr>
          <a:lstStyle>
            <a:lvl1pPr lvl="0">
              <a:spcBef>
                <a:spcPts val="0"/>
              </a:spcBef>
              <a:spcAft>
                <a:spcPts val="0"/>
              </a:spcAft>
              <a:buSzPts val="5200"/>
              <a:buNone/>
              <a:defRPr sz="5200"/>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a:p>
        </p:txBody>
      </p:sp>
      <p:sp>
        <p:nvSpPr>
          <p:cNvPr id="15" name="Google Shape;15;p2"/>
          <p:cNvSpPr txBox="1">
            <a:spLocks noGrp="1"/>
          </p:cNvSpPr>
          <p:nvPr>
            <p:ph type="subTitle" idx="1"/>
          </p:nvPr>
        </p:nvSpPr>
        <p:spPr>
          <a:xfrm>
            <a:off x="685800" y="2834125"/>
            <a:ext cx="3886200" cy="7926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400"/>
              <a:buNone/>
              <a:defRPr sz="1400"/>
            </a:lvl1pPr>
            <a:lvl2pPr lvl="1">
              <a:lnSpc>
                <a:spcPct val="100000"/>
              </a:lnSpc>
              <a:spcBef>
                <a:spcPts val="0"/>
              </a:spcBef>
              <a:spcAft>
                <a:spcPts val="0"/>
              </a:spcAft>
              <a:buSzPts val="1400"/>
              <a:buNone/>
              <a:defRPr/>
            </a:lvl2pPr>
            <a:lvl3pPr lvl="2">
              <a:lnSpc>
                <a:spcPct val="100000"/>
              </a:lnSpc>
              <a:spcBef>
                <a:spcPts val="0"/>
              </a:spcBef>
              <a:spcAft>
                <a:spcPts val="0"/>
              </a:spcAft>
              <a:buSzPts val="1400"/>
              <a:buNone/>
              <a:defRPr/>
            </a:lvl3pPr>
            <a:lvl4pPr lvl="3">
              <a:lnSpc>
                <a:spcPct val="100000"/>
              </a:lnSpc>
              <a:spcBef>
                <a:spcPts val="0"/>
              </a:spcBef>
              <a:spcAft>
                <a:spcPts val="0"/>
              </a:spcAft>
              <a:buSzPts val="1400"/>
              <a:buNone/>
              <a:defRPr/>
            </a:lvl4pPr>
            <a:lvl5pPr lvl="4">
              <a:lnSpc>
                <a:spcPct val="100000"/>
              </a:lnSpc>
              <a:spcBef>
                <a:spcPts val="0"/>
              </a:spcBef>
              <a:spcAft>
                <a:spcPts val="0"/>
              </a:spcAft>
              <a:buSzPts val="1400"/>
              <a:buNone/>
              <a:defRPr/>
            </a:lvl5pPr>
            <a:lvl6pPr lvl="5">
              <a:lnSpc>
                <a:spcPct val="100000"/>
              </a:lnSpc>
              <a:spcBef>
                <a:spcPts val="0"/>
              </a:spcBef>
              <a:spcAft>
                <a:spcPts val="0"/>
              </a:spcAft>
              <a:buSzPts val="1400"/>
              <a:buNone/>
              <a:defRPr/>
            </a:lvl6pPr>
            <a:lvl7pPr lvl="6">
              <a:lnSpc>
                <a:spcPct val="100000"/>
              </a:lnSpc>
              <a:spcBef>
                <a:spcPts val="0"/>
              </a:spcBef>
              <a:spcAft>
                <a:spcPts val="0"/>
              </a:spcAft>
              <a:buSzPts val="1400"/>
              <a:buNone/>
              <a:defRPr/>
            </a:lvl7pPr>
            <a:lvl8pPr lvl="7">
              <a:lnSpc>
                <a:spcPct val="100000"/>
              </a:lnSpc>
              <a:spcBef>
                <a:spcPts val="0"/>
              </a:spcBef>
              <a:spcAft>
                <a:spcPts val="0"/>
              </a:spcAft>
              <a:buSzPts val="1400"/>
              <a:buNone/>
              <a:defRPr/>
            </a:lvl8pPr>
            <a:lvl9pPr lvl="8">
              <a:lnSpc>
                <a:spcPct val="100000"/>
              </a:lnSpc>
              <a:spcBef>
                <a:spcPts val="0"/>
              </a:spcBef>
              <a:spcAft>
                <a:spcPts val="0"/>
              </a:spcAft>
              <a:buSzPts val="1400"/>
              <a:buNone/>
              <a:defRPr/>
            </a:lvl9pPr>
          </a:lstStyle>
          <a:p>
            <a:endParaRPr/>
          </a:p>
        </p:txBody>
      </p:sp>
      <p:sp>
        <p:nvSpPr>
          <p:cNvPr id="16" name="Google Shape;16;p2"/>
          <p:cNvSpPr/>
          <p:nvPr/>
        </p:nvSpPr>
        <p:spPr>
          <a:xfrm>
            <a:off x="-2478965" y="3238280"/>
            <a:ext cx="8536475" cy="3286425"/>
          </a:xfrm>
          <a:custGeom>
            <a:avLst/>
            <a:gdLst/>
            <a:ahLst/>
            <a:cxnLst/>
            <a:rect l="l" t="t" r="r" b="b"/>
            <a:pathLst>
              <a:path w="341459" h="131457" extrusionOk="0">
                <a:moveTo>
                  <a:pt x="1956" y="131457"/>
                </a:moveTo>
                <a:cubicBezTo>
                  <a:pt x="-8832" y="107188"/>
                  <a:pt x="27441" y="73739"/>
                  <a:pt x="53858" y="71006"/>
                </a:cubicBezTo>
                <a:cubicBezTo>
                  <a:pt x="72175" y="69111"/>
                  <a:pt x="89827" y="78983"/>
                  <a:pt x="107592" y="83829"/>
                </a:cubicBezTo>
                <a:cubicBezTo>
                  <a:pt x="119024" y="86947"/>
                  <a:pt x="131185" y="87670"/>
                  <a:pt x="143008" y="86882"/>
                </a:cubicBezTo>
                <a:cubicBezTo>
                  <a:pt x="165931" y="85354"/>
                  <a:pt x="187005" y="69324"/>
                  <a:pt x="202849" y="52687"/>
                </a:cubicBezTo>
                <a:cubicBezTo>
                  <a:pt x="216151" y="38720"/>
                  <a:pt x="226877" y="21520"/>
                  <a:pt x="243150" y="11165"/>
                </a:cubicBezTo>
                <a:cubicBezTo>
                  <a:pt x="257231" y="2205"/>
                  <a:pt x="275323" y="-521"/>
                  <a:pt x="291999" y="174"/>
                </a:cubicBezTo>
                <a:cubicBezTo>
                  <a:pt x="308471" y="861"/>
                  <a:pt x="326713" y="7548"/>
                  <a:pt x="341459" y="174"/>
                </a:cubicBezTo>
              </a:path>
            </a:pathLst>
          </a:custGeom>
          <a:noFill/>
          <a:ln w="19050" cap="flat" cmpd="sng">
            <a:solidFill>
              <a:schemeClr val="dk2"/>
            </a:solidFill>
            <a:prstDash val="dash"/>
            <a:round/>
            <a:headEnd type="none" w="med" len="med"/>
            <a:tailEnd type="stealth" w="med" len="med"/>
          </a:ln>
        </p:spPr>
      </p:sp>
      <p:grpSp>
        <p:nvGrpSpPr>
          <p:cNvPr id="17" name="Google Shape;17;p2"/>
          <p:cNvGrpSpPr/>
          <p:nvPr/>
        </p:nvGrpSpPr>
        <p:grpSpPr>
          <a:xfrm>
            <a:off x="4021437" y="2191332"/>
            <a:ext cx="5350044" cy="2952363"/>
            <a:chOff x="2845275" y="2257250"/>
            <a:chExt cx="2385750" cy="1316550"/>
          </a:xfrm>
        </p:grpSpPr>
        <p:sp>
          <p:nvSpPr>
            <p:cNvPr id="18" name="Google Shape;18;p2"/>
            <p:cNvSpPr/>
            <p:nvPr/>
          </p:nvSpPr>
          <p:spPr>
            <a:xfrm>
              <a:off x="4670500" y="2258150"/>
              <a:ext cx="116425" cy="34975"/>
            </a:xfrm>
            <a:custGeom>
              <a:avLst/>
              <a:gdLst/>
              <a:ahLst/>
              <a:cxnLst/>
              <a:rect l="l" t="t" r="r" b="b"/>
              <a:pathLst>
                <a:path w="4657" h="1399" extrusionOk="0">
                  <a:moveTo>
                    <a:pt x="1179" y="0"/>
                  </a:moveTo>
                  <a:cubicBezTo>
                    <a:pt x="1005" y="0"/>
                    <a:pt x="830" y="13"/>
                    <a:pt x="656" y="36"/>
                  </a:cubicBezTo>
                  <a:cubicBezTo>
                    <a:pt x="608" y="36"/>
                    <a:pt x="584" y="48"/>
                    <a:pt x="537" y="84"/>
                  </a:cubicBezTo>
                  <a:cubicBezTo>
                    <a:pt x="489" y="84"/>
                    <a:pt x="430" y="107"/>
                    <a:pt x="394" y="107"/>
                  </a:cubicBezTo>
                  <a:cubicBezTo>
                    <a:pt x="346" y="131"/>
                    <a:pt x="311" y="155"/>
                    <a:pt x="275" y="155"/>
                  </a:cubicBezTo>
                  <a:cubicBezTo>
                    <a:pt x="180" y="155"/>
                    <a:pt x="72" y="191"/>
                    <a:pt x="1" y="262"/>
                  </a:cubicBezTo>
                  <a:lnTo>
                    <a:pt x="1" y="1179"/>
                  </a:lnTo>
                  <a:cubicBezTo>
                    <a:pt x="336" y="993"/>
                    <a:pt x="731" y="900"/>
                    <a:pt x="1126" y="900"/>
                  </a:cubicBezTo>
                  <a:cubicBezTo>
                    <a:pt x="1363" y="900"/>
                    <a:pt x="1599" y="933"/>
                    <a:pt x="1823" y="1000"/>
                  </a:cubicBezTo>
                  <a:cubicBezTo>
                    <a:pt x="2073" y="1084"/>
                    <a:pt x="2263" y="1203"/>
                    <a:pt x="2513" y="1274"/>
                  </a:cubicBezTo>
                  <a:cubicBezTo>
                    <a:pt x="2771" y="1336"/>
                    <a:pt x="3056" y="1398"/>
                    <a:pt x="3320" y="1398"/>
                  </a:cubicBezTo>
                  <a:cubicBezTo>
                    <a:pt x="3361" y="1398"/>
                    <a:pt x="3402" y="1397"/>
                    <a:pt x="3442" y="1393"/>
                  </a:cubicBezTo>
                  <a:cubicBezTo>
                    <a:pt x="3668" y="1393"/>
                    <a:pt x="3918" y="1393"/>
                    <a:pt x="4144" y="1346"/>
                  </a:cubicBezTo>
                  <a:cubicBezTo>
                    <a:pt x="4228" y="1322"/>
                    <a:pt x="4299" y="1298"/>
                    <a:pt x="4406" y="1274"/>
                  </a:cubicBezTo>
                  <a:cubicBezTo>
                    <a:pt x="4513" y="1239"/>
                    <a:pt x="4585" y="1203"/>
                    <a:pt x="4656" y="1167"/>
                  </a:cubicBezTo>
                  <a:lnTo>
                    <a:pt x="4656" y="250"/>
                  </a:lnTo>
                  <a:cubicBezTo>
                    <a:pt x="4327" y="426"/>
                    <a:pt x="3964" y="499"/>
                    <a:pt x="3596" y="499"/>
                  </a:cubicBezTo>
                  <a:cubicBezTo>
                    <a:pt x="3139" y="499"/>
                    <a:pt x="2673" y="386"/>
                    <a:pt x="2251" y="215"/>
                  </a:cubicBezTo>
                  <a:cubicBezTo>
                    <a:pt x="1918" y="60"/>
                    <a:pt x="1552" y="0"/>
                    <a:pt x="1179" y="0"/>
                  </a:cubicBezTo>
                  <a:close/>
                </a:path>
              </a:pathLst>
            </a:custGeom>
            <a:solidFill>
              <a:srgbClr val="A011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4670225" y="2312425"/>
              <a:ext cx="116700" cy="35975"/>
            </a:xfrm>
            <a:custGeom>
              <a:avLst/>
              <a:gdLst/>
              <a:ahLst/>
              <a:cxnLst/>
              <a:rect l="l" t="t" r="r" b="b"/>
              <a:pathLst>
                <a:path w="4668" h="1439" extrusionOk="0">
                  <a:moveTo>
                    <a:pt x="1233" y="1"/>
                  </a:moveTo>
                  <a:cubicBezTo>
                    <a:pt x="814" y="1"/>
                    <a:pt x="393" y="86"/>
                    <a:pt x="0" y="234"/>
                  </a:cubicBezTo>
                  <a:lnTo>
                    <a:pt x="0" y="1187"/>
                  </a:lnTo>
                  <a:cubicBezTo>
                    <a:pt x="354" y="1017"/>
                    <a:pt x="741" y="925"/>
                    <a:pt x="1125" y="925"/>
                  </a:cubicBezTo>
                  <a:cubicBezTo>
                    <a:pt x="1361" y="925"/>
                    <a:pt x="1595" y="960"/>
                    <a:pt x="1822" y="1032"/>
                  </a:cubicBezTo>
                  <a:cubicBezTo>
                    <a:pt x="2274" y="1187"/>
                    <a:pt x="2691" y="1389"/>
                    <a:pt x="3167" y="1437"/>
                  </a:cubicBezTo>
                  <a:cubicBezTo>
                    <a:pt x="3225" y="1438"/>
                    <a:pt x="3282" y="1439"/>
                    <a:pt x="3339" y="1439"/>
                  </a:cubicBezTo>
                  <a:cubicBezTo>
                    <a:pt x="3808" y="1439"/>
                    <a:pt x="4242" y="1389"/>
                    <a:pt x="4667" y="1187"/>
                  </a:cubicBezTo>
                  <a:lnTo>
                    <a:pt x="4667" y="234"/>
                  </a:lnTo>
                  <a:cubicBezTo>
                    <a:pt x="4349" y="424"/>
                    <a:pt x="4001" y="499"/>
                    <a:pt x="3646" y="499"/>
                  </a:cubicBezTo>
                  <a:cubicBezTo>
                    <a:pt x="3178" y="499"/>
                    <a:pt x="2701" y="368"/>
                    <a:pt x="2274" y="199"/>
                  </a:cubicBezTo>
                  <a:cubicBezTo>
                    <a:pt x="1941" y="62"/>
                    <a:pt x="1588" y="1"/>
                    <a:pt x="1233" y="1"/>
                  </a:cubicBezTo>
                  <a:close/>
                </a:path>
              </a:pathLst>
            </a:custGeom>
            <a:solidFill>
              <a:srgbClr val="A011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4670500" y="2281250"/>
              <a:ext cx="117600" cy="42900"/>
            </a:xfrm>
            <a:custGeom>
              <a:avLst/>
              <a:gdLst/>
              <a:ahLst/>
              <a:cxnLst/>
              <a:rect l="l" t="t" r="r" b="b"/>
              <a:pathLst>
                <a:path w="4704" h="1716" extrusionOk="0">
                  <a:moveTo>
                    <a:pt x="1160" y="0"/>
                  </a:moveTo>
                  <a:cubicBezTo>
                    <a:pt x="765" y="0"/>
                    <a:pt x="374" y="71"/>
                    <a:pt x="1" y="243"/>
                  </a:cubicBezTo>
                  <a:lnTo>
                    <a:pt x="1" y="1469"/>
                  </a:lnTo>
                  <a:cubicBezTo>
                    <a:pt x="37" y="1446"/>
                    <a:pt x="84" y="1446"/>
                    <a:pt x="108" y="1422"/>
                  </a:cubicBezTo>
                  <a:cubicBezTo>
                    <a:pt x="156" y="1422"/>
                    <a:pt x="180" y="1386"/>
                    <a:pt x="227" y="1386"/>
                  </a:cubicBezTo>
                  <a:cubicBezTo>
                    <a:pt x="263" y="1374"/>
                    <a:pt x="299" y="1350"/>
                    <a:pt x="334" y="1350"/>
                  </a:cubicBezTo>
                  <a:cubicBezTo>
                    <a:pt x="406" y="1315"/>
                    <a:pt x="477" y="1303"/>
                    <a:pt x="561" y="1267"/>
                  </a:cubicBezTo>
                  <a:cubicBezTo>
                    <a:pt x="729" y="1230"/>
                    <a:pt x="895" y="1211"/>
                    <a:pt x="1060" y="1211"/>
                  </a:cubicBezTo>
                  <a:cubicBezTo>
                    <a:pt x="1314" y="1211"/>
                    <a:pt x="1565" y="1256"/>
                    <a:pt x="1811" y="1350"/>
                  </a:cubicBezTo>
                  <a:cubicBezTo>
                    <a:pt x="2376" y="1536"/>
                    <a:pt x="2953" y="1716"/>
                    <a:pt x="3542" y="1716"/>
                  </a:cubicBezTo>
                  <a:cubicBezTo>
                    <a:pt x="3785" y="1716"/>
                    <a:pt x="4029" y="1685"/>
                    <a:pt x="4275" y="1612"/>
                  </a:cubicBezTo>
                  <a:cubicBezTo>
                    <a:pt x="4323" y="1600"/>
                    <a:pt x="4347" y="1565"/>
                    <a:pt x="4394" y="1565"/>
                  </a:cubicBezTo>
                  <a:cubicBezTo>
                    <a:pt x="4478" y="1565"/>
                    <a:pt x="4585" y="1541"/>
                    <a:pt x="4656" y="1469"/>
                  </a:cubicBezTo>
                  <a:cubicBezTo>
                    <a:pt x="4633" y="1065"/>
                    <a:pt x="4704" y="648"/>
                    <a:pt x="4656" y="243"/>
                  </a:cubicBezTo>
                  <a:lnTo>
                    <a:pt x="4656" y="243"/>
                  </a:lnTo>
                  <a:cubicBezTo>
                    <a:pt x="4333" y="412"/>
                    <a:pt x="3978" y="506"/>
                    <a:pt x="3623" y="506"/>
                  </a:cubicBezTo>
                  <a:cubicBezTo>
                    <a:pt x="3375" y="506"/>
                    <a:pt x="3129" y="460"/>
                    <a:pt x="2894" y="362"/>
                  </a:cubicBezTo>
                  <a:cubicBezTo>
                    <a:pt x="2339" y="156"/>
                    <a:pt x="1746" y="0"/>
                    <a:pt x="1160" y="0"/>
                  </a:cubicBezTo>
                  <a:close/>
                </a:path>
              </a:pathLst>
            </a:custGeom>
            <a:solidFill>
              <a:srgbClr val="FFD6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4668725" y="2257250"/>
              <a:ext cx="3900" cy="187550"/>
            </a:xfrm>
            <a:custGeom>
              <a:avLst/>
              <a:gdLst/>
              <a:ahLst/>
              <a:cxnLst/>
              <a:rect l="l" t="t" r="r" b="b"/>
              <a:pathLst>
                <a:path w="156" h="7502" extrusionOk="0">
                  <a:moveTo>
                    <a:pt x="72" y="1"/>
                  </a:moveTo>
                  <a:cubicBezTo>
                    <a:pt x="36" y="1"/>
                    <a:pt x="1" y="13"/>
                    <a:pt x="1" y="48"/>
                  </a:cubicBezTo>
                  <a:lnTo>
                    <a:pt x="1" y="7502"/>
                  </a:lnTo>
                  <a:lnTo>
                    <a:pt x="155" y="7502"/>
                  </a:lnTo>
                  <a:lnTo>
                    <a:pt x="155" y="48"/>
                  </a:lnTo>
                  <a:cubicBezTo>
                    <a:pt x="155" y="13"/>
                    <a:pt x="120" y="1"/>
                    <a:pt x="72" y="1"/>
                  </a:cubicBez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4669925" y="2257250"/>
              <a:ext cx="2700" cy="187550"/>
            </a:xfrm>
            <a:custGeom>
              <a:avLst/>
              <a:gdLst/>
              <a:ahLst/>
              <a:cxnLst/>
              <a:rect l="l" t="t" r="r" b="b"/>
              <a:pathLst>
                <a:path w="108" h="7502" extrusionOk="0">
                  <a:moveTo>
                    <a:pt x="0" y="1"/>
                  </a:moveTo>
                  <a:cubicBezTo>
                    <a:pt x="24" y="1"/>
                    <a:pt x="36" y="13"/>
                    <a:pt x="36" y="48"/>
                  </a:cubicBezTo>
                  <a:lnTo>
                    <a:pt x="36" y="7502"/>
                  </a:lnTo>
                  <a:lnTo>
                    <a:pt x="107" y="7502"/>
                  </a:lnTo>
                  <a:lnTo>
                    <a:pt x="107" y="48"/>
                  </a:lnTo>
                  <a:cubicBezTo>
                    <a:pt x="107" y="13"/>
                    <a:pt x="72" y="1"/>
                    <a:pt x="24" y="1"/>
                  </a:cubicBez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4668725" y="2443875"/>
              <a:ext cx="3900" cy="1525"/>
            </a:xfrm>
            <a:custGeom>
              <a:avLst/>
              <a:gdLst/>
              <a:ahLst/>
              <a:cxnLst/>
              <a:rect l="l" t="t" r="r" b="b"/>
              <a:pathLst>
                <a:path w="156" h="61" extrusionOk="0">
                  <a:moveTo>
                    <a:pt x="72" y="1"/>
                  </a:moveTo>
                  <a:cubicBezTo>
                    <a:pt x="36" y="1"/>
                    <a:pt x="1" y="25"/>
                    <a:pt x="1" y="37"/>
                  </a:cubicBezTo>
                  <a:cubicBezTo>
                    <a:pt x="1" y="48"/>
                    <a:pt x="36" y="60"/>
                    <a:pt x="72" y="60"/>
                  </a:cubicBezTo>
                  <a:cubicBezTo>
                    <a:pt x="120" y="60"/>
                    <a:pt x="155" y="48"/>
                    <a:pt x="155" y="37"/>
                  </a:cubicBezTo>
                  <a:cubicBezTo>
                    <a:pt x="155" y="25"/>
                    <a:pt x="120" y="1"/>
                    <a:pt x="72" y="1"/>
                  </a:cubicBez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4669625" y="2258450"/>
              <a:ext cx="900" cy="15500"/>
            </a:xfrm>
            <a:custGeom>
              <a:avLst/>
              <a:gdLst/>
              <a:ahLst/>
              <a:cxnLst/>
              <a:rect l="l" t="t" r="r" b="b"/>
              <a:pathLst>
                <a:path w="36" h="620" extrusionOk="0">
                  <a:moveTo>
                    <a:pt x="24" y="0"/>
                  </a:moveTo>
                  <a:cubicBezTo>
                    <a:pt x="24" y="0"/>
                    <a:pt x="12" y="0"/>
                    <a:pt x="12" y="12"/>
                  </a:cubicBezTo>
                  <a:cubicBezTo>
                    <a:pt x="0" y="24"/>
                    <a:pt x="0" y="60"/>
                    <a:pt x="0" y="84"/>
                  </a:cubicBezTo>
                  <a:lnTo>
                    <a:pt x="0" y="131"/>
                  </a:lnTo>
                  <a:lnTo>
                    <a:pt x="0" y="191"/>
                  </a:lnTo>
                  <a:lnTo>
                    <a:pt x="0" y="310"/>
                  </a:lnTo>
                  <a:cubicBezTo>
                    <a:pt x="0" y="476"/>
                    <a:pt x="0" y="619"/>
                    <a:pt x="12" y="619"/>
                  </a:cubicBezTo>
                  <a:cubicBezTo>
                    <a:pt x="12" y="619"/>
                    <a:pt x="24" y="476"/>
                    <a:pt x="24" y="310"/>
                  </a:cubicBezTo>
                  <a:lnTo>
                    <a:pt x="24" y="191"/>
                  </a:lnTo>
                  <a:lnTo>
                    <a:pt x="24" y="131"/>
                  </a:lnTo>
                  <a:lnTo>
                    <a:pt x="24" y="84"/>
                  </a:lnTo>
                  <a:lnTo>
                    <a:pt x="24" y="24"/>
                  </a:lnTo>
                  <a:cubicBezTo>
                    <a:pt x="24" y="12"/>
                    <a:pt x="36" y="0"/>
                    <a:pt x="36" y="0"/>
                  </a:cubicBezTo>
                  <a:close/>
                </a:path>
              </a:pathLst>
            </a:custGeom>
            <a:solidFill>
              <a:srgbClr val="E6F3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4669025" y="2275400"/>
              <a:ext cx="1225" cy="2725"/>
            </a:xfrm>
            <a:custGeom>
              <a:avLst/>
              <a:gdLst/>
              <a:ahLst/>
              <a:cxnLst/>
              <a:rect l="l" t="t" r="r" b="b"/>
              <a:pathLst>
                <a:path w="49" h="109" extrusionOk="0">
                  <a:moveTo>
                    <a:pt x="24" y="1"/>
                  </a:moveTo>
                  <a:cubicBezTo>
                    <a:pt x="24" y="1"/>
                    <a:pt x="0" y="13"/>
                    <a:pt x="0" y="49"/>
                  </a:cubicBezTo>
                  <a:cubicBezTo>
                    <a:pt x="0" y="72"/>
                    <a:pt x="0" y="108"/>
                    <a:pt x="24" y="108"/>
                  </a:cubicBezTo>
                  <a:cubicBezTo>
                    <a:pt x="36" y="108"/>
                    <a:pt x="48" y="72"/>
                    <a:pt x="36" y="60"/>
                  </a:cubicBezTo>
                  <a:cubicBezTo>
                    <a:pt x="36" y="37"/>
                    <a:pt x="36" y="1"/>
                    <a:pt x="24" y="1"/>
                  </a:cubicBezTo>
                  <a:close/>
                </a:path>
              </a:pathLst>
            </a:custGeom>
            <a:solidFill>
              <a:srgbClr val="E6F3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3367075" y="2258150"/>
              <a:ext cx="116700" cy="34975"/>
            </a:xfrm>
            <a:custGeom>
              <a:avLst/>
              <a:gdLst/>
              <a:ahLst/>
              <a:cxnLst/>
              <a:rect l="l" t="t" r="r" b="b"/>
              <a:pathLst>
                <a:path w="4668" h="1399" extrusionOk="0">
                  <a:moveTo>
                    <a:pt x="1184" y="0"/>
                  </a:moveTo>
                  <a:cubicBezTo>
                    <a:pt x="1010" y="0"/>
                    <a:pt x="833" y="13"/>
                    <a:pt x="655" y="36"/>
                  </a:cubicBezTo>
                  <a:cubicBezTo>
                    <a:pt x="620" y="36"/>
                    <a:pt x="584" y="48"/>
                    <a:pt x="536" y="84"/>
                  </a:cubicBezTo>
                  <a:cubicBezTo>
                    <a:pt x="501" y="84"/>
                    <a:pt x="441" y="107"/>
                    <a:pt x="393" y="107"/>
                  </a:cubicBezTo>
                  <a:cubicBezTo>
                    <a:pt x="346" y="131"/>
                    <a:pt x="322" y="155"/>
                    <a:pt x="274" y="155"/>
                  </a:cubicBezTo>
                  <a:cubicBezTo>
                    <a:pt x="179" y="155"/>
                    <a:pt x="84" y="191"/>
                    <a:pt x="1" y="262"/>
                  </a:cubicBezTo>
                  <a:lnTo>
                    <a:pt x="1" y="1179"/>
                  </a:lnTo>
                  <a:cubicBezTo>
                    <a:pt x="335" y="993"/>
                    <a:pt x="731" y="900"/>
                    <a:pt x="1125" y="900"/>
                  </a:cubicBezTo>
                  <a:cubicBezTo>
                    <a:pt x="1362" y="900"/>
                    <a:pt x="1599" y="933"/>
                    <a:pt x="1822" y="1000"/>
                  </a:cubicBezTo>
                  <a:cubicBezTo>
                    <a:pt x="2072" y="1084"/>
                    <a:pt x="2263" y="1203"/>
                    <a:pt x="2525" y="1274"/>
                  </a:cubicBezTo>
                  <a:cubicBezTo>
                    <a:pt x="2782" y="1336"/>
                    <a:pt x="3058" y="1398"/>
                    <a:pt x="3321" y="1398"/>
                  </a:cubicBezTo>
                  <a:cubicBezTo>
                    <a:pt x="3361" y="1398"/>
                    <a:pt x="3402" y="1397"/>
                    <a:pt x="3441" y="1393"/>
                  </a:cubicBezTo>
                  <a:cubicBezTo>
                    <a:pt x="3668" y="1393"/>
                    <a:pt x="3918" y="1393"/>
                    <a:pt x="4144" y="1346"/>
                  </a:cubicBezTo>
                  <a:cubicBezTo>
                    <a:pt x="4227" y="1322"/>
                    <a:pt x="4311" y="1298"/>
                    <a:pt x="4406" y="1274"/>
                  </a:cubicBezTo>
                  <a:cubicBezTo>
                    <a:pt x="4513" y="1239"/>
                    <a:pt x="4596" y="1203"/>
                    <a:pt x="4668" y="1167"/>
                  </a:cubicBezTo>
                  <a:lnTo>
                    <a:pt x="4668" y="250"/>
                  </a:lnTo>
                  <a:cubicBezTo>
                    <a:pt x="4333" y="426"/>
                    <a:pt x="3967" y="499"/>
                    <a:pt x="3598" y="499"/>
                  </a:cubicBezTo>
                  <a:cubicBezTo>
                    <a:pt x="3139" y="499"/>
                    <a:pt x="2673" y="386"/>
                    <a:pt x="2251" y="215"/>
                  </a:cubicBezTo>
                  <a:cubicBezTo>
                    <a:pt x="1918" y="60"/>
                    <a:pt x="1557" y="0"/>
                    <a:pt x="1184" y="0"/>
                  </a:cubicBezTo>
                  <a:close/>
                </a:path>
              </a:pathLst>
            </a:custGeom>
            <a:solidFill>
              <a:srgbClr val="A011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3366775" y="2312425"/>
              <a:ext cx="117000" cy="35975"/>
            </a:xfrm>
            <a:custGeom>
              <a:avLst/>
              <a:gdLst/>
              <a:ahLst/>
              <a:cxnLst/>
              <a:rect l="l" t="t" r="r" b="b"/>
              <a:pathLst>
                <a:path w="4680" h="1439" extrusionOk="0">
                  <a:moveTo>
                    <a:pt x="1233" y="1"/>
                  </a:moveTo>
                  <a:cubicBezTo>
                    <a:pt x="815" y="1"/>
                    <a:pt x="394" y="86"/>
                    <a:pt x="1" y="234"/>
                  </a:cubicBezTo>
                  <a:lnTo>
                    <a:pt x="1" y="1187"/>
                  </a:lnTo>
                  <a:cubicBezTo>
                    <a:pt x="355" y="1017"/>
                    <a:pt x="741" y="925"/>
                    <a:pt x="1126" y="925"/>
                  </a:cubicBezTo>
                  <a:cubicBezTo>
                    <a:pt x="1361" y="925"/>
                    <a:pt x="1596" y="960"/>
                    <a:pt x="1822" y="1032"/>
                  </a:cubicBezTo>
                  <a:cubicBezTo>
                    <a:pt x="2287" y="1187"/>
                    <a:pt x="2691" y="1389"/>
                    <a:pt x="3180" y="1437"/>
                  </a:cubicBezTo>
                  <a:cubicBezTo>
                    <a:pt x="3237" y="1438"/>
                    <a:pt x="3294" y="1439"/>
                    <a:pt x="3351" y="1439"/>
                  </a:cubicBezTo>
                  <a:cubicBezTo>
                    <a:pt x="3820" y="1439"/>
                    <a:pt x="4255" y="1389"/>
                    <a:pt x="4680" y="1187"/>
                  </a:cubicBezTo>
                  <a:lnTo>
                    <a:pt x="4680" y="234"/>
                  </a:lnTo>
                  <a:cubicBezTo>
                    <a:pt x="4357" y="424"/>
                    <a:pt x="4005" y="499"/>
                    <a:pt x="3649" y="499"/>
                  </a:cubicBezTo>
                  <a:cubicBezTo>
                    <a:pt x="3179" y="499"/>
                    <a:pt x="2702" y="368"/>
                    <a:pt x="2275" y="199"/>
                  </a:cubicBezTo>
                  <a:cubicBezTo>
                    <a:pt x="1942" y="62"/>
                    <a:pt x="1588" y="1"/>
                    <a:pt x="1233" y="1"/>
                  </a:cubicBezTo>
                  <a:close/>
                </a:path>
              </a:pathLst>
            </a:custGeom>
            <a:solidFill>
              <a:srgbClr val="A011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3367375" y="2281250"/>
              <a:ext cx="117300" cy="42900"/>
            </a:xfrm>
            <a:custGeom>
              <a:avLst/>
              <a:gdLst/>
              <a:ahLst/>
              <a:cxnLst/>
              <a:rect l="l" t="t" r="r" b="b"/>
              <a:pathLst>
                <a:path w="4692" h="1716" extrusionOk="0">
                  <a:moveTo>
                    <a:pt x="1153" y="0"/>
                  </a:moveTo>
                  <a:cubicBezTo>
                    <a:pt x="759" y="0"/>
                    <a:pt x="369" y="71"/>
                    <a:pt x="0" y="243"/>
                  </a:cubicBezTo>
                  <a:lnTo>
                    <a:pt x="0" y="1469"/>
                  </a:lnTo>
                  <a:cubicBezTo>
                    <a:pt x="24" y="1446"/>
                    <a:pt x="72" y="1446"/>
                    <a:pt x="96" y="1422"/>
                  </a:cubicBezTo>
                  <a:cubicBezTo>
                    <a:pt x="143" y="1422"/>
                    <a:pt x="179" y="1386"/>
                    <a:pt x="215" y="1386"/>
                  </a:cubicBezTo>
                  <a:cubicBezTo>
                    <a:pt x="250" y="1374"/>
                    <a:pt x="298" y="1350"/>
                    <a:pt x="322" y="1350"/>
                  </a:cubicBezTo>
                  <a:cubicBezTo>
                    <a:pt x="393" y="1315"/>
                    <a:pt x="477" y="1303"/>
                    <a:pt x="548" y="1267"/>
                  </a:cubicBezTo>
                  <a:cubicBezTo>
                    <a:pt x="716" y="1230"/>
                    <a:pt x="883" y="1211"/>
                    <a:pt x="1047" y="1211"/>
                  </a:cubicBezTo>
                  <a:cubicBezTo>
                    <a:pt x="1302" y="1211"/>
                    <a:pt x="1552" y="1256"/>
                    <a:pt x="1798" y="1350"/>
                  </a:cubicBezTo>
                  <a:cubicBezTo>
                    <a:pt x="2363" y="1536"/>
                    <a:pt x="2941" y="1716"/>
                    <a:pt x="3530" y="1716"/>
                  </a:cubicBezTo>
                  <a:cubicBezTo>
                    <a:pt x="3772" y="1716"/>
                    <a:pt x="4016" y="1685"/>
                    <a:pt x="4263" y="1612"/>
                  </a:cubicBezTo>
                  <a:cubicBezTo>
                    <a:pt x="4310" y="1600"/>
                    <a:pt x="4346" y="1565"/>
                    <a:pt x="4382" y="1565"/>
                  </a:cubicBezTo>
                  <a:cubicBezTo>
                    <a:pt x="4477" y="1565"/>
                    <a:pt x="4584" y="1541"/>
                    <a:pt x="4656" y="1469"/>
                  </a:cubicBezTo>
                  <a:cubicBezTo>
                    <a:pt x="4620" y="1065"/>
                    <a:pt x="4691" y="648"/>
                    <a:pt x="4656" y="243"/>
                  </a:cubicBezTo>
                  <a:lnTo>
                    <a:pt x="4656" y="243"/>
                  </a:lnTo>
                  <a:cubicBezTo>
                    <a:pt x="4333" y="412"/>
                    <a:pt x="3973" y="506"/>
                    <a:pt x="3615" y="506"/>
                  </a:cubicBezTo>
                  <a:cubicBezTo>
                    <a:pt x="3365" y="506"/>
                    <a:pt x="3116" y="460"/>
                    <a:pt x="2882" y="362"/>
                  </a:cubicBezTo>
                  <a:cubicBezTo>
                    <a:pt x="2334" y="156"/>
                    <a:pt x="1739" y="0"/>
                    <a:pt x="1153" y="0"/>
                  </a:cubicBezTo>
                  <a:close/>
                </a:path>
              </a:pathLst>
            </a:custGeom>
            <a:solidFill>
              <a:srgbClr val="FFD6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3365300" y="2257250"/>
              <a:ext cx="3875" cy="187550"/>
            </a:xfrm>
            <a:custGeom>
              <a:avLst/>
              <a:gdLst/>
              <a:ahLst/>
              <a:cxnLst/>
              <a:rect l="l" t="t" r="r" b="b"/>
              <a:pathLst>
                <a:path w="155" h="7502" extrusionOk="0">
                  <a:moveTo>
                    <a:pt x="83" y="1"/>
                  </a:moveTo>
                  <a:cubicBezTo>
                    <a:pt x="36" y="1"/>
                    <a:pt x="0" y="13"/>
                    <a:pt x="0" y="48"/>
                  </a:cubicBezTo>
                  <a:lnTo>
                    <a:pt x="0" y="7502"/>
                  </a:lnTo>
                  <a:lnTo>
                    <a:pt x="155" y="7502"/>
                  </a:lnTo>
                  <a:lnTo>
                    <a:pt x="155" y="48"/>
                  </a:lnTo>
                  <a:cubicBezTo>
                    <a:pt x="155" y="13"/>
                    <a:pt x="119" y="1"/>
                    <a:pt x="83" y="1"/>
                  </a:cubicBez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3366475" y="2257250"/>
              <a:ext cx="2700" cy="187550"/>
            </a:xfrm>
            <a:custGeom>
              <a:avLst/>
              <a:gdLst/>
              <a:ahLst/>
              <a:cxnLst/>
              <a:rect l="l" t="t" r="r" b="b"/>
              <a:pathLst>
                <a:path w="108" h="7502" extrusionOk="0">
                  <a:moveTo>
                    <a:pt x="1" y="1"/>
                  </a:moveTo>
                  <a:cubicBezTo>
                    <a:pt x="36" y="1"/>
                    <a:pt x="48" y="13"/>
                    <a:pt x="48" y="48"/>
                  </a:cubicBezTo>
                  <a:lnTo>
                    <a:pt x="48" y="7502"/>
                  </a:lnTo>
                  <a:lnTo>
                    <a:pt x="108" y="7502"/>
                  </a:lnTo>
                  <a:lnTo>
                    <a:pt x="108" y="48"/>
                  </a:lnTo>
                  <a:cubicBezTo>
                    <a:pt x="108" y="13"/>
                    <a:pt x="72" y="1"/>
                    <a:pt x="36" y="1"/>
                  </a:cubicBez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3365300" y="2443875"/>
              <a:ext cx="3875" cy="1525"/>
            </a:xfrm>
            <a:custGeom>
              <a:avLst/>
              <a:gdLst/>
              <a:ahLst/>
              <a:cxnLst/>
              <a:rect l="l" t="t" r="r" b="b"/>
              <a:pathLst>
                <a:path w="155" h="61" extrusionOk="0">
                  <a:moveTo>
                    <a:pt x="83" y="1"/>
                  </a:moveTo>
                  <a:cubicBezTo>
                    <a:pt x="36" y="1"/>
                    <a:pt x="0" y="25"/>
                    <a:pt x="0" y="37"/>
                  </a:cubicBezTo>
                  <a:cubicBezTo>
                    <a:pt x="0" y="48"/>
                    <a:pt x="36" y="60"/>
                    <a:pt x="83" y="60"/>
                  </a:cubicBezTo>
                  <a:cubicBezTo>
                    <a:pt x="119" y="60"/>
                    <a:pt x="155" y="48"/>
                    <a:pt x="155" y="37"/>
                  </a:cubicBezTo>
                  <a:cubicBezTo>
                    <a:pt x="155" y="25"/>
                    <a:pt x="119" y="1"/>
                    <a:pt x="83" y="1"/>
                  </a:cubicBez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3366175" y="2258450"/>
              <a:ext cx="1225" cy="15500"/>
            </a:xfrm>
            <a:custGeom>
              <a:avLst/>
              <a:gdLst/>
              <a:ahLst/>
              <a:cxnLst/>
              <a:rect l="l" t="t" r="r" b="b"/>
              <a:pathLst>
                <a:path w="49" h="620" extrusionOk="0">
                  <a:moveTo>
                    <a:pt x="25" y="0"/>
                  </a:moveTo>
                  <a:cubicBezTo>
                    <a:pt x="25" y="0"/>
                    <a:pt x="13" y="0"/>
                    <a:pt x="13" y="12"/>
                  </a:cubicBezTo>
                  <a:cubicBezTo>
                    <a:pt x="1" y="24"/>
                    <a:pt x="1" y="60"/>
                    <a:pt x="1" y="84"/>
                  </a:cubicBezTo>
                  <a:lnTo>
                    <a:pt x="1" y="131"/>
                  </a:lnTo>
                  <a:lnTo>
                    <a:pt x="1" y="191"/>
                  </a:lnTo>
                  <a:lnTo>
                    <a:pt x="1" y="310"/>
                  </a:lnTo>
                  <a:cubicBezTo>
                    <a:pt x="1" y="476"/>
                    <a:pt x="1" y="619"/>
                    <a:pt x="13" y="619"/>
                  </a:cubicBezTo>
                  <a:cubicBezTo>
                    <a:pt x="13" y="619"/>
                    <a:pt x="25" y="476"/>
                    <a:pt x="25" y="310"/>
                  </a:cubicBezTo>
                  <a:lnTo>
                    <a:pt x="25" y="191"/>
                  </a:lnTo>
                  <a:lnTo>
                    <a:pt x="25" y="131"/>
                  </a:lnTo>
                  <a:lnTo>
                    <a:pt x="25" y="84"/>
                  </a:lnTo>
                  <a:lnTo>
                    <a:pt x="25" y="24"/>
                  </a:lnTo>
                  <a:cubicBezTo>
                    <a:pt x="25" y="12"/>
                    <a:pt x="48" y="0"/>
                    <a:pt x="48" y="0"/>
                  </a:cubicBezTo>
                  <a:close/>
                </a:path>
              </a:pathLst>
            </a:custGeom>
            <a:solidFill>
              <a:srgbClr val="E6F3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3365875" y="2275400"/>
              <a:ext cx="925" cy="2725"/>
            </a:xfrm>
            <a:custGeom>
              <a:avLst/>
              <a:gdLst/>
              <a:ahLst/>
              <a:cxnLst/>
              <a:rect l="l" t="t" r="r" b="b"/>
              <a:pathLst>
                <a:path w="37" h="109" extrusionOk="0">
                  <a:moveTo>
                    <a:pt x="13" y="1"/>
                  </a:moveTo>
                  <a:cubicBezTo>
                    <a:pt x="13" y="1"/>
                    <a:pt x="1" y="13"/>
                    <a:pt x="1" y="49"/>
                  </a:cubicBezTo>
                  <a:cubicBezTo>
                    <a:pt x="1" y="72"/>
                    <a:pt x="1" y="108"/>
                    <a:pt x="13" y="108"/>
                  </a:cubicBezTo>
                  <a:cubicBezTo>
                    <a:pt x="25" y="108"/>
                    <a:pt x="37" y="72"/>
                    <a:pt x="25" y="60"/>
                  </a:cubicBezTo>
                  <a:cubicBezTo>
                    <a:pt x="25" y="37"/>
                    <a:pt x="25" y="1"/>
                    <a:pt x="13" y="1"/>
                  </a:cubicBezTo>
                  <a:close/>
                </a:path>
              </a:pathLst>
            </a:custGeom>
            <a:solidFill>
              <a:srgbClr val="E6F3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2845275" y="2562950"/>
              <a:ext cx="567075" cy="232500"/>
            </a:xfrm>
            <a:custGeom>
              <a:avLst/>
              <a:gdLst/>
              <a:ahLst/>
              <a:cxnLst/>
              <a:rect l="l" t="t" r="r" b="b"/>
              <a:pathLst>
                <a:path w="22683" h="9300" extrusionOk="0">
                  <a:moveTo>
                    <a:pt x="12586" y="0"/>
                  </a:moveTo>
                  <a:cubicBezTo>
                    <a:pt x="11419" y="0"/>
                    <a:pt x="10431" y="810"/>
                    <a:pt x="10145" y="1893"/>
                  </a:cubicBezTo>
                  <a:cubicBezTo>
                    <a:pt x="9609" y="1060"/>
                    <a:pt x="8692" y="512"/>
                    <a:pt x="7633" y="512"/>
                  </a:cubicBezTo>
                  <a:cubicBezTo>
                    <a:pt x="5978" y="512"/>
                    <a:pt x="4632" y="1846"/>
                    <a:pt x="4632" y="3513"/>
                  </a:cubicBezTo>
                  <a:cubicBezTo>
                    <a:pt x="4632" y="3608"/>
                    <a:pt x="4632" y="3691"/>
                    <a:pt x="4644" y="3798"/>
                  </a:cubicBezTo>
                  <a:cubicBezTo>
                    <a:pt x="4168" y="3489"/>
                    <a:pt x="3620" y="3310"/>
                    <a:pt x="3001" y="3310"/>
                  </a:cubicBezTo>
                  <a:cubicBezTo>
                    <a:pt x="1358" y="3310"/>
                    <a:pt x="1" y="4644"/>
                    <a:pt x="1" y="6311"/>
                  </a:cubicBezTo>
                  <a:cubicBezTo>
                    <a:pt x="1" y="7906"/>
                    <a:pt x="1239" y="9204"/>
                    <a:pt x="2799" y="9299"/>
                  </a:cubicBezTo>
                  <a:lnTo>
                    <a:pt x="19789" y="9299"/>
                  </a:lnTo>
                  <a:cubicBezTo>
                    <a:pt x="21396" y="9251"/>
                    <a:pt x="22682" y="7942"/>
                    <a:pt x="22682" y="6311"/>
                  </a:cubicBezTo>
                  <a:cubicBezTo>
                    <a:pt x="22682" y="4668"/>
                    <a:pt x="21337" y="3310"/>
                    <a:pt x="19670" y="3310"/>
                  </a:cubicBezTo>
                  <a:cubicBezTo>
                    <a:pt x="19075" y="3310"/>
                    <a:pt x="18527" y="3489"/>
                    <a:pt x="18063" y="3775"/>
                  </a:cubicBezTo>
                  <a:cubicBezTo>
                    <a:pt x="17932" y="2905"/>
                    <a:pt x="17193" y="2239"/>
                    <a:pt x="16277" y="2239"/>
                  </a:cubicBezTo>
                  <a:cubicBezTo>
                    <a:pt x="15824" y="2239"/>
                    <a:pt x="15419" y="2405"/>
                    <a:pt x="15086" y="2679"/>
                  </a:cubicBezTo>
                  <a:cubicBezTo>
                    <a:pt x="15086" y="2620"/>
                    <a:pt x="15110" y="2584"/>
                    <a:pt x="15110" y="2524"/>
                  </a:cubicBezTo>
                  <a:cubicBezTo>
                    <a:pt x="15110" y="1119"/>
                    <a:pt x="13979" y="0"/>
                    <a:pt x="125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4552650" y="2916850"/>
              <a:ext cx="632825" cy="230725"/>
            </a:xfrm>
            <a:custGeom>
              <a:avLst/>
              <a:gdLst/>
              <a:ahLst/>
              <a:cxnLst/>
              <a:rect l="l" t="t" r="r" b="b"/>
              <a:pathLst>
                <a:path w="25313" h="9229" extrusionOk="0">
                  <a:moveTo>
                    <a:pt x="12847" y="1"/>
                  </a:moveTo>
                  <a:cubicBezTo>
                    <a:pt x="11466" y="1"/>
                    <a:pt x="10347" y="1120"/>
                    <a:pt x="10347" y="2501"/>
                  </a:cubicBezTo>
                  <a:cubicBezTo>
                    <a:pt x="10347" y="2561"/>
                    <a:pt x="10359" y="2608"/>
                    <a:pt x="10359" y="2668"/>
                  </a:cubicBezTo>
                  <a:cubicBezTo>
                    <a:pt x="10049" y="2382"/>
                    <a:pt x="9632" y="2215"/>
                    <a:pt x="9180" y="2215"/>
                  </a:cubicBezTo>
                  <a:cubicBezTo>
                    <a:pt x="8287" y="2215"/>
                    <a:pt x="7549" y="2870"/>
                    <a:pt x="7418" y="3739"/>
                  </a:cubicBezTo>
                  <a:cubicBezTo>
                    <a:pt x="6953" y="3454"/>
                    <a:pt x="6406" y="3275"/>
                    <a:pt x="5822" y="3275"/>
                  </a:cubicBezTo>
                  <a:cubicBezTo>
                    <a:pt x="4465" y="3275"/>
                    <a:pt x="3322" y="4180"/>
                    <a:pt x="2965" y="5418"/>
                  </a:cubicBezTo>
                  <a:lnTo>
                    <a:pt x="1929" y="5418"/>
                  </a:lnTo>
                  <a:cubicBezTo>
                    <a:pt x="893" y="5418"/>
                    <a:pt x="48" y="6252"/>
                    <a:pt x="0" y="7287"/>
                  </a:cubicBezTo>
                  <a:cubicBezTo>
                    <a:pt x="0" y="8335"/>
                    <a:pt x="845" y="9180"/>
                    <a:pt x="1893" y="9180"/>
                  </a:cubicBezTo>
                  <a:lnTo>
                    <a:pt x="5298" y="9180"/>
                  </a:lnTo>
                  <a:cubicBezTo>
                    <a:pt x="5417" y="9216"/>
                    <a:pt x="5537" y="9228"/>
                    <a:pt x="5656" y="9228"/>
                  </a:cubicBezTo>
                  <a:lnTo>
                    <a:pt x="22539" y="9228"/>
                  </a:lnTo>
                  <a:cubicBezTo>
                    <a:pt x="24086" y="9121"/>
                    <a:pt x="25313" y="7823"/>
                    <a:pt x="25313" y="6252"/>
                  </a:cubicBezTo>
                  <a:cubicBezTo>
                    <a:pt x="25313" y="4609"/>
                    <a:pt x="23991" y="3275"/>
                    <a:pt x="22336" y="3275"/>
                  </a:cubicBezTo>
                  <a:cubicBezTo>
                    <a:pt x="21741" y="3275"/>
                    <a:pt x="21181" y="3454"/>
                    <a:pt x="20717" y="3751"/>
                  </a:cubicBezTo>
                  <a:cubicBezTo>
                    <a:pt x="20729" y="3668"/>
                    <a:pt x="20729" y="3573"/>
                    <a:pt x="20729" y="3477"/>
                  </a:cubicBezTo>
                  <a:cubicBezTo>
                    <a:pt x="20729" y="1846"/>
                    <a:pt x="19407" y="501"/>
                    <a:pt x="17752" y="501"/>
                  </a:cubicBezTo>
                  <a:cubicBezTo>
                    <a:pt x="16716" y="501"/>
                    <a:pt x="15788" y="1060"/>
                    <a:pt x="15252" y="1882"/>
                  </a:cubicBezTo>
                  <a:cubicBezTo>
                    <a:pt x="14990" y="799"/>
                    <a:pt x="14002" y="1"/>
                    <a:pt x="1284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3890050" y="2555800"/>
              <a:ext cx="275375" cy="1016825"/>
            </a:xfrm>
            <a:custGeom>
              <a:avLst/>
              <a:gdLst/>
              <a:ahLst/>
              <a:cxnLst/>
              <a:rect l="l" t="t" r="r" b="b"/>
              <a:pathLst>
                <a:path w="11015" h="40673" extrusionOk="0">
                  <a:moveTo>
                    <a:pt x="1" y="1"/>
                  </a:moveTo>
                  <a:lnTo>
                    <a:pt x="1" y="40672"/>
                  </a:lnTo>
                  <a:lnTo>
                    <a:pt x="11014" y="40672"/>
                  </a:lnTo>
                  <a:lnTo>
                    <a:pt x="11014" y="1"/>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3872500" y="2468300"/>
              <a:ext cx="310775" cy="122650"/>
            </a:xfrm>
            <a:custGeom>
              <a:avLst/>
              <a:gdLst/>
              <a:ahLst/>
              <a:cxnLst/>
              <a:rect l="l" t="t" r="r" b="b"/>
              <a:pathLst>
                <a:path w="12431" h="4906" extrusionOk="0">
                  <a:moveTo>
                    <a:pt x="5465" y="0"/>
                  </a:moveTo>
                  <a:lnTo>
                    <a:pt x="5465" y="2334"/>
                  </a:lnTo>
                  <a:lnTo>
                    <a:pt x="4108" y="2334"/>
                  </a:lnTo>
                  <a:lnTo>
                    <a:pt x="4108" y="12"/>
                  </a:lnTo>
                  <a:lnTo>
                    <a:pt x="2751" y="12"/>
                  </a:lnTo>
                  <a:lnTo>
                    <a:pt x="2751" y="2334"/>
                  </a:lnTo>
                  <a:lnTo>
                    <a:pt x="1370" y="2334"/>
                  </a:lnTo>
                  <a:lnTo>
                    <a:pt x="1370" y="12"/>
                  </a:lnTo>
                  <a:lnTo>
                    <a:pt x="0" y="12"/>
                  </a:lnTo>
                  <a:lnTo>
                    <a:pt x="0" y="4905"/>
                  </a:lnTo>
                  <a:lnTo>
                    <a:pt x="12430" y="4905"/>
                  </a:lnTo>
                  <a:lnTo>
                    <a:pt x="12430" y="12"/>
                  </a:lnTo>
                  <a:lnTo>
                    <a:pt x="11073" y="12"/>
                  </a:lnTo>
                  <a:lnTo>
                    <a:pt x="11073" y="2334"/>
                  </a:lnTo>
                  <a:lnTo>
                    <a:pt x="9680" y="2334"/>
                  </a:lnTo>
                  <a:lnTo>
                    <a:pt x="9680" y="12"/>
                  </a:lnTo>
                  <a:lnTo>
                    <a:pt x="8323" y="12"/>
                  </a:lnTo>
                  <a:lnTo>
                    <a:pt x="8323" y="2334"/>
                  </a:lnTo>
                  <a:lnTo>
                    <a:pt x="6835" y="2334"/>
                  </a:lnTo>
                  <a:lnTo>
                    <a:pt x="6835"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3994825" y="2647775"/>
              <a:ext cx="58975" cy="89925"/>
            </a:xfrm>
            <a:custGeom>
              <a:avLst/>
              <a:gdLst/>
              <a:ahLst/>
              <a:cxnLst/>
              <a:rect l="l" t="t" r="r" b="b"/>
              <a:pathLst>
                <a:path w="2359" h="3597" extrusionOk="0">
                  <a:moveTo>
                    <a:pt x="1180" y="1"/>
                  </a:moveTo>
                  <a:cubicBezTo>
                    <a:pt x="525" y="1"/>
                    <a:pt x="1" y="524"/>
                    <a:pt x="1" y="1179"/>
                  </a:cubicBezTo>
                  <a:lnTo>
                    <a:pt x="1" y="3596"/>
                  </a:lnTo>
                  <a:lnTo>
                    <a:pt x="2346" y="3596"/>
                  </a:lnTo>
                  <a:lnTo>
                    <a:pt x="2346" y="1179"/>
                  </a:lnTo>
                  <a:lnTo>
                    <a:pt x="2358" y="1179"/>
                  </a:lnTo>
                  <a:cubicBezTo>
                    <a:pt x="2358" y="536"/>
                    <a:pt x="1834" y="1"/>
                    <a:pt x="1180" y="1"/>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3979350" y="2733200"/>
              <a:ext cx="88425" cy="14025"/>
            </a:xfrm>
            <a:custGeom>
              <a:avLst/>
              <a:gdLst/>
              <a:ahLst/>
              <a:cxnLst/>
              <a:rect l="l" t="t" r="r" b="b"/>
              <a:pathLst>
                <a:path w="3537" h="561" extrusionOk="0">
                  <a:moveTo>
                    <a:pt x="275" y="1"/>
                  </a:moveTo>
                  <a:cubicBezTo>
                    <a:pt x="120" y="1"/>
                    <a:pt x="1" y="132"/>
                    <a:pt x="1" y="274"/>
                  </a:cubicBezTo>
                  <a:cubicBezTo>
                    <a:pt x="1" y="441"/>
                    <a:pt x="132" y="560"/>
                    <a:pt x="275" y="560"/>
                  </a:cubicBezTo>
                  <a:lnTo>
                    <a:pt x="3251" y="560"/>
                  </a:lnTo>
                  <a:cubicBezTo>
                    <a:pt x="3418" y="560"/>
                    <a:pt x="3537" y="429"/>
                    <a:pt x="3537" y="274"/>
                  </a:cubicBezTo>
                  <a:cubicBezTo>
                    <a:pt x="3537" y="132"/>
                    <a:pt x="3418" y="1"/>
                    <a:pt x="3251" y="1"/>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3994825" y="2804050"/>
              <a:ext cx="58975" cy="89925"/>
            </a:xfrm>
            <a:custGeom>
              <a:avLst/>
              <a:gdLst/>
              <a:ahLst/>
              <a:cxnLst/>
              <a:rect l="l" t="t" r="r" b="b"/>
              <a:pathLst>
                <a:path w="2359" h="3597" extrusionOk="0">
                  <a:moveTo>
                    <a:pt x="1180" y="0"/>
                  </a:moveTo>
                  <a:cubicBezTo>
                    <a:pt x="525" y="0"/>
                    <a:pt x="1" y="524"/>
                    <a:pt x="1" y="1179"/>
                  </a:cubicBezTo>
                  <a:lnTo>
                    <a:pt x="1" y="3596"/>
                  </a:lnTo>
                  <a:lnTo>
                    <a:pt x="2346" y="3596"/>
                  </a:lnTo>
                  <a:lnTo>
                    <a:pt x="2346" y="1179"/>
                  </a:lnTo>
                  <a:lnTo>
                    <a:pt x="2358" y="1179"/>
                  </a:lnTo>
                  <a:cubicBezTo>
                    <a:pt x="2358" y="536"/>
                    <a:pt x="1834" y="0"/>
                    <a:pt x="1180"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3979350" y="2889775"/>
              <a:ext cx="88425" cy="14000"/>
            </a:xfrm>
            <a:custGeom>
              <a:avLst/>
              <a:gdLst/>
              <a:ahLst/>
              <a:cxnLst/>
              <a:rect l="l" t="t" r="r" b="b"/>
              <a:pathLst>
                <a:path w="3537" h="560" extrusionOk="0">
                  <a:moveTo>
                    <a:pt x="275" y="0"/>
                  </a:moveTo>
                  <a:cubicBezTo>
                    <a:pt x="120" y="0"/>
                    <a:pt x="1" y="131"/>
                    <a:pt x="1" y="286"/>
                  </a:cubicBezTo>
                  <a:cubicBezTo>
                    <a:pt x="1" y="441"/>
                    <a:pt x="132" y="560"/>
                    <a:pt x="275" y="560"/>
                  </a:cubicBezTo>
                  <a:lnTo>
                    <a:pt x="3251" y="560"/>
                  </a:lnTo>
                  <a:cubicBezTo>
                    <a:pt x="3418" y="560"/>
                    <a:pt x="3537" y="429"/>
                    <a:pt x="3537" y="286"/>
                  </a:cubicBezTo>
                  <a:cubicBezTo>
                    <a:pt x="3537" y="119"/>
                    <a:pt x="3418" y="0"/>
                    <a:pt x="3251"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3353975" y="2974600"/>
              <a:ext cx="1318050" cy="598025"/>
            </a:xfrm>
            <a:custGeom>
              <a:avLst/>
              <a:gdLst/>
              <a:ahLst/>
              <a:cxnLst/>
              <a:rect l="l" t="t" r="r" b="b"/>
              <a:pathLst>
                <a:path w="52722" h="23921" extrusionOk="0">
                  <a:moveTo>
                    <a:pt x="1" y="1"/>
                  </a:moveTo>
                  <a:lnTo>
                    <a:pt x="1" y="23920"/>
                  </a:lnTo>
                  <a:lnTo>
                    <a:pt x="52722" y="23920"/>
                  </a:lnTo>
                  <a:lnTo>
                    <a:pt x="52722" y="1"/>
                  </a:lnTo>
                  <a:close/>
                </a:path>
              </a:pathLst>
            </a:custGeom>
            <a:solidFill>
              <a:srgbClr val="8892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3449225" y="2972225"/>
              <a:ext cx="1162675" cy="40500"/>
            </a:xfrm>
            <a:custGeom>
              <a:avLst/>
              <a:gdLst/>
              <a:ahLst/>
              <a:cxnLst/>
              <a:rect l="l" t="t" r="r" b="b"/>
              <a:pathLst>
                <a:path w="46507" h="1620" extrusionOk="0">
                  <a:moveTo>
                    <a:pt x="1" y="0"/>
                  </a:moveTo>
                  <a:lnTo>
                    <a:pt x="1" y="1620"/>
                  </a:lnTo>
                  <a:lnTo>
                    <a:pt x="46506" y="1620"/>
                  </a:lnTo>
                  <a:lnTo>
                    <a:pt x="46506"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3893025" y="3148425"/>
              <a:ext cx="270600" cy="424200"/>
            </a:xfrm>
            <a:custGeom>
              <a:avLst/>
              <a:gdLst/>
              <a:ahLst/>
              <a:cxnLst/>
              <a:rect l="l" t="t" r="r" b="b"/>
              <a:pathLst>
                <a:path w="10824" h="16968" extrusionOk="0">
                  <a:moveTo>
                    <a:pt x="6652" y="1"/>
                  </a:moveTo>
                  <a:cubicBezTo>
                    <a:pt x="6638" y="1"/>
                    <a:pt x="6623" y="1"/>
                    <a:pt x="6609" y="1"/>
                  </a:cubicBezTo>
                  <a:lnTo>
                    <a:pt x="4204" y="1"/>
                  </a:lnTo>
                  <a:cubicBezTo>
                    <a:pt x="1894" y="1"/>
                    <a:pt x="1" y="1882"/>
                    <a:pt x="1" y="4204"/>
                  </a:cubicBezTo>
                  <a:lnTo>
                    <a:pt x="1" y="16967"/>
                  </a:lnTo>
                  <a:lnTo>
                    <a:pt x="10824" y="16967"/>
                  </a:lnTo>
                  <a:lnTo>
                    <a:pt x="10824" y="4204"/>
                  </a:lnTo>
                  <a:cubicBezTo>
                    <a:pt x="10824" y="1885"/>
                    <a:pt x="8954" y="1"/>
                    <a:pt x="6652" y="1"/>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3675450" y="2502825"/>
              <a:ext cx="83950" cy="47650"/>
            </a:xfrm>
            <a:custGeom>
              <a:avLst/>
              <a:gdLst/>
              <a:ahLst/>
              <a:cxnLst/>
              <a:rect l="l" t="t" r="r" b="b"/>
              <a:pathLst>
                <a:path w="3358" h="1906" extrusionOk="0">
                  <a:moveTo>
                    <a:pt x="0" y="0"/>
                  </a:moveTo>
                  <a:lnTo>
                    <a:pt x="0" y="1905"/>
                  </a:lnTo>
                  <a:lnTo>
                    <a:pt x="3358" y="1905"/>
                  </a:lnTo>
                  <a:lnTo>
                    <a:pt x="2679" y="977"/>
                  </a:lnTo>
                  <a:lnTo>
                    <a:pt x="3358" y="0"/>
                  </a:lnTo>
                  <a:close/>
                </a:path>
              </a:pathLst>
            </a:custGeom>
            <a:solidFill>
              <a:srgbClr val="8717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3671875" y="2493600"/>
              <a:ext cx="4500" cy="283075"/>
            </a:xfrm>
            <a:custGeom>
              <a:avLst/>
              <a:gdLst/>
              <a:ahLst/>
              <a:cxnLst/>
              <a:rect l="l" t="t" r="r" b="b"/>
              <a:pathLst>
                <a:path w="180" h="11323" extrusionOk="0">
                  <a:moveTo>
                    <a:pt x="1" y="0"/>
                  </a:moveTo>
                  <a:lnTo>
                    <a:pt x="1" y="11323"/>
                  </a:lnTo>
                  <a:lnTo>
                    <a:pt x="179" y="11323"/>
                  </a:lnTo>
                  <a:lnTo>
                    <a:pt x="179" y="0"/>
                  </a:ln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3668600" y="2489125"/>
              <a:ext cx="11925" cy="11925"/>
            </a:xfrm>
            <a:custGeom>
              <a:avLst/>
              <a:gdLst/>
              <a:ahLst/>
              <a:cxnLst/>
              <a:rect l="l" t="t" r="r" b="b"/>
              <a:pathLst>
                <a:path w="477" h="477" extrusionOk="0">
                  <a:moveTo>
                    <a:pt x="239" y="1"/>
                  </a:moveTo>
                  <a:cubicBezTo>
                    <a:pt x="108" y="1"/>
                    <a:pt x="1" y="96"/>
                    <a:pt x="1" y="239"/>
                  </a:cubicBezTo>
                  <a:cubicBezTo>
                    <a:pt x="1" y="370"/>
                    <a:pt x="108" y="477"/>
                    <a:pt x="239" y="477"/>
                  </a:cubicBezTo>
                  <a:cubicBezTo>
                    <a:pt x="370" y="477"/>
                    <a:pt x="477" y="370"/>
                    <a:pt x="477" y="239"/>
                  </a:cubicBezTo>
                  <a:cubicBezTo>
                    <a:pt x="477" y="96"/>
                    <a:pt x="358" y="1"/>
                    <a:pt x="239" y="1"/>
                  </a:cubicBezTo>
                  <a:close/>
                </a:path>
              </a:pathLst>
            </a:custGeom>
            <a:solidFill>
              <a:srgbClr val="E9B6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3575125" y="2793625"/>
              <a:ext cx="202150" cy="778700"/>
            </a:xfrm>
            <a:custGeom>
              <a:avLst/>
              <a:gdLst/>
              <a:ahLst/>
              <a:cxnLst/>
              <a:rect l="l" t="t" r="r" b="b"/>
              <a:pathLst>
                <a:path w="8086" h="31148" extrusionOk="0">
                  <a:moveTo>
                    <a:pt x="1" y="1"/>
                  </a:moveTo>
                  <a:lnTo>
                    <a:pt x="1" y="31147"/>
                  </a:lnTo>
                  <a:lnTo>
                    <a:pt x="8085" y="31147"/>
                  </a:lnTo>
                  <a:lnTo>
                    <a:pt x="8085" y="1"/>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3562350" y="2729325"/>
              <a:ext cx="228025" cy="90225"/>
            </a:xfrm>
            <a:custGeom>
              <a:avLst/>
              <a:gdLst/>
              <a:ahLst/>
              <a:cxnLst/>
              <a:rect l="l" t="t" r="r" b="b"/>
              <a:pathLst>
                <a:path w="9121" h="3609" extrusionOk="0">
                  <a:moveTo>
                    <a:pt x="4001" y="1"/>
                  </a:moveTo>
                  <a:lnTo>
                    <a:pt x="4001" y="1715"/>
                  </a:lnTo>
                  <a:lnTo>
                    <a:pt x="3012" y="1715"/>
                  </a:lnTo>
                  <a:lnTo>
                    <a:pt x="3012" y="13"/>
                  </a:lnTo>
                  <a:lnTo>
                    <a:pt x="2024" y="13"/>
                  </a:lnTo>
                  <a:lnTo>
                    <a:pt x="2024" y="1715"/>
                  </a:lnTo>
                  <a:lnTo>
                    <a:pt x="988" y="1715"/>
                  </a:lnTo>
                  <a:lnTo>
                    <a:pt x="988" y="13"/>
                  </a:lnTo>
                  <a:lnTo>
                    <a:pt x="0" y="13"/>
                  </a:lnTo>
                  <a:lnTo>
                    <a:pt x="0" y="3608"/>
                  </a:lnTo>
                  <a:lnTo>
                    <a:pt x="9120" y="3608"/>
                  </a:lnTo>
                  <a:lnTo>
                    <a:pt x="9120" y="13"/>
                  </a:lnTo>
                  <a:lnTo>
                    <a:pt x="8120" y="13"/>
                  </a:lnTo>
                  <a:lnTo>
                    <a:pt x="8120" y="1715"/>
                  </a:lnTo>
                  <a:lnTo>
                    <a:pt x="7096" y="1715"/>
                  </a:lnTo>
                  <a:lnTo>
                    <a:pt x="7096" y="13"/>
                  </a:lnTo>
                  <a:lnTo>
                    <a:pt x="6096" y="13"/>
                  </a:lnTo>
                  <a:lnTo>
                    <a:pt x="6096" y="1715"/>
                  </a:lnTo>
                  <a:lnTo>
                    <a:pt x="5001" y="1715"/>
                  </a:lnTo>
                  <a:lnTo>
                    <a:pt x="5001"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3656400" y="2899300"/>
              <a:ext cx="43175" cy="66100"/>
            </a:xfrm>
            <a:custGeom>
              <a:avLst/>
              <a:gdLst/>
              <a:ahLst/>
              <a:cxnLst/>
              <a:rect l="l" t="t" r="r" b="b"/>
              <a:pathLst>
                <a:path w="1727" h="2644" extrusionOk="0">
                  <a:moveTo>
                    <a:pt x="858" y="0"/>
                  </a:moveTo>
                  <a:cubicBezTo>
                    <a:pt x="381" y="0"/>
                    <a:pt x="0" y="393"/>
                    <a:pt x="0" y="869"/>
                  </a:cubicBezTo>
                  <a:lnTo>
                    <a:pt x="0" y="2644"/>
                  </a:lnTo>
                  <a:lnTo>
                    <a:pt x="1715" y="2644"/>
                  </a:lnTo>
                  <a:lnTo>
                    <a:pt x="1715" y="869"/>
                  </a:lnTo>
                  <a:lnTo>
                    <a:pt x="1727" y="869"/>
                  </a:lnTo>
                  <a:cubicBezTo>
                    <a:pt x="1727" y="393"/>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3644800" y="2961800"/>
              <a:ext cx="65200" cy="10450"/>
            </a:xfrm>
            <a:custGeom>
              <a:avLst/>
              <a:gdLst/>
              <a:ahLst/>
              <a:cxnLst/>
              <a:rect l="l" t="t" r="r" b="b"/>
              <a:pathLst>
                <a:path w="2608" h="418" extrusionOk="0">
                  <a:moveTo>
                    <a:pt x="214" y="1"/>
                  </a:moveTo>
                  <a:cubicBezTo>
                    <a:pt x="95" y="1"/>
                    <a:pt x="0" y="96"/>
                    <a:pt x="0" y="215"/>
                  </a:cubicBezTo>
                  <a:cubicBezTo>
                    <a:pt x="0" y="334"/>
                    <a:pt x="95" y="417"/>
                    <a:pt x="214" y="417"/>
                  </a:cubicBezTo>
                  <a:lnTo>
                    <a:pt x="2393" y="417"/>
                  </a:lnTo>
                  <a:cubicBezTo>
                    <a:pt x="2512" y="417"/>
                    <a:pt x="2608" y="334"/>
                    <a:pt x="2608" y="215"/>
                  </a:cubicBezTo>
                  <a:cubicBezTo>
                    <a:pt x="2608" y="108"/>
                    <a:pt x="2500" y="24"/>
                    <a:pt x="2393" y="1"/>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a:off x="3656400" y="3023725"/>
              <a:ext cx="43175" cy="65800"/>
            </a:xfrm>
            <a:custGeom>
              <a:avLst/>
              <a:gdLst/>
              <a:ahLst/>
              <a:cxnLst/>
              <a:rect l="l" t="t" r="r" b="b"/>
              <a:pathLst>
                <a:path w="1727" h="2632" extrusionOk="0">
                  <a:moveTo>
                    <a:pt x="858" y="0"/>
                  </a:moveTo>
                  <a:cubicBezTo>
                    <a:pt x="381" y="0"/>
                    <a:pt x="0" y="381"/>
                    <a:pt x="0" y="857"/>
                  </a:cubicBezTo>
                  <a:lnTo>
                    <a:pt x="0" y="2631"/>
                  </a:lnTo>
                  <a:lnTo>
                    <a:pt x="1715" y="2631"/>
                  </a:lnTo>
                  <a:lnTo>
                    <a:pt x="1715" y="857"/>
                  </a:lnTo>
                  <a:lnTo>
                    <a:pt x="1727" y="857"/>
                  </a:lnTo>
                  <a:cubicBezTo>
                    <a:pt x="1727" y="381"/>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a:off x="3644800" y="3086225"/>
              <a:ext cx="65200" cy="10450"/>
            </a:xfrm>
            <a:custGeom>
              <a:avLst/>
              <a:gdLst/>
              <a:ahLst/>
              <a:cxnLst/>
              <a:rect l="l" t="t" r="r" b="b"/>
              <a:pathLst>
                <a:path w="2608" h="418" extrusionOk="0">
                  <a:moveTo>
                    <a:pt x="214" y="0"/>
                  </a:moveTo>
                  <a:cubicBezTo>
                    <a:pt x="95" y="0"/>
                    <a:pt x="0" y="84"/>
                    <a:pt x="0" y="203"/>
                  </a:cubicBezTo>
                  <a:cubicBezTo>
                    <a:pt x="0" y="322"/>
                    <a:pt x="95" y="417"/>
                    <a:pt x="214" y="417"/>
                  </a:cubicBezTo>
                  <a:lnTo>
                    <a:pt x="2393" y="417"/>
                  </a:lnTo>
                  <a:cubicBezTo>
                    <a:pt x="2512" y="417"/>
                    <a:pt x="2608" y="322"/>
                    <a:pt x="2608" y="203"/>
                  </a:cubicBezTo>
                  <a:cubicBezTo>
                    <a:pt x="2608" y="84"/>
                    <a:pt x="2500" y="0"/>
                    <a:pt x="2393"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3656400" y="3145450"/>
              <a:ext cx="43175" cy="65825"/>
            </a:xfrm>
            <a:custGeom>
              <a:avLst/>
              <a:gdLst/>
              <a:ahLst/>
              <a:cxnLst/>
              <a:rect l="l" t="t" r="r" b="b"/>
              <a:pathLst>
                <a:path w="1727" h="2633" extrusionOk="0">
                  <a:moveTo>
                    <a:pt x="858" y="1"/>
                  </a:moveTo>
                  <a:cubicBezTo>
                    <a:pt x="381" y="1"/>
                    <a:pt x="0" y="382"/>
                    <a:pt x="0" y="858"/>
                  </a:cubicBezTo>
                  <a:lnTo>
                    <a:pt x="0" y="2632"/>
                  </a:lnTo>
                  <a:lnTo>
                    <a:pt x="1715" y="2632"/>
                  </a:lnTo>
                  <a:lnTo>
                    <a:pt x="1715" y="858"/>
                  </a:lnTo>
                  <a:lnTo>
                    <a:pt x="1727" y="858"/>
                  </a:lnTo>
                  <a:cubicBezTo>
                    <a:pt x="1727" y="382"/>
                    <a:pt x="1334" y="1"/>
                    <a:pt x="858" y="1"/>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a:off x="3644800" y="3207975"/>
              <a:ext cx="65200" cy="10425"/>
            </a:xfrm>
            <a:custGeom>
              <a:avLst/>
              <a:gdLst/>
              <a:ahLst/>
              <a:cxnLst/>
              <a:rect l="l" t="t" r="r" b="b"/>
              <a:pathLst>
                <a:path w="2608" h="417" extrusionOk="0">
                  <a:moveTo>
                    <a:pt x="214" y="0"/>
                  </a:moveTo>
                  <a:cubicBezTo>
                    <a:pt x="95" y="0"/>
                    <a:pt x="0" y="83"/>
                    <a:pt x="0" y="202"/>
                  </a:cubicBezTo>
                  <a:cubicBezTo>
                    <a:pt x="0" y="322"/>
                    <a:pt x="95" y="417"/>
                    <a:pt x="214" y="417"/>
                  </a:cubicBezTo>
                  <a:lnTo>
                    <a:pt x="2393" y="417"/>
                  </a:lnTo>
                  <a:cubicBezTo>
                    <a:pt x="2512" y="417"/>
                    <a:pt x="2608" y="322"/>
                    <a:pt x="2608" y="202"/>
                  </a:cubicBezTo>
                  <a:cubicBezTo>
                    <a:pt x="2608" y="83"/>
                    <a:pt x="2500" y="0"/>
                    <a:pt x="2393"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4369875" y="2503125"/>
              <a:ext cx="84275" cy="47650"/>
            </a:xfrm>
            <a:custGeom>
              <a:avLst/>
              <a:gdLst/>
              <a:ahLst/>
              <a:cxnLst/>
              <a:rect l="l" t="t" r="r" b="b"/>
              <a:pathLst>
                <a:path w="3371" h="1906" extrusionOk="0">
                  <a:moveTo>
                    <a:pt x="1" y="0"/>
                  </a:moveTo>
                  <a:lnTo>
                    <a:pt x="1" y="1905"/>
                  </a:lnTo>
                  <a:lnTo>
                    <a:pt x="3370" y="1905"/>
                  </a:lnTo>
                  <a:lnTo>
                    <a:pt x="2680" y="988"/>
                  </a:lnTo>
                  <a:lnTo>
                    <a:pt x="3370" y="0"/>
                  </a:lnTo>
                  <a:close/>
                </a:path>
              </a:pathLst>
            </a:custGeom>
            <a:solidFill>
              <a:srgbClr val="8717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4366900" y="2493900"/>
              <a:ext cx="4500" cy="283075"/>
            </a:xfrm>
            <a:custGeom>
              <a:avLst/>
              <a:gdLst/>
              <a:ahLst/>
              <a:cxnLst/>
              <a:rect l="l" t="t" r="r" b="b"/>
              <a:pathLst>
                <a:path w="180" h="11323" extrusionOk="0">
                  <a:moveTo>
                    <a:pt x="1" y="0"/>
                  </a:moveTo>
                  <a:lnTo>
                    <a:pt x="1" y="11323"/>
                  </a:lnTo>
                  <a:lnTo>
                    <a:pt x="179" y="11323"/>
                  </a:lnTo>
                  <a:lnTo>
                    <a:pt x="179" y="0"/>
                  </a:ln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a:off x="4363325" y="2489425"/>
              <a:ext cx="11925" cy="11925"/>
            </a:xfrm>
            <a:custGeom>
              <a:avLst/>
              <a:gdLst/>
              <a:ahLst/>
              <a:cxnLst/>
              <a:rect l="l" t="t" r="r" b="b"/>
              <a:pathLst>
                <a:path w="477" h="477" extrusionOk="0">
                  <a:moveTo>
                    <a:pt x="239" y="0"/>
                  </a:moveTo>
                  <a:cubicBezTo>
                    <a:pt x="108" y="0"/>
                    <a:pt x="1" y="108"/>
                    <a:pt x="1" y="239"/>
                  </a:cubicBezTo>
                  <a:cubicBezTo>
                    <a:pt x="1" y="370"/>
                    <a:pt x="108" y="477"/>
                    <a:pt x="239" y="477"/>
                  </a:cubicBezTo>
                  <a:cubicBezTo>
                    <a:pt x="370" y="477"/>
                    <a:pt x="477" y="370"/>
                    <a:pt x="477" y="239"/>
                  </a:cubicBezTo>
                  <a:cubicBezTo>
                    <a:pt x="477" y="108"/>
                    <a:pt x="370" y="0"/>
                    <a:pt x="239" y="0"/>
                  </a:cubicBezTo>
                  <a:close/>
                </a:path>
              </a:pathLst>
            </a:custGeom>
            <a:solidFill>
              <a:srgbClr val="E9B6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2"/>
            <p:cNvSpPr/>
            <p:nvPr/>
          </p:nvSpPr>
          <p:spPr>
            <a:xfrm>
              <a:off x="4266600" y="2793625"/>
              <a:ext cx="201825" cy="778700"/>
            </a:xfrm>
            <a:custGeom>
              <a:avLst/>
              <a:gdLst/>
              <a:ahLst/>
              <a:cxnLst/>
              <a:rect l="l" t="t" r="r" b="b"/>
              <a:pathLst>
                <a:path w="8073" h="31148" extrusionOk="0">
                  <a:moveTo>
                    <a:pt x="0" y="1"/>
                  </a:moveTo>
                  <a:lnTo>
                    <a:pt x="0" y="31147"/>
                  </a:lnTo>
                  <a:lnTo>
                    <a:pt x="8073" y="31147"/>
                  </a:lnTo>
                  <a:lnTo>
                    <a:pt x="8073" y="1"/>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a:off x="4253500" y="2729325"/>
              <a:ext cx="227725" cy="90225"/>
            </a:xfrm>
            <a:custGeom>
              <a:avLst/>
              <a:gdLst/>
              <a:ahLst/>
              <a:cxnLst/>
              <a:rect l="l" t="t" r="r" b="b"/>
              <a:pathLst>
                <a:path w="9109" h="3609" extrusionOk="0">
                  <a:moveTo>
                    <a:pt x="4108" y="1"/>
                  </a:moveTo>
                  <a:lnTo>
                    <a:pt x="4108" y="1715"/>
                  </a:lnTo>
                  <a:lnTo>
                    <a:pt x="3013" y="1715"/>
                  </a:lnTo>
                  <a:lnTo>
                    <a:pt x="3013" y="13"/>
                  </a:lnTo>
                  <a:lnTo>
                    <a:pt x="2012" y="13"/>
                  </a:lnTo>
                  <a:lnTo>
                    <a:pt x="2012" y="1715"/>
                  </a:lnTo>
                  <a:lnTo>
                    <a:pt x="1000" y="1715"/>
                  </a:lnTo>
                  <a:lnTo>
                    <a:pt x="1000" y="13"/>
                  </a:lnTo>
                  <a:lnTo>
                    <a:pt x="0" y="13"/>
                  </a:lnTo>
                  <a:lnTo>
                    <a:pt x="0" y="3608"/>
                  </a:lnTo>
                  <a:lnTo>
                    <a:pt x="9109" y="3608"/>
                  </a:lnTo>
                  <a:lnTo>
                    <a:pt x="9109" y="13"/>
                  </a:lnTo>
                  <a:lnTo>
                    <a:pt x="8108" y="13"/>
                  </a:lnTo>
                  <a:lnTo>
                    <a:pt x="8108" y="1715"/>
                  </a:lnTo>
                  <a:lnTo>
                    <a:pt x="7096" y="1715"/>
                  </a:lnTo>
                  <a:lnTo>
                    <a:pt x="7096" y="13"/>
                  </a:lnTo>
                  <a:lnTo>
                    <a:pt x="6108" y="13"/>
                  </a:lnTo>
                  <a:lnTo>
                    <a:pt x="6108" y="1715"/>
                  </a:lnTo>
                  <a:lnTo>
                    <a:pt x="5108" y="1715"/>
                  </a:lnTo>
                  <a:lnTo>
                    <a:pt x="5108"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a:off x="4344275" y="2899300"/>
              <a:ext cx="43200" cy="66100"/>
            </a:xfrm>
            <a:custGeom>
              <a:avLst/>
              <a:gdLst/>
              <a:ahLst/>
              <a:cxnLst/>
              <a:rect l="l" t="t" r="r" b="b"/>
              <a:pathLst>
                <a:path w="1728" h="2644" extrusionOk="0">
                  <a:moveTo>
                    <a:pt x="858" y="0"/>
                  </a:moveTo>
                  <a:cubicBezTo>
                    <a:pt x="382" y="0"/>
                    <a:pt x="1" y="393"/>
                    <a:pt x="1" y="869"/>
                  </a:cubicBezTo>
                  <a:lnTo>
                    <a:pt x="13" y="869"/>
                  </a:lnTo>
                  <a:lnTo>
                    <a:pt x="13" y="2644"/>
                  </a:lnTo>
                  <a:lnTo>
                    <a:pt x="1727" y="2644"/>
                  </a:lnTo>
                  <a:lnTo>
                    <a:pt x="1727" y="869"/>
                  </a:lnTo>
                  <a:cubicBezTo>
                    <a:pt x="1727" y="393"/>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a:off x="4333875" y="2961800"/>
              <a:ext cx="65200" cy="10450"/>
            </a:xfrm>
            <a:custGeom>
              <a:avLst/>
              <a:gdLst/>
              <a:ahLst/>
              <a:cxnLst/>
              <a:rect l="l" t="t" r="r" b="b"/>
              <a:pathLst>
                <a:path w="2608" h="418" extrusionOk="0">
                  <a:moveTo>
                    <a:pt x="214" y="1"/>
                  </a:moveTo>
                  <a:cubicBezTo>
                    <a:pt x="95" y="24"/>
                    <a:pt x="0" y="108"/>
                    <a:pt x="0" y="215"/>
                  </a:cubicBezTo>
                  <a:cubicBezTo>
                    <a:pt x="0" y="334"/>
                    <a:pt x="83" y="417"/>
                    <a:pt x="214" y="417"/>
                  </a:cubicBezTo>
                  <a:lnTo>
                    <a:pt x="2393" y="417"/>
                  </a:lnTo>
                  <a:cubicBezTo>
                    <a:pt x="2512" y="417"/>
                    <a:pt x="2607" y="334"/>
                    <a:pt x="2607" y="215"/>
                  </a:cubicBezTo>
                  <a:cubicBezTo>
                    <a:pt x="2607" y="96"/>
                    <a:pt x="2512" y="1"/>
                    <a:pt x="2393" y="1"/>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a:off x="4344275" y="3023725"/>
              <a:ext cx="43200" cy="65800"/>
            </a:xfrm>
            <a:custGeom>
              <a:avLst/>
              <a:gdLst/>
              <a:ahLst/>
              <a:cxnLst/>
              <a:rect l="l" t="t" r="r" b="b"/>
              <a:pathLst>
                <a:path w="1728" h="2632" extrusionOk="0">
                  <a:moveTo>
                    <a:pt x="858" y="0"/>
                  </a:moveTo>
                  <a:cubicBezTo>
                    <a:pt x="382" y="0"/>
                    <a:pt x="1" y="381"/>
                    <a:pt x="1" y="857"/>
                  </a:cubicBezTo>
                  <a:lnTo>
                    <a:pt x="13" y="857"/>
                  </a:lnTo>
                  <a:lnTo>
                    <a:pt x="13" y="2631"/>
                  </a:lnTo>
                  <a:lnTo>
                    <a:pt x="1727" y="2631"/>
                  </a:lnTo>
                  <a:lnTo>
                    <a:pt x="1727" y="857"/>
                  </a:lnTo>
                  <a:cubicBezTo>
                    <a:pt x="1727" y="381"/>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2"/>
            <p:cNvSpPr/>
            <p:nvPr/>
          </p:nvSpPr>
          <p:spPr>
            <a:xfrm>
              <a:off x="4333875" y="3086225"/>
              <a:ext cx="65200" cy="10450"/>
            </a:xfrm>
            <a:custGeom>
              <a:avLst/>
              <a:gdLst/>
              <a:ahLst/>
              <a:cxnLst/>
              <a:rect l="l" t="t" r="r" b="b"/>
              <a:pathLst>
                <a:path w="2608" h="418" extrusionOk="0">
                  <a:moveTo>
                    <a:pt x="214" y="0"/>
                  </a:moveTo>
                  <a:cubicBezTo>
                    <a:pt x="95" y="0"/>
                    <a:pt x="0" y="84"/>
                    <a:pt x="0" y="203"/>
                  </a:cubicBezTo>
                  <a:cubicBezTo>
                    <a:pt x="0" y="322"/>
                    <a:pt x="83" y="417"/>
                    <a:pt x="214" y="417"/>
                  </a:cubicBezTo>
                  <a:lnTo>
                    <a:pt x="2393" y="417"/>
                  </a:lnTo>
                  <a:cubicBezTo>
                    <a:pt x="2512" y="417"/>
                    <a:pt x="2607" y="322"/>
                    <a:pt x="2607" y="203"/>
                  </a:cubicBezTo>
                  <a:cubicBezTo>
                    <a:pt x="2607" y="84"/>
                    <a:pt x="2512" y="0"/>
                    <a:pt x="2393"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2"/>
            <p:cNvSpPr/>
            <p:nvPr/>
          </p:nvSpPr>
          <p:spPr>
            <a:xfrm>
              <a:off x="4580325" y="2689450"/>
              <a:ext cx="182175" cy="882575"/>
            </a:xfrm>
            <a:custGeom>
              <a:avLst/>
              <a:gdLst/>
              <a:ahLst/>
              <a:cxnLst/>
              <a:rect l="l" t="t" r="r" b="b"/>
              <a:pathLst>
                <a:path w="7287" h="35303" extrusionOk="0">
                  <a:moveTo>
                    <a:pt x="0" y="0"/>
                  </a:moveTo>
                  <a:lnTo>
                    <a:pt x="0" y="35302"/>
                  </a:lnTo>
                  <a:lnTo>
                    <a:pt x="7287" y="35302"/>
                  </a:lnTo>
                  <a:lnTo>
                    <a:pt x="7287" y="0"/>
                  </a:ln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p:nvPr/>
          </p:nvSpPr>
          <p:spPr>
            <a:xfrm>
              <a:off x="4648775" y="2785600"/>
              <a:ext cx="43200" cy="65800"/>
            </a:xfrm>
            <a:custGeom>
              <a:avLst/>
              <a:gdLst/>
              <a:ahLst/>
              <a:cxnLst/>
              <a:rect l="l" t="t" r="r" b="b"/>
              <a:pathLst>
                <a:path w="1728" h="2632" extrusionOk="0">
                  <a:moveTo>
                    <a:pt x="858" y="0"/>
                  </a:moveTo>
                  <a:cubicBezTo>
                    <a:pt x="382" y="0"/>
                    <a:pt x="1" y="381"/>
                    <a:pt x="1" y="857"/>
                  </a:cubicBezTo>
                  <a:lnTo>
                    <a:pt x="1" y="2631"/>
                  </a:lnTo>
                  <a:lnTo>
                    <a:pt x="1703" y="2631"/>
                  </a:lnTo>
                  <a:lnTo>
                    <a:pt x="1703" y="857"/>
                  </a:lnTo>
                  <a:lnTo>
                    <a:pt x="1727" y="857"/>
                  </a:lnTo>
                  <a:cubicBezTo>
                    <a:pt x="1727" y="381"/>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2"/>
            <p:cNvSpPr/>
            <p:nvPr/>
          </p:nvSpPr>
          <p:spPr>
            <a:xfrm>
              <a:off x="4637175" y="2848100"/>
              <a:ext cx="65200" cy="10450"/>
            </a:xfrm>
            <a:custGeom>
              <a:avLst/>
              <a:gdLst/>
              <a:ahLst/>
              <a:cxnLst/>
              <a:rect l="l" t="t" r="r" b="b"/>
              <a:pathLst>
                <a:path w="2608" h="418" extrusionOk="0">
                  <a:moveTo>
                    <a:pt x="203" y="0"/>
                  </a:moveTo>
                  <a:cubicBezTo>
                    <a:pt x="84" y="0"/>
                    <a:pt x="0" y="84"/>
                    <a:pt x="0" y="203"/>
                  </a:cubicBezTo>
                  <a:cubicBezTo>
                    <a:pt x="0" y="322"/>
                    <a:pt x="84" y="417"/>
                    <a:pt x="203" y="417"/>
                  </a:cubicBezTo>
                  <a:lnTo>
                    <a:pt x="2394" y="417"/>
                  </a:lnTo>
                  <a:cubicBezTo>
                    <a:pt x="2513" y="417"/>
                    <a:pt x="2608" y="322"/>
                    <a:pt x="2608" y="203"/>
                  </a:cubicBezTo>
                  <a:cubicBezTo>
                    <a:pt x="2608" y="108"/>
                    <a:pt x="2513" y="0"/>
                    <a:pt x="2394"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2"/>
            <p:cNvSpPr/>
            <p:nvPr/>
          </p:nvSpPr>
          <p:spPr>
            <a:xfrm>
              <a:off x="4648775" y="2988300"/>
              <a:ext cx="43200" cy="65800"/>
            </a:xfrm>
            <a:custGeom>
              <a:avLst/>
              <a:gdLst/>
              <a:ahLst/>
              <a:cxnLst/>
              <a:rect l="l" t="t" r="r" b="b"/>
              <a:pathLst>
                <a:path w="1728" h="2632" extrusionOk="0">
                  <a:moveTo>
                    <a:pt x="858" y="0"/>
                  </a:moveTo>
                  <a:cubicBezTo>
                    <a:pt x="382" y="0"/>
                    <a:pt x="1" y="393"/>
                    <a:pt x="1" y="869"/>
                  </a:cubicBezTo>
                  <a:lnTo>
                    <a:pt x="1" y="2632"/>
                  </a:lnTo>
                  <a:lnTo>
                    <a:pt x="1703" y="2632"/>
                  </a:lnTo>
                  <a:lnTo>
                    <a:pt x="1703" y="869"/>
                  </a:lnTo>
                  <a:lnTo>
                    <a:pt x="1727" y="869"/>
                  </a:lnTo>
                  <a:cubicBezTo>
                    <a:pt x="1727" y="381"/>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2"/>
            <p:cNvSpPr/>
            <p:nvPr/>
          </p:nvSpPr>
          <p:spPr>
            <a:xfrm>
              <a:off x="4637175" y="3050800"/>
              <a:ext cx="65200" cy="10450"/>
            </a:xfrm>
            <a:custGeom>
              <a:avLst/>
              <a:gdLst/>
              <a:ahLst/>
              <a:cxnLst/>
              <a:rect l="l" t="t" r="r" b="b"/>
              <a:pathLst>
                <a:path w="2608" h="418" extrusionOk="0">
                  <a:moveTo>
                    <a:pt x="203" y="1"/>
                  </a:moveTo>
                  <a:cubicBezTo>
                    <a:pt x="84" y="1"/>
                    <a:pt x="0" y="96"/>
                    <a:pt x="0" y="203"/>
                  </a:cubicBezTo>
                  <a:cubicBezTo>
                    <a:pt x="0" y="322"/>
                    <a:pt x="84" y="417"/>
                    <a:pt x="203" y="417"/>
                  </a:cubicBezTo>
                  <a:lnTo>
                    <a:pt x="2394" y="417"/>
                  </a:lnTo>
                  <a:cubicBezTo>
                    <a:pt x="2513" y="417"/>
                    <a:pt x="2608" y="322"/>
                    <a:pt x="2608" y="203"/>
                  </a:cubicBezTo>
                  <a:cubicBezTo>
                    <a:pt x="2608" y="108"/>
                    <a:pt x="2513" y="1"/>
                    <a:pt x="2394" y="1"/>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2"/>
            <p:cNvSpPr/>
            <p:nvPr/>
          </p:nvSpPr>
          <p:spPr>
            <a:xfrm>
              <a:off x="4568725" y="2423050"/>
              <a:ext cx="205400" cy="296200"/>
            </a:xfrm>
            <a:custGeom>
              <a:avLst/>
              <a:gdLst/>
              <a:ahLst/>
              <a:cxnLst/>
              <a:rect l="l" t="t" r="r" b="b"/>
              <a:pathLst>
                <a:path w="8216" h="11848" extrusionOk="0">
                  <a:moveTo>
                    <a:pt x="4108" y="0"/>
                  </a:moveTo>
                  <a:lnTo>
                    <a:pt x="0" y="11847"/>
                  </a:lnTo>
                  <a:lnTo>
                    <a:pt x="8215" y="11847"/>
                  </a:lnTo>
                  <a:lnTo>
                    <a:pt x="4108" y="0"/>
                  </a:lnTo>
                  <a:close/>
                </a:path>
              </a:pathLst>
            </a:custGeom>
            <a:solidFill>
              <a:srgbClr val="8717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2"/>
            <p:cNvSpPr/>
            <p:nvPr/>
          </p:nvSpPr>
          <p:spPr>
            <a:xfrm>
              <a:off x="4555625" y="2711750"/>
              <a:ext cx="230700" cy="14325"/>
            </a:xfrm>
            <a:custGeom>
              <a:avLst/>
              <a:gdLst/>
              <a:ahLst/>
              <a:cxnLst/>
              <a:rect l="l" t="t" r="r" b="b"/>
              <a:pathLst>
                <a:path w="9228" h="573" extrusionOk="0">
                  <a:moveTo>
                    <a:pt x="8963" y="1"/>
                  </a:moveTo>
                  <a:cubicBezTo>
                    <a:pt x="8956" y="1"/>
                    <a:pt x="8949" y="1"/>
                    <a:pt x="8942" y="1"/>
                  </a:cubicBezTo>
                  <a:lnTo>
                    <a:pt x="286" y="1"/>
                  </a:lnTo>
                  <a:cubicBezTo>
                    <a:pt x="119" y="1"/>
                    <a:pt x="0" y="120"/>
                    <a:pt x="0" y="287"/>
                  </a:cubicBezTo>
                  <a:cubicBezTo>
                    <a:pt x="0" y="442"/>
                    <a:pt x="131" y="573"/>
                    <a:pt x="286" y="573"/>
                  </a:cubicBezTo>
                  <a:lnTo>
                    <a:pt x="8942" y="573"/>
                  </a:lnTo>
                  <a:cubicBezTo>
                    <a:pt x="9108" y="573"/>
                    <a:pt x="9228" y="454"/>
                    <a:pt x="9228" y="287"/>
                  </a:cubicBezTo>
                  <a:cubicBezTo>
                    <a:pt x="9228" y="128"/>
                    <a:pt x="9118" y="1"/>
                    <a:pt x="8963" y="1"/>
                  </a:cubicBezTo>
                  <a:close/>
                </a:path>
              </a:pathLst>
            </a:custGeom>
            <a:solidFill>
              <a:srgbClr val="9F45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2"/>
            <p:cNvSpPr/>
            <p:nvPr/>
          </p:nvSpPr>
          <p:spPr>
            <a:xfrm>
              <a:off x="4661575" y="2418275"/>
              <a:ext cx="18775" cy="17300"/>
            </a:xfrm>
            <a:custGeom>
              <a:avLst/>
              <a:gdLst/>
              <a:ahLst/>
              <a:cxnLst/>
              <a:rect l="l" t="t" r="r" b="b"/>
              <a:pathLst>
                <a:path w="751" h="692" extrusionOk="0">
                  <a:moveTo>
                    <a:pt x="382" y="1"/>
                  </a:moveTo>
                  <a:cubicBezTo>
                    <a:pt x="167" y="1"/>
                    <a:pt x="1" y="156"/>
                    <a:pt x="1" y="346"/>
                  </a:cubicBezTo>
                  <a:cubicBezTo>
                    <a:pt x="1" y="537"/>
                    <a:pt x="167" y="691"/>
                    <a:pt x="382" y="691"/>
                  </a:cubicBezTo>
                  <a:cubicBezTo>
                    <a:pt x="584" y="691"/>
                    <a:pt x="751" y="537"/>
                    <a:pt x="751" y="346"/>
                  </a:cubicBezTo>
                  <a:cubicBezTo>
                    <a:pt x="751" y="156"/>
                    <a:pt x="584" y="1"/>
                    <a:pt x="382" y="1"/>
                  </a:cubicBezTo>
                  <a:close/>
                </a:path>
              </a:pathLst>
            </a:custGeom>
            <a:solidFill>
              <a:srgbClr val="E9B6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2"/>
            <p:cNvSpPr/>
            <p:nvPr/>
          </p:nvSpPr>
          <p:spPr>
            <a:xfrm>
              <a:off x="3276875" y="2689450"/>
              <a:ext cx="182200" cy="884350"/>
            </a:xfrm>
            <a:custGeom>
              <a:avLst/>
              <a:gdLst/>
              <a:ahLst/>
              <a:cxnLst/>
              <a:rect l="l" t="t" r="r" b="b"/>
              <a:pathLst>
                <a:path w="7288" h="35374" extrusionOk="0">
                  <a:moveTo>
                    <a:pt x="1" y="0"/>
                  </a:moveTo>
                  <a:lnTo>
                    <a:pt x="1" y="35374"/>
                  </a:lnTo>
                  <a:lnTo>
                    <a:pt x="7288" y="35374"/>
                  </a:lnTo>
                  <a:lnTo>
                    <a:pt x="7288" y="0"/>
                  </a:ln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2"/>
            <p:cNvSpPr/>
            <p:nvPr/>
          </p:nvSpPr>
          <p:spPr>
            <a:xfrm>
              <a:off x="3345650" y="2785600"/>
              <a:ext cx="43175" cy="65800"/>
            </a:xfrm>
            <a:custGeom>
              <a:avLst/>
              <a:gdLst/>
              <a:ahLst/>
              <a:cxnLst/>
              <a:rect l="l" t="t" r="r" b="b"/>
              <a:pathLst>
                <a:path w="1727" h="2632" extrusionOk="0">
                  <a:moveTo>
                    <a:pt x="869" y="0"/>
                  </a:moveTo>
                  <a:cubicBezTo>
                    <a:pt x="393" y="0"/>
                    <a:pt x="0" y="381"/>
                    <a:pt x="0" y="857"/>
                  </a:cubicBezTo>
                  <a:lnTo>
                    <a:pt x="0" y="2631"/>
                  </a:lnTo>
                  <a:lnTo>
                    <a:pt x="1715" y="2631"/>
                  </a:lnTo>
                  <a:lnTo>
                    <a:pt x="1715" y="857"/>
                  </a:lnTo>
                  <a:lnTo>
                    <a:pt x="1727" y="857"/>
                  </a:lnTo>
                  <a:cubicBezTo>
                    <a:pt x="1727" y="381"/>
                    <a:pt x="1346" y="0"/>
                    <a:pt x="869"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2"/>
            <p:cNvSpPr/>
            <p:nvPr/>
          </p:nvSpPr>
          <p:spPr>
            <a:xfrm>
              <a:off x="3333750" y="2848100"/>
              <a:ext cx="65200" cy="10450"/>
            </a:xfrm>
            <a:custGeom>
              <a:avLst/>
              <a:gdLst/>
              <a:ahLst/>
              <a:cxnLst/>
              <a:rect l="l" t="t" r="r" b="b"/>
              <a:pathLst>
                <a:path w="2608" h="418" extrusionOk="0">
                  <a:moveTo>
                    <a:pt x="214" y="0"/>
                  </a:moveTo>
                  <a:cubicBezTo>
                    <a:pt x="95" y="0"/>
                    <a:pt x="0" y="84"/>
                    <a:pt x="0" y="203"/>
                  </a:cubicBezTo>
                  <a:cubicBezTo>
                    <a:pt x="0" y="322"/>
                    <a:pt x="95" y="417"/>
                    <a:pt x="214" y="417"/>
                  </a:cubicBezTo>
                  <a:lnTo>
                    <a:pt x="2393" y="417"/>
                  </a:lnTo>
                  <a:cubicBezTo>
                    <a:pt x="2512" y="417"/>
                    <a:pt x="2607" y="322"/>
                    <a:pt x="2607" y="203"/>
                  </a:cubicBezTo>
                  <a:cubicBezTo>
                    <a:pt x="2607" y="108"/>
                    <a:pt x="2512" y="0"/>
                    <a:pt x="2393"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2"/>
            <p:cNvSpPr/>
            <p:nvPr/>
          </p:nvSpPr>
          <p:spPr>
            <a:xfrm>
              <a:off x="3345650" y="2988300"/>
              <a:ext cx="43175" cy="65800"/>
            </a:xfrm>
            <a:custGeom>
              <a:avLst/>
              <a:gdLst/>
              <a:ahLst/>
              <a:cxnLst/>
              <a:rect l="l" t="t" r="r" b="b"/>
              <a:pathLst>
                <a:path w="1727" h="2632" extrusionOk="0">
                  <a:moveTo>
                    <a:pt x="869" y="0"/>
                  </a:moveTo>
                  <a:cubicBezTo>
                    <a:pt x="393" y="0"/>
                    <a:pt x="0" y="393"/>
                    <a:pt x="0" y="869"/>
                  </a:cubicBezTo>
                  <a:lnTo>
                    <a:pt x="0" y="2632"/>
                  </a:lnTo>
                  <a:lnTo>
                    <a:pt x="1715" y="2632"/>
                  </a:lnTo>
                  <a:lnTo>
                    <a:pt x="1715" y="869"/>
                  </a:lnTo>
                  <a:lnTo>
                    <a:pt x="1727" y="869"/>
                  </a:lnTo>
                  <a:cubicBezTo>
                    <a:pt x="1727" y="381"/>
                    <a:pt x="1346" y="0"/>
                    <a:pt x="869"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2"/>
            <p:cNvSpPr/>
            <p:nvPr/>
          </p:nvSpPr>
          <p:spPr>
            <a:xfrm>
              <a:off x="3333750" y="3050800"/>
              <a:ext cx="65200" cy="10450"/>
            </a:xfrm>
            <a:custGeom>
              <a:avLst/>
              <a:gdLst/>
              <a:ahLst/>
              <a:cxnLst/>
              <a:rect l="l" t="t" r="r" b="b"/>
              <a:pathLst>
                <a:path w="2608" h="418" extrusionOk="0">
                  <a:moveTo>
                    <a:pt x="214" y="1"/>
                  </a:moveTo>
                  <a:cubicBezTo>
                    <a:pt x="95" y="1"/>
                    <a:pt x="0" y="96"/>
                    <a:pt x="0" y="203"/>
                  </a:cubicBezTo>
                  <a:cubicBezTo>
                    <a:pt x="0" y="322"/>
                    <a:pt x="95" y="417"/>
                    <a:pt x="214" y="417"/>
                  </a:cubicBezTo>
                  <a:lnTo>
                    <a:pt x="2393" y="417"/>
                  </a:lnTo>
                  <a:cubicBezTo>
                    <a:pt x="2512" y="417"/>
                    <a:pt x="2607" y="322"/>
                    <a:pt x="2607" y="203"/>
                  </a:cubicBezTo>
                  <a:cubicBezTo>
                    <a:pt x="2607" y="108"/>
                    <a:pt x="2512" y="1"/>
                    <a:pt x="2393" y="1"/>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2"/>
            <p:cNvSpPr/>
            <p:nvPr/>
          </p:nvSpPr>
          <p:spPr>
            <a:xfrm>
              <a:off x="3265275" y="2423050"/>
              <a:ext cx="205400" cy="296200"/>
            </a:xfrm>
            <a:custGeom>
              <a:avLst/>
              <a:gdLst/>
              <a:ahLst/>
              <a:cxnLst/>
              <a:rect l="l" t="t" r="r" b="b"/>
              <a:pathLst>
                <a:path w="8216" h="11848" extrusionOk="0">
                  <a:moveTo>
                    <a:pt x="4108" y="0"/>
                  </a:moveTo>
                  <a:lnTo>
                    <a:pt x="1" y="11847"/>
                  </a:lnTo>
                  <a:lnTo>
                    <a:pt x="8216" y="11847"/>
                  </a:lnTo>
                  <a:lnTo>
                    <a:pt x="4108" y="0"/>
                  </a:lnTo>
                  <a:close/>
                </a:path>
              </a:pathLst>
            </a:custGeom>
            <a:solidFill>
              <a:srgbClr val="8717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2"/>
            <p:cNvSpPr/>
            <p:nvPr/>
          </p:nvSpPr>
          <p:spPr>
            <a:xfrm>
              <a:off x="3252775" y="2711750"/>
              <a:ext cx="230700" cy="14325"/>
            </a:xfrm>
            <a:custGeom>
              <a:avLst/>
              <a:gdLst/>
              <a:ahLst/>
              <a:cxnLst/>
              <a:rect l="l" t="t" r="r" b="b"/>
              <a:pathLst>
                <a:path w="9228" h="573" extrusionOk="0">
                  <a:moveTo>
                    <a:pt x="8960" y="1"/>
                  </a:moveTo>
                  <a:cubicBezTo>
                    <a:pt x="8954" y="1"/>
                    <a:pt x="8948" y="1"/>
                    <a:pt x="8942" y="1"/>
                  </a:cubicBezTo>
                  <a:lnTo>
                    <a:pt x="274" y="1"/>
                  </a:lnTo>
                  <a:cubicBezTo>
                    <a:pt x="120" y="1"/>
                    <a:pt x="1" y="120"/>
                    <a:pt x="1" y="287"/>
                  </a:cubicBezTo>
                  <a:cubicBezTo>
                    <a:pt x="1" y="442"/>
                    <a:pt x="131" y="573"/>
                    <a:pt x="274" y="573"/>
                  </a:cubicBezTo>
                  <a:lnTo>
                    <a:pt x="8942" y="573"/>
                  </a:lnTo>
                  <a:cubicBezTo>
                    <a:pt x="9109" y="573"/>
                    <a:pt x="9228" y="454"/>
                    <a:pt x="9228" y="287"/>
                  </a:cubicBezTo>
                  <a:cubicBezTo>
                    <a:pt x="9228" y="128"/>
                    <a:pt x="9097" y="1"/>
                    <a:pt x="8960" y="1"/>
                  </a:cubicBezTo>
                  <a:close/>
                </a:path>
              </a:pathLst>
            </a:custGeom>
            <a:solidFill>
              <a:srgbClr val="9F45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2"/>
            <p:cNvSpPr/>
            <p:nvPr/>
          </p:nvSpPr>
          <p:spPr>
            <a:xfrm>
              <a:off x="3358450" y="2418275"/>
              <a:ext cx="18475" cy="17300"/>
            </a:xfrm>
            <a:custGeom>
              <a:avLst/>
              <a:gdLst/>
              <a:ahLst/>
              <a:cxnLst/>
              <a:rect l="l" t="t" r="r" b="b"/>
              <a:pathLst>
                <a:path w="739" h="692" extrusionOk="0">
                  <a:moveTo>
                    <a:pt x="369" y="1"/>
                  </a:moveTo>
                  <a:cubicBezTo>
                    <a:pt x="155" y="1"/>
                    <a:pt x="0" y="156"/>
                    <a:pt x="0" y="346"/>
                  </a:cubicBezTo>
                  <a:cubicBezTo>
                    <a:pt x="0" y="537"/>
                    <a:pt x="155" y="691"/>
                    <a:pt x="369" y="691"/>
                  </a:cubicBezTo>
                  <a:cubicBezTo>
                    <a:pt x="572" y="691"/>
                    <a:pt x="738" y="537"/>
                    <a:pt x="738" y="346"/>
                  </a:cubicBezTo>
                  <a:cubicBezTo>
                    <a:pt x="738" y="156"/>
                    <a:pt x="572" y="1"/>
                    <a:pt x="369" y="1"/>
                  </a:cubicBezTo>
                  <a:close/>
                </a:path>
              </a:pathLst>
            </a:custGeom>
            <a:solidFill>
              <a:srgbClr val="E9B6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2"/>
            <p:cNvSpPr/>
            <p:nvPr/>
          </p:nvSpPr>
          <p:spPr>
            <a:xfrm>
              <a:off x="3276000" y="3244575"/>
              <a:ext cx="46750" cy="33650"/>
            </a:xfrm>
            <a:custGeom>
              <a:avLst/>
              <a:gdLst/>
              <a:ahLst/>
              <a:cxnLst/>
              <a:rect l="l" t="t" r="r" b="b"/>
              <a:pathLst>
                <a:path w="1870" h="1346" extrusionOk="0">
                  <a:moveTo>
                    <a:pt x="0" y="1"/>
                  </a:moveTo>
                  <a:lnTo>
                    <a:pt x="0" y="1346"/>
                  </a:lnTo>
                  <a:lnTo>
                    <a:pt x="1869" y="1346"/>
                  </a:lnTo>
                  <a:lnTo>
                    <a:pt x="1869"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2"/>
            <p:cNvSpPr/>
            <p:nvPr/>
          </p:nvSpPr>
          <p:spPr>
            <a:xfrm>
              <a:off x="3294450" y="3291300"/>
              <a:ext cx="46450" cy="33375"/>
            </a:xfrm>
            <a:custGeom>
              <a:avLst/>
              <a:gdLst/>
              <a:ahLst/>
              <a:cxnLst/>
              <a:rect l="l" t="t" r="r" b="b"/>
              <a:pathLst>
                <a:path w="1858" h="1335" extrusionOk="0">
                  <a:moveTo>
                    <a:pt x="0" y="1"/>
                  </a:moveTo>
                  <a:lnTo>
                    <a:pt x="0" y="1334"/>
                  </a:lnTo>
                  <a:lnTo>
                    <a:pt x="1858" y="1334"/>
                  </a:lnTo>
                  <a:lnTo>
                    <a:pt x="1858"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2"/>
            <p:cNvSpPr/>
            <p:nvPr/>
          </p:nvSpPr>
          <p:spPr>
            <a:xfrm>
              <a:off x="3412925" y="3398175"/>
              <a:ext cx="46450" cy="33650"/>
            </a:xfrm>
            <a:custGeom>
              <a:avLst/>
              <a:gdLst/>
              <a:ahLst/>
              <a:cxnLst/>
              <a:rect l="l" t="t" r="r" b="b"/>
              <a:pathLst>
                <a:path w="1858" h="1346" extrusionOk="0">
                  <a:moveTo>
                    <a:pt x="0" y="0"/>
                  </a:moveTo>
                  <a:lnTo>
                    <a:pt x="0" y="1346"/>
                  </a:lnTo>
                  <a:lnTo>
                    <a:pt x="1857" y="1346"/>
                  </a:lnTo>
                  <a:lnTo>
                    <a:pt x="1857"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2"/>
            <p:cNvSpPr/>
            <p:nvPr/>
          </p:nvSpPr>
          <p:spPr>
            <a:xfrm>
              <a:off x="4345775" y="3145450"/>
              <a:ext cx="43175" cy="65825"/>
            </a:xfrm>
            <a:custGeom>
              <a:avLst/>
              <a:gdLst/>
              <a:ahLst/>
              <a:cxnLst/>
              <a:rect l="l" t="t" r="r" b="b"/>
              <a:pathLst>
                <a:path w="1727" h="2633" extrusionOk="0">
                  <a:moveTo>
                    <a:pt x="869" y="1"/>
                  </a:moveTo>
                  <a:cubicBezTo>
                    <a:pt x="381" y="1"/>
                    <a:pt x="0" y="382"/>
                    <a:pt x="0" y="858"/>
                  </a:cubicBezTo>
                  <a:lnTo>
                    <a:pt x="0" y="2632"/>
                  </a:lnTo>
                  <a:lnTo>
                    <a:pt x="1715" y="2632"/>
                  </a:lnTo>
                  <a:lnTo>
                    <a:pt x="1715" y="858"/>
                  </a:lnTo>
                  <a:lnTo>
                    <a:pt x="1727" y="858"/>
                  </a:lnTo>
                  <a:cubicBezTo>
                    <a:pt x="1727" y="382"/>
                    <a:pt x="1346" y="1"/>
                    <a:pt x="869" y="1"/>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2"/>
            <p:cNvSpPr/>
            <p:nvPr/>
          </p:nvSpPr>
          <p:spPr>
            <a:xfrm>
              <a:off x="4333875" y="3207975"/>
              <a:ext cx="65200" cy="10425"/>
            </a:xfrm>
            <a:custGeom>
              <a:avLst/>
              <a:gdLst/>
              <a:ahLst/>
              <a:cxnLst/>
              <a:rect l="l" t="t" r="r" b="b"/>
              <a:pathLst>
                <a:path w="2608" h="417" extrusionOk="0">
                  <a:moveTo>
                    <a:pt x="202" y="0"/>
                  </a:moveTo>
                  <a:cubicBezTo>
                    <a:pt x="83" y="0"/>
                    <a:pt x="0" y="83"/>
                    <a:pt x="0" y="202"/>
                  </a:cubicBezTo>
                  <a:cubicBezTo>
                    <a:pt x="0" y="322"/>
                    <a:pt x="83" y="417"/>
                    <a:pt x="202" y="417"/>
                  </a:cubicBezTo>
                  <a:lnTo>
                    <a:pt x="2393" y="417"/>
                  </a:lnTo>
                  <a:cubicBezTo>
                    <a:pt x="2512" y="417"/>
                    <a:pt x="2607" y="322"/>
                    <a:pt x="2607" y="202"/>
                  </a:cubicBezTo>
                  <a:cubicBezTo>
                    <a:pt x="2607" y="83"/>
                    <a:pt x="2512" y="0"/>
                    <a:pt x="2393"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2"/>
            <p:cNvSpPr/>
            <p:nvPr/>
          </p:nvSpPr>
          <p:spPr>
            <a:xfrm>
              <a:off x="3777250" y="3067175"/>
              <a:ext cx="46450" cy="33350"/>
            </a:xfrm>
            <a:custGeom>
              <a:avLst/>
              <a:gdLst/>
              <a:ahLst/>
              <a:cxnLst/>
              <a:rect l="l" t="t" r="r" b="b"/>
              <a:pathLst>
                <a:path w="1858" h="1334" extrusionOk="0">
                  <a:moveTo>
                    <a:pt x="0" y="0"/>
                  </a:moveTo>
                  <a:lnTo>
                    <a:pt x="0" y="1334"/>
                  </a:lnTo>
                  <a:lnTo>
                    <a:pt x="1858" y="1334"/>
                  </a:lnTo>
                  <a:lnTo>
                    <a:pt x="1858"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2"/>
            <p:cNvSpPr/>
            <p:nvPr/>
          </p:nvSpPr>
          <p:spPr>
            <a:xfrm>
              <a:off x="3804625" y="3114500"/>
              <a:ext cx="46750" cy="33375"/>
            </a:xfrm>
            <a:custGeom>
              <a:avLst/>
              <a:gdLst/>
              <a:ahLst/>
              <a:cxnLst/>
              <a:rect l="l" t="t" r="r" b="b"/>
              <a:pathLst>
                <a:path w="1870" h="1335" extrusionOk="0">
                  <a:moveTo>
                    <a:pt x="1" y="1"/>
                  </a:moveTo>
                  <a:lnTo>
                    <a:pt x="1" y="1334"/>
                  </a:lnTo>
                  <a:lnTo>
                    <a:pt x="1870" y="1334"/>
                  </a:lnTo>
                  <a:lnTo>
                    <a:pt x="1870"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2"/>
            <p:cNvSpPr/>
            <p:nvPr/>
          </p:nvSpPr>
          <p:spPr>
            <a:xfrm>
              <a:off x="4219275" y="3263925"/>
              <a:ext cx="46450" cy="33650"/>
            </a:xfrm>
            <a:custGeom>
              <a:avLst/>
              <a:gdLst/>
              <a:ahLst/>
              <a:cxnLst/>
              <a:rect l="l" t="t" r="r" b="b"/>
              <a:pathLst>
                <a:path w="1858" h="1346" extrusionOk="0">
                  <a:moveTo>
                    <a:pt x="0" y="0"/>
                  </a:moveTo>
                  <a:lnTo>
                    <a:pt x="0" y="1346"/>
                  </a:lnTo>
                  <a:lnTo>
                    <a:pt x="1857" y="1346"/>
                  </a:lnTo>
                  <a:lnTo>
                    <a:pt x="1857"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2"/>
            <p:cNvSpPr/>
            <p:nvPr/>
          </p:nvSpPr>
          <p:spPr>
            <a:xfrm>
              <a:off x="4218675" y="3076100"/>
              <a:ext cx="46450" cy="33675"/>
            </a:xfrm>
            <a:custGeom>
              <a:avLst/>
              <a:gdLst/>
              <a:ahLst/>
              <a:cxnLst/>
              <a:rect l="l" t="t" r="r" b="b"/>
              <a:pathLst>
                <a:path w="1858" h="1347" extrusionOk="0">
                  <a:moveTo>
                    <a:pt x="0" y="1"/>
                  </a:moveTo>
                  <a:lnTo>
                    <a:pt x="0" y="1346"/>
                  </a:lnTo>
                  <a:lnTo>
                    <a:pt x="1858" y="1346"/>
                  </a:lnTo>
                  <a:lnTo>
                    <a:pt x="1858"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2"/>
            <p:cNvSpPr/>
            <p:nvPr/>
          </p:nvSpPr>
          <p:spPr>
            <a:xfrm>
              <a:off x="4187725" y="3123425"/>
              <a:ext cx="46450" cy="33375"/>
            </a:xfrm>
            <a:custGeom>
              <a:avLst/>
              <a:gdLst/>
              <a:ahLst/>
              <a:cxnLst/>
              <a:rect l="l" t="t" r="r" b="b"/>
              <a:pathLst>
                <a:path w="1858" h="1335" extrusionOk="0">
                  <a:moveTo>
                    <a:pt x="0" y="1"/>
                  </a:moveTo>
                  <a:lnTo>
                    <a:pt x="0" y="1334"/>
                  </a:lnTo>
                  <a:lnTo>
                    <a:pt x="1857" y="1334"/>
                  </a:lnTo>
                  <a:lnTo>
                    <a:pt x="1857"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2"/>
            <p:cNvSpPr/>
            <p:nvPr/>
          </p:nvSpPr>
          <p:spPr>
            <a:xfrm>
              <a:off x="3574550" y="2856725"/>
              <a:ext cx="46450" cy="33375"/>
            </a:xfrm>
            <a:custGeom>
              <a:avLst/>
              <a:gdLst/>
              <a:ahLst/>
              <a:cxnLst/>
              <a:rect l="l" t="t" r="r" b="b"/>
              <a:pathLst>
                <a:path w="1858" h="1335" extrusionOk="0">
                  <a:moveTo>
                    <a:pt x="0" y="1"/>
                  </a:moveTo>
                  <a:lnTo>
                    <a:pt x="0" y="1334"/>
                  </a:lnTo>
                  <a:lnTo>
                    <a:pt x="1858" y="1334"/>
                  </a:lnTo>
                  <a:lnTo>
                    <a:pt x="1858"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2"/>
            <p:cNvSpPr/>
            <p:nvPr/>
          </p:nvSpPr>
          <p:spPr>
            <a:xfrm>
              <a:off x="4421675" y="2864475"/>
              <a:ext cx="46450" cy="33350"/>
            </a:xfrm>
            <a:custGeom>
              <a:avLst/>
              <a:gdLst/>
              <a:ahLst/>
              <a:cxnLst/>
              <a:rect l="l" t="t" r="r" b="b"/>
              <a:pathLst>
                <a:path w="1858" h="1334" extrusionOk="0">
                  <a:moveTo>
                    <a:pt x="0" y="0"/>
                  </a:moveTo>
                  <a:lnTo>
                    <a:pt x="0" y="1334"/>
                  </a:lnTo>
                  <a:lnTo>
                    <a:pt x="1858" y="1334"/>
                  </a:lnTo>
                  <a:lnTo>
                    <a:pt x="1858"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2"/>
            <p:cNvSpPr/>
            <p:nvPr/>
          </p:nvSpPr>
          <p:spPr>
            <a:xfrm>
              <a:off x="3890050" y="2821300"/>
              <a:ext cx="46475" cy="33375"/>
            </a:xfrm>
            <a:custGeom>
              <a:avLst/>
              <a:gdLst/>
              <a:ahLst/>
              <a:cxnLst/>
              <a:rect l="l" t="t" r="r" b="b"/>
              <a:pathLst>
                <a:path w="1859" h="1335" extrusionOk="0">
                  <a:moveTo>
                    <a:pt x="1" y="1"/>
                  </a:moveTo>
                  <a:lnTo>
                    <a:pt x="1" y="1334"/>
                  </a:lnTo>
                  <a:lnTo>
                    <a:pt x="1858" y="1334"/>
                  </a:lnTo>
                  <a:lnTo>
                    <a:pt x="1858"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2"/>
            <p:cNvSpPr/>
            <p:nvPr/>
          </p:nvSpPr>
          <p:spPr>
            <a:xfrm>
              <a:off x="4119250" y="2771900"/>
              <a:ext cx="46450" cy="33350"/>
            </a:xfrm>
            <a:custGeom>
              <a:avLst/>
              <a:gdLst/>
              <a:ahLst/>
              <a:cxnLst/>
              <a:rect l="l" t="t" r="r" b="b"/>
              <a:pathLst>
                <a:path w="1858" h="1334" extrusionOk="0">
                  <a:moveTo>
                    <a:pt x="1" y="0"/>
                  </a:moveTo>
                  <a:lnTo>
                    <a:pt x="1" y="1334"/>
                  </a:lnTo>
                  <a:lnTo>
                    <a:pt x="1858" y="1334"/>
                  </a:lnTo>
                  <a:lnTo>
                    <a:pt x="1858"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2"/>
            <p:cNvSpPr/>
            <p:nvPr/>
          </p:nvSpPr>
          <p:spPr>
            <a:xfrm>
              <a:off x="3890050" y="2617425"/>
              <a:ext cx="46475" cy="33350"/>
            </a:xfrm>
            <a:custGeom>
              <a:avLst/>
              <a:gdLst/>
              <a:ahLst/>
              <a:cxnLst/>
              <a:rect l="l" t="t" r="r" b="b"/>
              <a:pathLst>
                <a:path w="1859" h="1334" extrusionOk="0">
                  <a:moveTo>
                    <a:pt x="1" y="0"/>
                  </a:moveTo>
                  <a:lnTo>
                    <a:pt x="1" y="1334"/>
                  </a:lnTo>
                  <a:lnTo>
                    <a:pt x="1858" y="1334"/>
                  </a:lnTo>
                  <a:lnTo>
                    <a:pt x="1858"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2"/>
            <p:cNvSpPr/>
            <p:nvPr/>
          </p:nvSpPr>
          <p:spPr>
            <a:xfrm>
              <a:off x="3917450" y="2664150"/>
              <a:ext cx="42575" cy="30675"/>
            </a:xfrm>
            <a:custGeom>
              <a:avLst/>
              <a:gdLst/>
              <a:ahLst/>
              <a:cxnLst/>
              <a:rect l="l" t="t" r="r" b="b"/>
              <a:pathLst>
                <a:path w="1703" h="1227" extrusionOk="0">
                  <a:moveTo>
                    <a:pt x="0" y="0"/>
                  </a:moveTo>
                  <a:lnTo>
                    <a:pt x="0" y="1227"/>
                  </a:lnTo>
                  <a:lnTo>
                    <a:pt x="1703" y="1227"/>
                  </a:lnTo>
                  <a:lnTo>
                    <a:pt x="1703"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2"/>
            <p:cNvSpPr/>
            <p:nvPr/>
          </p:nvSpPr>
          <p:spPr>
            <a:xfrm>
              <a:off x="4904775" y="2467400"/>
              <a:ext cx="326250" cy="134850"/>
            </a:xfrm>
            <a:custGeom>
              <a:avLst/>
              <a:gdLst/>
              <a:ahLst/>
              <a:cxnLst/>
              <a:rect l="l" t="t" r="r" b="b"/>
              <a:pathLst>
                <a:path w="13050" h="5394" extrusionOk="0">
                  <a:moveTo>
                    <a:pt x="7227" y="0"/>
                  </a:moveTo>
                  <a:cubicBezTo>
                    <a:pt x="6561" y="0"/>
                    <a:pt x="5977" y="465"/>
                    <a:pt x="5834" y="1084"/>
                  </a:cubicBezTo>
                  <a:cubicBezTo>
                    <a:pt x="5513" y="608"/>
                    <a:pt x="4977" y="298"/>
                    <a:pt x="4370" y="298"/>
                  </a:cubicBezTo>
                  <a:cubicBezTo>
                    <a:pt x="3417" y="298"/>
                    <a:pt x="2643" y="1072"/>
                    <a:pt x="2643" y="2036"/>
                  </a:cubicBezTo>
                  <a:cubicBezTo>
                    <a:pt x="2643" y="2096"/>
                    <a:pt x="2643" y="2144"/>
                    <a:pt x="2655" y="2203"/>
                  </a:cubicBezTo>
                  <a:cubicBezTo>
                    <a:pt x="2393" y="2024"/>
                    <a:pt x="2060" y="1917"/>
                    <a:pt x="1727" y="1917"/>
                  </a:cubicBezTo>
                  <a:cubicBezTo>
                    <a:pt x="774" y="1917"/>
                    <a:pt x="0" y="2691"/>
                    <a:pt x="0" y="3668"/>
                  </a:cubicBezTo>
                  <a:cubicBezTo>
                    <a:pt x="0" y="4584"/>
                    <a:pt x="715" y="5334"/>
                    <a:pt x="1619" y="5394"/>
                  </a:cubicBezTo>
                  <a:lnTo>
                    <a:pt x="11442" y="5394"/>
                  </a:lnTo>
                  <a:cubicBezTo>
                    <a:pt x="12299" y="5346"/>
                    <a:pt x="13049" y="4584"/>
                    <a:pt x="13049" y="3644"/>
                  </a:cubicBezTo>
                  <a:cubicBezTo>
                    <a:pt x="13049" y="2691"/>
                    <a:pt x="12276" y="1905"/>
                    <a:pt x="11323" y="1905"/>
                  </a:cubicBezTo>
                  <a:cubicBezTo>
                    <a:pt x="10978" y="1905"/>
                    <a:pt x="10668" y="2013"/>
                    <a:pt x="10394" y="2179"/>
                  </a:cubicBezTo>
                  <a:cubicBezTo>
                    <a:pt x="10323" y="1667"/>
                    <a:pt x="9894" y="1298"/>
                    <a:pt x="9370" y="1298"/>
                  </a:cubicBezTo>
                  <a:cubicBezTo>
                    <a:pt x="9108" y="1298"/>
                    <a:pt x="8870" y="1405"/>
                    <a:pt x="8692" y="1548"/>
                  </a:cubicBezTo>
                  <a:lnTo>
                    <a:pt x="8692" y="1465"/>
                  </a:lnTo>
                  <a:cubicBezTo>
                    <a:pt x="8692" y="655"/>
                    <a:pt x="8037" y="0"/>
                    <a:pt x="72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2"/>
            <p:cNvSpPr/>
            <p:nvPr/>
          </p:nvSpPr>
          <p:spPr>
            <a:xfrm>
              <a:off x="4580925" y="2909725"/>
              <a:ext cx="184575" cy="16375"/>
            </a:xfrm>
            <a:custGeom>
              <a:avLst/>
              <a:gdLst/>
              <a:ahLst/>
              <a:cxnLst/>
              <a:rect l="l" t="t" r="r" b="b"/>
              <a:pathLst>
                <a:path w="7383" h="655" extrusionOk="0">
                  <a:moveTo>
                    <a:pt x="0" y="0"/>
                  </a:moveTo>
                  <a:lnTo>
                    <a:pt x="0" y="655"/>
                  </a:lnTo>
                  <a:lnTo>
                    <a:pt x="7382" y="655"/>
                  </a:lnTo>
                  <a:lnTo>
                    <a:pt x="7382" y="0"/>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2"/>
            <p:cNvSpPr/>
            <p:nvPr/>
          </p:nvSpPr>
          <p:spPr>
            <a:xfrm>
              <a:off x="4580925" y="3124025"/>
              <a:ext cx="184575" cy="16400"/>
            </a:xfrm>
            <a:custGeom>
              <a:avLst/>
              <a:gdLst/>
              <a:ahLst/>
              <a:cxnLst/>
              <a:rect l="l" t="t" r="r" b="b"/>
              <a:pathLst>
                <a:path w="7383" h="656" extrusionOk="0">
                  <a:moveTo>
                    <a:pt x="0" y="1"/>
                  </a:moveTo>
                  <a:lnTo>
                    <a:pt x="0" y="655"/>
                  </a:lnTo>
                  <a:lnTo>
                    <a:pt x="7382" y="655"/>
                  </a:lnTo>
                  <a:lnTo>
                    <a:pt x="7382" y="1"/>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2"/>
            <p:cNvSpPr/>
            <p:nvPr/>
          </p:nvSpPr>
          <p:spPr>
            <a:xfrm>
              <a:off x="3276300" y="2904950"/>
              <a:ext cx="182175" cy="17300"/>
            </a:xfrm>
            <a:custGeom>
              <a:avLst/>
              <a:gdLst/>
              <a:ahLst/>
              <a:cxnLst/>
              <a:rect l="l" t="t" r="r" b="b"/>
              <a:pathLst>
                <a:path w="7287" h="692" extrusionOk="0">
                  <a:moveTo>
                    <a:pt x="0" y="1"/>
                  </a:moveTo>
                  <a:lnTo>
                    <a:pt x="0" y="691"/>
                  </a:lnTo>
                  <a:lnTo>
                    <a:pt x="7287" y="691"/>
                  </a:lnTo>
                  <a:lnTo>
                    <a:pt x="7287" y="1"/>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2"/>
            <p:cNvSpPr/>
            <p:nvPr/>
          </p:nvSpPr>
          <p:spPr>
            <a:xfrm>
              <a:off x="3276300" y="3127900"/>
              <a:ext cx="182175" cy="16975"/>
            </a:xfrm>
            <a:custGeom>
              <a:avLst/>
              <a:gdLst/>
              <a:ahLst/>
              <a:cxnLst/>
              <a:rect l="l" t="t" r="r" b="b"/>
              <a:pathLst>
                <a:path w="7287" h="679" extrusionOk="0">
                  <a:moveTo>
                    <a:pt x="0" y="0"/>
                  </a:moveTo>
                  <a:lnTo>
                    <a:pt x="0" y="679"/>
                  </a:lnTo>
                  <a:lnTo>
                    <a:pt x="7287" y="679"/>
                  </a:lnTo>
                  <a:lnTo>
                    <a:pt x="7287" y="0"/>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3D15E9-4C8F-49A5-9678-6F88A177D4CC}"/>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7EA2CB9D-74EE-4EF4-9F47-850B828CB173}"/>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BE8CAD7-31EE-41B4-B452-98A0D69FDE52}"/>
              </a:ext>
            </a:extLst>
          </p:cNvPr>
          <p:cNvSpPr>
            <a:spLocks noGrp="1"/>
          </p:cNvSpPr>
          <p:nvPr>
            <p:ph type="dt" sz="half" idx="10"/>
          </p:nvPr>
        </p:nvSpPr>
        <p:spPr/>
        <p:txBody>
          <a:bodyPr/>
          <a:lstStyle/>
          <a:p>
            <a:fld id="{CFBB3E6A-01BE-4C8E-B7EA-50058A8AE0C9}" type="datetimeFigureOut">
              <a:rPr lang="en-US" smtClean="0"/>
              <a:t>2/23/22</a:t>
            </a:fld>
            <a:endParaRPr lang="en-US"/>
          </a:p>
        </p:txBody>
      </p:sp>
      <p:sp>
        <p:nvSpPr>
          <p:cNvPr id="5" name="Footer Placeholder 4">
            <a:extLst>
              <a:ext uri="{FF2B5EF4-FFF2-40B4-BE49-F238E27FC236}">
                <a16:creationId xmlns:a16="http://schemas.microsoft.com/office/drawing/2014/main" id="{FFA1E1E7-1419-44ED-9BB3-EC1C2A6BCE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666C56-0137-4FC3-A7FC-ABFF425B7AC7}"/>
              </a:ext>
            </a:extLst>
          </p:cNvPr>
          <p:cNvSpPr>
            <a:spLocks noGrp="1"/>
          </p:cNvSpPr>
          <p:nvPr>
            <p:ph type="sldNum" sz="quarter" idx="12"/>
          </p:nvPr>
        </p:nvSpPr>
        <p:spPr/>
        <p:txBody>
          <a:bodyPr/>
          <a:lstStyle/>
          <a:p>
            <a:fld id="{FC7CA6F3-9DB0-4F59-9CE2-036EC47F4A04}" type="slidenum">
              <a:rPr lang="en-US" smtClean="0"/>
              <a:t>‹#›</a:t>
            </a:fld>
            <a:endParaRPr lang="en-US"/>
          </a:p>
        </p:txBody>
      </p:sp>
    </p:spTree>
    <p:extLst>
      <p:ext uri="{BB962C8B-B14F-4D97-AF65-F5344CB8AC3E}">
        <p14:creationId xmlns:p14="http://schemas.microsoft.com/office/powerpoint/2010/main" val="16864202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983E5-B6C1-475E-A685-DC3D02B290F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2F09B79-6816-4AE6-8AE4-1600398BCF1C}"/>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2296BBB-4BB3-4D27-B776-DDF86673929A}"/>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1D22F9D-1B3A-4451-B62A-A9687604F022}"/>
              </a:ext>
            </a:extLst>
          </p:cNvPr>
          <p:cNvSpPr>
            <a:spLocks noGrp="1"/>
          </p:cNvSpPr>
          <p:nvPr>
            <p:ph type="dt" sz="half" idx="10"/>
          </p:nvPr>
        </p:nvSpPr>
        <p:spPr/>
        <p:txBody>
          <a:bodyPr/>
          <a:lstStyle/>
          <a:p>
            <a:fld id="{CFBB3E6A-01BE-4C8E-B7EA-50058A8AE0C9}" type="datetimeFigureOut">
              <a:rPr lang="en-US" smtClean="0"/>
              <a:t>2/23/22</a:t>
            </a:fld>
            <a:endParaRPr lang="en-US"/>
          </a:p>
        </p:txBody>
      </p:sp>
      <p:sp>
        <p:nvSpPr>
          <p:cNvPr id="6" name="Footer Placeholder 5">
            <a:extLst>
              <a:ext uri="{FF2B5EF4-FFF2-40B4-BE49-F238E27FC236}">
                <a16:creationId xmlns:a16="http://schemas.microsoft.com/office/drawing/2014/main" id="{354C1CA9-C68F-436C-930A-AE9E02DB3F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C964BE2-FCF8-43F3-8AC7-80966686C01B}"/>
              </a:ext>
            </a:extLst>
          </p:cNvPr>
          <p:cNvSpPr>
            <a:spLocks noGrp="1"/>
          </p:cNvSpPr>
          <p:nvPr>
            <p:ph type="sldNum" sz="quarter" idx="12"/>
          </p:nvPr>
        </p:nvSpPr>
        <p:spPr/>
        <p:txBody>
          <a:bodyPr/>
          <a:lstStyle/>
          <a:p>
            <a:fld id="{FC7CA6F3-9DB0-4F59-9CE2-036EC47F4A04}" type="slidenum">
              <a:rPr lang="en-US" smtClean="0"/>
              <a:t>‹#›</a:t>
            </a:fld>
            <a:endParaRPr lang="en-US"/>
          </a:p>
        </p:txBody>
      </p:sp>
    </p:spTree>
    <p:extLst>
      <p:ext uri="{BB962C8B-B14F-4D97-AF65-F5344CB8AC3E}">
        <p14:creationId xmlns:p14="http://schemas.microsoft.com/office/powerpoint/2010/main" val="41470948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12F2FC-31BD-424A-97AA-8BFB17E95D42}"/>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A54A0A2A-44C0-4BB1-8B37-BD1F4355117D}"/>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3D1BD8D7-CEBB-4203-B1F9-DBCFB8AE6D4B}"/>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DCC6E71-A67F-4827-A5FB-3ABA475254A6}"/>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6DA5CB6F-271D-4739-A726-652BAAA808C6}"/>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FA79EE2-2888-4847-B470-D80DDE94AF8D}"/>
              </a:ext>
            </a:extLst>
          </p:cNvPr>
          <p:cNvSpPr>
            <a:spLocks noGrp="1"/>
          </p:cNvSpPr>
          <p:nvPr>
            <p:ph type="dt" sz="half" idx="10"/>
          </p:nvPr>
        </p:nvSpPr>
        <p:spPr/>
        <p:txBody>
          <a:bodyPr/>
          <a:lstStyle/>
          <a:p>
            <a:fld id="{CFBB3E6A-01BE-4C8E-B7EA-50058A8AE0C9}" type="datetimeFigureOut">
              <a:rPr lang="en-US" smtClean="0"/>
              <a:t>2/23/22</a:t>
            </a:fld>
            <a:endParaRPr lang="en-US"/>
          </a:p>
        </p:txBody>
      </p:sp>
      <p:sp>
        <p:nvSpPr>
          <p:cNvPr id="8" name="Footer Placeholder 7">
            <a:extLst>
              <a:ext uri="{FF2B5EF4-FFF2-40B4-BE49-F238E27FC236}">
                <a16:creationId xmlns:a16="http://schemas.microsoft.com/office/drawing/2014/main" id="{F9052796-7816-4580-B9DF-0EB1C00306B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5DB9362-3F3A-4237-BE6D-3143BCAB4730}"/>
              </a:ext>
            </a:extLst>
          </p:cNvPr>
          <p:cNvSpPr>
            <a:spLocks noGrp="1"/>
          </p:cNvSpPr>
          <p:nvPr>
            <p:ph type="sldNum" sz="quarter" idx="12"/>
          </p:nvPr>
        </p:nvSpPr>
        <p:spPr/>
        <p:txBody>
          <a:bodyPr/>
          <a:lstStyle/>
          <a:p>
            <a:fld id="{FC7CA6F3-9DB0-4F59-9CE2-036EC47F4A04}" type="slidenum">
              <a:rPr lang="en-US" smtClean="0"/>
              <a:t>‹#›</a:t>
            </a:fld>
            <a:endParaRPr lang="en-US"/>
          </a:p>
        </p:txBody>
      </p:sp>
    </p:spTree>
    <p:extLst>
      <p:ext uri="{BB962C8B-B14F-4D97-AF65-F5344CB8AC3E}">
        <p14:creationId xmlns:p14="http://schemas.microsoft.com/office/powerpoint/2010/main" val="31913898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DA2D06-3A3A-4B37-BDCD-8C476A9A263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DF1AFF9-0B7D-4C3B-873D-C0A83AD1FF19}"/>
              </a:ext>
            </a:extLst>
          </p:cNvPr>
          <p:cNvSpPr>
            <a:spLocks noGrp="1"/>
          </p:cNvSpPr>
          <p:nvPr>
            <p:ph type="dt" sz="half" idx="10"/>
          </p:nvPr>
        </p:nvSpPr>
        <p:spPr/>
        <p:txBody>
          <a:bodyPr/>
          <a:lstStyle/>
          <a:p>
            <a:fld id="{CFBB3E6A-01BE-4C8E-B7EA-50058A8AE0C9}" type="datetimeFigureOut">
              <a:rPr lang="en-US" smtClean="0"/>
              <a:t>2/23/22</a:t>
            </a:fld>
            <a:endParaRPr lang="en-US"/>
          </a:p>
        </p:txBody>
      </p:sp>
      <p:sp>
        <p:nvSpPr>
          <p:cNvPr id="4" name="Footer Placeholder 3">
            <a:extLst>
              <a:ext uri="{FF2B5EF4-FFF2-40B4-BE49-F238E27FC236}">
                <a16:creationId xmlns:a16="http://schemas.microsoft.com/office/drawing/2014/main" id="{A7EFE8C2-B636-4FB1-90BC-BF4675EF021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441C782-E205-44C6-A7A4-EBD257DF9BD8}"/>
              </a:ext>
            </a:extLst>
          </p:cNvPr>
          <p:cNvSpPr>
            <a:spLocks noGrp="1"/>
          </p:cNvSpPr>
          <p:nvPr>
            <p:ph type="sldNum" sz="quarter" idx="12"/>
          </p:nvPr>
        </p:nvSpPr>
        <p:spPr/>
        <p:txBody>
          <a:bodyPr/>
          <a:lstStyle/>
          <a:p>
            <a:fld id="{FC7CA6F3-9DB0-4F59-9CE2-036EC47F4A04}" type="slidenum">
              <a:rPr lang="en-US" smtClean="0"/>
              <a:t>‹#›</a:t>
            </a:fld>
            <a:endParaRPr lang="en-US"/>
          </a:p>
        </p:txBody>
      </p:sp>
    </p:spTree>
    <p:extLst>
      <p:ext uri="{BB962C8B-B14F-4D97-AF65-F5344CB8AC3E}">
        <p14:creationId xmlns:p14="http://schemas.microsoft.com/office/powerpoint/2010/main" val="1060241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2E52DDD-78FA-4E88-9F8F-F1971A00E4F0}"/>
              </a:ext>
            </a:extLst>
          </p:cNvPr>
          <p:cNvSpPr>
            <a:spLocks noGrp="1"/>
          </p:cNvSpPr>
          <p:nvPr>
            <p:ph type="dt" sz="half" idx="10"/>
          </p:nvPr>
        </p:nvSpPr>
        <p:spPr/>
        <p:txBody>
          <a:bodyPr/>
          <a:lstStyle/>
          <a:p>
            <a:fld id="{CFBB3E6A-01BE-4C8E-B7EA-50058A8AE0C9}" type="datetimeFigureOut">
              <a:rPr lang="en-US" smtClean="0"/>
              <a:t>2/23/22</a:t>
            </a:fld>
            <a:endParaRPr lang="en-US"/>
          </a:p>
        </p:txBody>
      </p:sp>
      <p:sp>
        <p:nvSpPr>
          <p:cNvPr id="3" name="Footer Placeholder 2">
            <a:extLst>
              <a:ext uri="{FF2B5EF4-FFF2-40B4-BE49-F238E27FC236}">
                <a16:creationId xmlns:a16="http://schemas.microsoft.com/office/drawing/2014/main" id="{073C2676-B5E9-4366-8000-9808933E29A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A9B8D0-AAF1-4D4F-88E4-6223A559573D}"/>
              </a:ext>
            </a:extLst>
          </p:cNvPr>
          <p:cNvSpPr>
            <a:spLocks noGrp="1"/>
          </p:cNvSpPr>
          <p:nvPr>
            <p:ph type="sldNum" sz="quarter" idx="12"/>
          </p:nvPr>
        </p:nvSpPr>
        <p:spPr/>
        <p:txBody>
          <a:bodyPr/>
          <a:lstStyle/>
          <a:p>
            <a:fld id="{FC7CA6F3-9DB0-4F59-9CE2-036EC47F4A04}" type="slidenum">
              <a:rPr lang="en-US" smtClean="0"/>
              <a:t>‹#›</a:t>
            </a:fld>
            <a:endParaRPr lang="en-US"/>
          </a:p>
        </p:txBody>
      </p:sp>
    </p:spTree>
    <p:extLst>
      <p:ext uri="{BB962C8B-B14F-4D97-AF65-F5344CB8AC3E}">
        <p14:creationId xmlns:p14="http://schemas.microsoft.com/office/powerpoint/2010/main" val="34151520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6BC5F-A323-4CEC-9A1B-18BD4974B58B}"/>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A5FF8AAE-5563-4925-B9DD-AE559F8E39E5}"/>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D006140-BA48-4348-9438-F711CB158FF0}"/>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6129A80E-8738-4E72-85EB-7C5873B49290}"/>
              </a:ext>
            </a:extLst>
          </p:cNvPr>
          <p:cNvSpPr>
            <a:spLocks noGrp="1"/>
          </p:cNvSpPr>
          <p:nvPr>
            <p:ph type="dt" sz="half" idx="10"/>
          </p:nvPr>
        </p:nvSpPr>
        <p:spPr/>
        <p:txBody>
          <a:bodyPr/>
          <a:lstStyle/>
          <a:p>
            <a:fld id="{CFBB3E6A-01BE-4C8E-B7EA-50058A8AE0C9}" type="datetimeFigureOut">
              <a:rPr lang="en-US" smtClean="0"/>
              <a:t>2/23/22</a:t>
            </a:fld>
            <a:endParaRPr lang="en-US"/>
          </a:p>
        </p:txBody>
      </p:sp>
      <p:sp>
        <p:nvSpPr>
          <p:cNvPr id="6" name="Footer Placeholder 5">
            <a:extLst>
              <a:ext uri="{FF2B5EF4-FFF2-40B4-BE49-F238E27FC236}">
                <a16:creationId xmlns:a16="http://schemas.microsoft.com/office/drawing/2014/main" id="{A2FCC8C9-144B-4C09-A414-7413D65535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327611-50C7-4FB8-B61A-D65FF72A87D9}"/>
              </a:ext>
            </a:extLst>
          </p:cNvPr>
          <p:cNvSpPr>
            <a:spLocks noGrp="1"/>
          </p:cNvSpPr>
          <p:nvPr>
            <p:ph type="sldNum" sz="quarter" idx="12"/>
          </p:nvPr>
        </p:nvSpPr>
        <p:spPr/>
        <p:txBody>
          <a:bodyPr/>
          <a:lstStyle/>
          <a:p>
            <a:fld id="{FC7CA6F3-9DB0-4F59-9CE2-036EC47F4A04}" type="slidenum">
              <a:rPr lang="en-US" smtClean="0"/>
              <a:t>‹#›</a:t>
            </a:fld>
            <a:endParaRPr lang="en-US"/>
          </a:p>
        </p:txBody>
      </p:sp>
    </p:spTree>
    <p:extLst>
      <p:ext uri="{BB962C8B-B14F-4D97-AF65-F5344CB8AC3E}">
        <p14:creationId xmlns:p14="http://schemas.microsoft.com/office/powerpoint/2010/main" val="4950514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250377-A9EC-42F5-861C-1C0418F556C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DC6D067C-67CC-4B0B-8132-B00DB375FB3E}"/>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C4254B43-B965-4487-A7B5-12E7341F3BB3}"/>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222C9FD4-23D3-4AC3-A1D4-F632C979FE64}"/>
              </a:ext>
            </a:extLst>
          </p:cNvPr>
          <p:cNvSpPr>
            <a:spLocks noGrp="1"/>
          </p:cNvSpPr>
          <p:nvPr>
            <p:ph type="dt" sz="half" idx="10"/>
          </p:nvPr>
        </p:nvSpPr>
        <p:spPr/>
        <p:txBody>
          <a:bodyPr/>
          <a:lstStyle/>
          <a:p>
            <a:fld id="{CFBB3E6A-01BE-4C8E-B7EA-50058A8AE0C9}" type="datetimeFigureOut">
              <a:rPr lang="en-US" smtClean="0"/>
              <a:t>2/23/22</a:t>
            </a:fld>
            <a:endParaRPr lang="en-US"/>
          </a:p>
        </p:txBody>
      </p:sp>
      <p:sp>
        <p:nvSpPr>
          <p:cNvPr id="6" name="Footer Placeholder 5">
            <a:extLst>
              <a:ext uri="{FF2B5EF4-FFF2-40B4-BE49-F238E27FC236}">
                <a16:creationId xmlns:a16="http://schemas.microsoft.com/office/drawing/2014/main" id="{CA5B51A0-2EE7-4C94-AD4B-DB35993788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4BD166-7DD3-47FE-A6B4-31E8DC83C23C}"/>
              </a:ext>
            </a:extLst>
          </p:cNvPr>
          <p:cNvSpPr>
            <a:spLocks noGrp="1"/>
          </p:cNvSpPr>
          <p:nvPr>
            <p:ph type="sldNum" sz="quarter" idx="12"/>
          </p:nvPr>
        </p:nvSpPr>
        <p:spPr/>
        <p:txBody>
          <a:bodyPr/>
          <a:lstStyle/>
          <a:p>
            <a:fld id="{FC7CA6F3-9DB0-4F59-9CE2-036EC47F4A04}" type="slidenum">
              <a:rPr lang="en-US" smtClean="0"/>
              <a:t>‹#›</a:t>
            </a:fld>
            <a:endParaRPr lang="en-US"/>
          </a:p>
        </p:txBody>
      </p:sp>
    </p:spTree>
    <p:extLst>
      <p:ext uri="{BB962C8B-B14F-4D97-AF65-F5344CB8AC3E}">
        <p14:creationId xmlns:p14="http://schemas.microsoft.com/office/powerpoint/2010/main" val="14903898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A647A-1B8A-4D4D-8515-6932C964690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A081D6A-D919-4794-95A8-7C32C6BA279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F0F4FF-8ABE-469F-A5C7-A34D19F41902}"/>
              </a:ext>
            </a:extLst>
          </p:cNvPr>
          <p:cNvSpPr>
            <a:spLocks noGrp="1"/>
          </p:cNvSpPr>
          <p:nvPr>
            <p:ph type="dt" sz="half" idx="10"/>
          </p:nvPr>
        </p:nvSpPr>
        <p:spPr/>
        <p:txBody>
          <a:bodyPr/>
          <a:lstStyle/>
          <a:p>
            <a:fld id="{CFBB3E6A-01BE-4C8E-B7EA-50058A8AE0C9}" type="datetimeFigureOut">
              <a:rPr lang="en-US" smtClean="0"/>
              <a:t>2/23/22</a:t>
            </a:fld>
            <a:endParaRPr lang="en-US"/>
          </a:p>
        </p:txBody>
      </p:sp>
      <p:sp>
        <p:nvSpPr>
          <p:cNvPr id="5" name="Footer Placeholder 4">
            <a:extLst>
              <a:ext uri="{FF2B5EF4-FFF2-40B4-BE49-F238E27FC236}">
                <a16:creationId xmlns:a16="http://schemas.microsoft.com/office/drawing/2014/main" id="{13E57601-EBCF-4689-9593-C12564B789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3E9557-4646-4CFA-ACF0-F9A1E34F7D71}"/>
              </a:ext>
            </a:extLst>
          </p:cNvPr>
          <p:cNvSpPr>
            <a:spLocks noGrp="1"/>
          </p:cNvSpPr>
          <p:nvPr>
            <p:ph type="sldNum" sz="quarter" idx="12"/>
          </p:nvPr>
        </p:nvSpPr>
        <p:spPr/>
        <p:txBody>
          <a:bodyPr/>
          <a:lstStyle/>
          <a:p>
            <a:fld id="{FC7CA6F3-9DB0-4F59-9CE2-036EC47F4A04}" type="slidenum">
              <a:rPr lang="en-US" smtClean="0"/>
              <a:t>‹#›</a:t>
            </a:fld>
            <a:endParaRPr lang="en-US"/>
          </a:p>
        </p:txBody>
      </p:sp>
    </p:spTree>
    <p:extLst>
      <p:ext uri="{BB962C8B-B14F-4D97-AF65-F5344CB8AC3E}">
        <p14:creationId xmlns:p14="http://schemas.microsoft.com/office/powerpoint/2010/main" val="41175730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A7DE272-FA00-415B-AF1D-AA9CF299C75B}"/>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83E9C7C-17C7-408A-B99D-9E10B09B424D}"/>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7DA42F-F9B7-4365-885A-DF988BC8E179}"/>
              </a:ext>
            </a:extLst>
          </p:cNvPr>
          <p:cNvSpPr>
            <a:spLocks noGrp="1"/>
          </p:cNvSpPr>
          <p:nvPr>
            <p:ph type="dt" sz="half" idx="10"/>
          </p:nvPr>
        </p:nvSpPr>
        <p:spPr/>
        <p:txBody>
          <a:bodyPr/>
          <a:lstStyle/>
          <a:p>
            <a:fld id="{CFBB3E6A-01BE-4C8E-B7EA-50058A8AE0C9}" type="datetimeFigureOut">
              <a:rPr lang="en-US" smtClean="0"/>
              <a:t>2/23/22</a:t>
            </a:fld>
            <a:endParaRPr lang="en-US"/>
          </a:p>
        </p:txBody>
      </p:sp>
      <p:sp>
        <p:nvSpPr>
          <p:cNvPr id="5" name="Footer Placeholder 4">
            <a:extLst>
              <a:ext uri="{FF2B5EF4-FFF2-40B4-BE49-F238E27FC236}">
                <a16:creationId xmlns:a16="http://schemas.microsoft.com/office/drawing/2014/main" id="{F924DA43-425E-4042-8C7A-0BFAE09247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FB0164-40D3-46F4-ABAA-821A71A0E371}"/>
              </a:ext>
            </a:extLst>
          </p:cNvPr>
          <p:cNvSpPr>
            <a:spLocks noGrp="1"/>
          </p:cNvSpPr>
          <p:nvPr>
            <p:ph type="sldNum" sz="quarter" idx="12"/>
          </p:nvPr>
        </p:nvSpPr>
        <p:spPr/>
        <p:txBody>
          <a:bodyPr/>
          <a:lstStyle/>
          <a:p>
            <a:fld id="{FC7CA6F3-9DB0-4F59-9CE2-036EC47F4A04}" type="slidenum">
              <a:rPr lang="en-US" smtClean="0"/>
              <a:t>‹#›</a:t>
            </a:fld>
            <a:endParaRPr lang="en-US"/>
          </a:p>
        </p:txBody>
      </p:sp>
    </p:spTree>
    <p:extLst>
      <p:ext uri="{BB962C8B-B14F-4D97-AF65-F5344CB8AC3E}">
        <p14:creationId xmlns:p14="http://schemas.microsoft.com/office/powerpoint/2010/main" val="15398042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02"/>
        <p:cNvGrpSpPr/>
        <p:nvPr/>
      </p:nvGrpSpPr>
      <p:grpSpPr>
        <a:xfrm>
          <a:off x="0" y="0"/>
          <a:ext cx="0" cy="0"/>
          <a:chOff x="0" y="0"/>
          <a:chExt cx="0" cy="0"/>
        </a:xfrm>
      </p:grpSpPr>
      <p:sp>
        <p:nvSpPr>
          <p:cNvPr id="103" name="Google Shape;103;p3"/>
          <p:cNvSpPr/>
          <p:nvPr/>
        </p:nvSpPr>
        <p:spPr>
          <a:xfrm>
            <a:off x="-75" y="1"/>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4" name="Google Shape;104;p3"/>
          <p:cNvSpPr/>
          <p:nvPr/>
        </p:nvSpPr>
        <p:spPr>
          <a:xfrm>
            <a:off x="332395" y="170116"/>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5" name="Google Shape;105;p3"/>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6" name="Google Shape;106;p3"/>
          <p:cNvSpPr txBox="1">
            <a:spLocks noGrp="1"/>
          </p:cNvSpPr>
          <p:nvPr>
            <p:ph type="title"/>
          </p:nvPr>
        </p:nvSpPr>
        <p:spPr>
          <a:xfrm>
            <a:off x="685800" y="2503200"/>
            <a:ext cx="4323900" cy="8418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07" name="Google Shape;107;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108" name="Google Shape;108;p3"/>
          <p:cNvSpPr txBox="1">
            <a:spLocks noGrp="1"/>
          </p:cNvSpPr>
          <p:nvPr>
            <p:ph type="title" idx="2" hasCustomPrompt="1"/>
          </p:nvPr>
        </p:nvSpPr>
        <p:spPr>
          <a:xfrm>
            <a:off x="685800" y="1335000"/>
            <a:ext cx="4323900" cy="11682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7000"/>
            </a:lvl1pPr>
            <a:lvl2pPr lvl="1" algn="ctr" rtl="0">
              <a:spcBef>
                <a:spcPts val="0"/>
              </a:spcBef>
              <a:spcAft>
                <a:spcPts val="0"/>
              </a:spcAft>
              <a:buSzPts val="7000"/>
              <a:buNone/>
              <a:defRPr sz="7000"/>
            </a:lvl2pPr>
            <a:lvl3pPr lvl="2" algn="ctr" rtl="0">
              <a:spcBef>
                <a:spcPts val="0"/>
              </a:spcBef>
              <a:spcAft>
                <a:spcPts val="0"/>
              </a:spcAft>
              <a:buSzPts val="7000"/>
              <a:buNone/>
              <a:defRPr sz="7000"/>
            </a:lvl3pPr>
            <a:lvl4pPr lvl="3" algn="ctr" rtl="0">
              <a:spcBef>
                <a:spcPts val="0"/>
              </a:spcBef>
              <a:spcAft>
                <a:spcPts val="0"/>
              </a:spcAft>
              <a:buSzPts val="7000"/>
              <a:buNone/>
              <a:defRPr sz="7000"/>
            </a:lvl4pPr>
            <a:lvl5pPr lvl="4" algn="ctr" rtl="0">
              <a:spcBef>
                <a:spcPts val="0"/>
              </a:spcBef>
              <a:spcAft>
                <a:spcPts val="0"/>
              </a:spcAft>
              <a:buSzPts val="7000"/>
              <a:buNone/>
              <a:defRPr sz="7000"/>
            </a:lvl5pPr>
            <a:lvl6pPr lvl="5" algn="ctr" rtl="0">
              <a:spcBef>
                <a:spcPts val="0"/>
              </a:spcBef>
              <a:spcAft>
                <a:spcPts val="0"/>
              </a:spcAft>
              <a:buSzPts val="7000"/>
              <a:buNone/>
              <a:defRPr sz="7000"/>
            </a:lvl6pPr>
            <a:lvl7pPr lvl="6" algn="ctr" rtl="0">
              <a:spcBef>
                <a:spcPts val="0"/>
              </a:spcBef>
              <a:spcAft>
                <a:spcPts val="0"/>
              </a:spcAft>
              <a:buSzPts val="7000"/>
              <a:buNone/>
              <a:defRPr sz="7000"/>
            </a:lvl7pPr>
            <a:lvl8pPr lvl="7" algn="ctr" rtl="0">
              <a:spcBef>
                <a:spcPts val="0"/>
              </a:spcBef>
              <a:spcAft>
                <a:spcPts val="0"/>
              </a:spcAft>
              <a:buSzPts val="7000"/>
              <a:buNone/>
              <a:defRPr sz="7000"/>
            </a:lvl8pPr>
            <a:lvl9pPr lvl="8" algn="ctr" rtl="0">
              <a:spcBef>
                <a:spcPts val="0"/>
              </a:spcBef>
              <a:spcAft>
                <a:spcPts val="0"/>
              </a:spcAft>
              <a:buSzPts val="7000"/>
              <a:buNone/>
              <a:defRPr sz="7000"/>
            </a:lvl9pPr>
          </a:lstStyle>
          <a:p>
            <a:r>
              <a:t>xx%</a:t>
            </a:r>
          </a:p>
        </p:txBody>
      </p:sp>
      <p:sp>
        <p:nvSpPr>
          <p:cNvPr id="109" name="Google Shape;109;p3"/>
          <p:cNvSpPr txBox="1">
            <a:spLocks noGrp="1"/>
          </p:cNvSpPr>
          <p:nvPr>
            <p:ph type="subTitle" idx="1"/>
          </p:nvPr>
        </p:nvSpPr>
        <p:spPr>
          <a:xfrm>
            <a:off x="685800" y="3345000"/>
            <a:ext cx="4323900" cy="463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551071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2"/>
        <p:cNvGrpSpPr/>
        <p:nvPr/>
      </p:nvGrpSpPr>
      <p:grpSpPr>
        <a:xfrm>
          <a:off x="0" y="0"/>
          <a:ext cx="0" cy="0"/>
          <a:chOff x="0" y="0"/>
          <a:chExt cx="0" cy="0"/>
        </a:xfrm>
      </p:grpSpPr>
      <p:sp>
        <p:nvSpPr>
          <p:cNvPr id="103" name="Google Shape;103;p3"/>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3"/>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3"/>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3"/>
          <p:cNvSpPr txBox="1">
            <a:spLocks noGrp="1"/>
          </p:cNvSpPr>
          <p:nvPr>
            <p:ph type="title"/>
          </p:nvPr>
        </p:nvSpPr>
        <p:spPr>
          <a:xfrm>
            <a:off x="685800" y="2503200"/>
            <a:ext cx="4323900" cy="8418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07" name="Google Shape;107;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08" name="Google Shape;108;p3"/>
          <p:cNvSpPr txBox="1">
            <a:spLocks noGrp="1"/>
          </p:cNvSpPr>
          <p:nvPr>
            <p:ph type="title" idx="2" hasCustomPrompt="1"/>
          </p:nvPr>
        </p:nvSpPr>
        <p:spPr>
          <a:xfrm>
            <a:off x="685800" y="1335000"/>
            <a:ext cx="4323900" cy="11682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7000"/>
            </a:lvl1pPr>
            <a:lvl2pPr lvl="1" algn="ctr" rtl="0">
              <a:spcBef>
                <a:spcPts val="0"/>
              </a:spcBef>
              <a:spcAft>
                <a:spcPts val="0"/>
              </a:spcAft>
              <a:buSzPts val="7000"/>
              <a:buNone/>
              <a:defRPr sz="7000"/>
            </a:lvl2pPr>
            <a:lvl3pPr lvl="2" algn="ctr" rtl="0">
              <a:spcBef>
                <a:spcPts val="0"/>
              </a:spcBef>
              <a:spcAft>
                <a:spcPts val="0"/>
              </a:spcAft>
              <a:buSzPts val="7000"/>
              <a:buNone/>
              <a:defRPr sz="7000"/>
            </a:lvl3pPr>
            <a:lvl4pPr lvl="3" algn="ctr" rtl="0">
              <a:spcBef>
                <a:spcPts val="0"/>
              </a:spcBef>
              <a:spcAft>
                <a:spcPts val="0"/>
              </a:spcAft>
              <a:buSzPts val="7000"/>
              <a:buNone/>
              <a:defRPr sz="7000"/>
            </a:lvl4pPr>
            <a:lvl5pPr lvl="4" algn="ctr" rtl="0">
              <a:spcBef>
                <a:spcPts val="0"/>
              </a:spcBef>
              <a:spcAft>
                <a:spcPts val="0"/>
              </a:spcAft>
              <a:buSzPts val="7000"/>
              <a:buNone/>
              <a:defRPr sz="7000"/>
            </a:lvl5pPr>
            <a:lvl6pPr lvl="5" algn="ctr" rtl="0">
              <a:spcBef>
                <a:spcPts val="0"/>
              </a:spcBef>
              <a:spcAft>
                <a:spcPts val="0"/>
              </a:spcAft>
              <a:buSzPts val="7000"/>
              <a:buNone/>
              <a:defRPr sz="7000"/>
            </a:lvl6pPr>
            <a:lvl7pPr lvl="6" algn="ctr" rtl="0">
              <a:spcBef>
                <a:spcPts val="0"/>
              </a:spcBef>
              <a:spcAft>
                <a:spcPts val="0"/>
              </a:spcAft>
              <a:buSzPts val="7000"/>
              <a:buNone/>
              <a:defRPr sz="7000"/>
            </a:lvl7pPr>
            <a:lvl8pPr lvl="7" algn="ctr" rtl="0">
              <a:spcBef>
                <a:spcPts val="0"/>
              </a:spcBef>
              <a:spcAft>
                <a:spcPts val="0"/>
              </a:spcAft>
              <a:buSzPts val="7000"/>
              <a:buNone/>
              <a:defRPr sz="7000"/>
            </a:lvl8pPr>
            <a:lvl9pPr lvl="8" algn="ctr" rtl="0">
              <a:spcBef>
                <a:spcPts val="0"/>
              </a:spcBef>
              <a:spcAft>
                <a:spcPts val="0"/>
              </a:spcAft>
              <a:buSzPts val="7000"/>
              <a:buNone/>
              <a:defRPr sz="7000"/>
            </a:lvl9pPr>
          </a:lstStyle>
          <a:p>
            <a:r>
              <a:t>xx%</a:t>
            </a:r>
          </a:p>
        </p:txBody>
      </p:sp>
      <p:sp>
        <p:nvSpPr>
          <p:cNvPr id="109" name="Google Shape;109;p3"/>
          <p:cNvSpPr txBox="1">
            <a:spLocks noGrp="1"/>
          </p:cNvSpPr>
          <p:nvPr>
            <p:ph type="subTitle" idx="1"/>
          </p:nvPr>
        </p:nvSpPr>
        <p:spPr>
          <a:xfrm>
            <a:off x="685800" y="3345000"/>
            <a:ext cx="4323900" cy="463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02"/>
        <p:cNvGrpSpPr/>
        <p:nvPr/>
      </p:nvGrpSpPr>
      <p:grpSpPr>
        <a:xfrm>
          <a:off x="0" y="0"/>
          <a:ext cx="0" cy="0"/>
          <a:chOff x="0" y="0"/>
          <a:chExt cx="0" cy="0"/>
        </a:xfrm>
      </p:grpSpPr>
      <p:sp>
        <p:nvSpPr>
          <p:cNvPr id="303" name="Google Shape;303;p25"/>
          <p:cNvSpPr/>
          <p:nvPr/>
        </p:nvSpPr>
        <p:spPr>
          <a:xfrm>
            <a:off x="-75" y="1"/>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4" name="Google Shape;304;p25"/>
          <p:cNvSpPr/>
          <p:nvPr/>
        </p:nvSpPr>
        <p:spPr>
          <a:xfrm>
            <a:off x="332395" y="170116"/>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5" name="Google Shape;305;p25"/>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9961979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72"/>
        <p:cNvGrpSpPr/>
        <p:nvPr/>
      </p:nvGrpSpPr>
      <p:grpSpPr>
        <a:xfrm>
          <a:off x="0" y="0"/>
          <a:ext cx="0" cy="0"/>
          <a:chOff x="0" y="0"/>
          <a:chExt cx="0" cy="0"/>
        </a:xfrm>
      </p:grpSpPr>
      <p:sp>
        <p:nvSpPr>
          <p:cNvPr id="173" name="Google Shape;173;p11"/>
          <p:cNvSpPr/>
          <p:nvPr/>
        </p:nvSpPr>
        <p:spPr>
          <a:xfrm>
            <a:off x="-75" y="1"/>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1"/>
          <p:cNvSpPr/>
          <p:nvPr/>
        </p:nvSpPr>
        <p:spPr>
          <a:xfrm>
            <a:off x="332395" y="170116"/>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1"/>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76" name="Google Shape;176;p11"/>
          <p:cNvGrpSpPr/>
          <p:nvPr/>
        </p:nvGrpSpPr>
        <p:grpSpPr>
          <a:xfrm>
            <a:off x="664006" y="536351"/>
            <a:ext cx="7453562" cy="4147729"/>
            <a:chOff x="677150" y="1466675"/>
            <a:chExt cx="4997025" cy="2780725"/>
          </a:xfrm>
        </p:grpSpPr>
        <p:sp>
          <p:nvSpPr>
            <p:cNvPr id="177" name="Google Shape;177;p11"/>
            <p:cNvSpPr/>
            <p:nvPr/>
          </p:nvSpPr>
          <p:spPr>
            <a:xfrm>
              <a:off x="932550" y="4033075"/>
              <a:ext cx="186350" cy="152125"/>
            </a:xfrm>
            <a:custGeom>
              <a:avLst/>
              <a:gdLst/>
              <a:ahLst/>
              <a:cxnLst/>
              <a:rect l="l" t="t" r="r" b="b"/>
              <a:pathLst>
                <a:path w="7454" h="6085" extrusionOk="0">
                  <a:moveTo>
                    <a:pt x="7061" y="0"/>
                  </a:moveTo>
                  <a:lnTo>
                    <a:pt x="6692" y="191"/>
                  </a:lnTo>
                  <a:lnTo>
                    <a:pt x="6644" y="191"/>
                  </a:lnTo>
                  <a:lnTo>
                    <a:pt x="6453" y="226"/>
                  </a:lnTo>
                  <a:lnTo>
                    <a:pt x="5799" y="131"/>
                  </a:lnTo>
                  <a:lnTo>
                    <a:pt x="5418" y="274"/>
                  </a:lnTo>
                  <a:lnTo>
                    <a:pt x="5299" y="357"/>
                  </a:lnTo>
                  <a:lnTo>
                    <a:pt x="5096" y="429"/>
                  </a:lnTo>
                  <a:lnTo>
                    <a:pt x="5084" y="453"/>
                  </a:lnTo>
                  <a:lnTo>
                    <a:pt x="5072" y="453"/>
                  </a:lnTo>
                  <a:lnTo>
                    <a:pt x="4858" y="512"/>
                  </a:lnTo>
                  <a:lnTo>
                    <a:pt x="4656" y="715"/>
                  </a:lnTo>
                  <a:lnTo>
                    <a:pt x="4584" y="929"/>
                  </a:lnTo>
                  <a:lnTo>
                    <a:pt x="4346" y="1143"/>
                  </a:lnTo>
                  <a:lnTo>
                    <a:pt x="4227" y="1286"/>
                  </a:lnTo>
                  <a:lnTo>
                    <a:pt x="4191" y="1322"/>
                  </a:lnTo>
                  <a:lnTo>
                    <a:pt x="3751" y="1667"/>
                  </a:lnTo>
                  <a:lnTo>
                    <a:pt x="3703" y="1667"/>
                  </a:lnTo>
                  <a:lnTo>
                    <a:pt x="3298" y="1846"/>
                  </a:lnTo>
                  <a:lnTo>
                    <a:pt x="3179" y="1905"/>
                  </a:lnTo>
                  <a:lnTo>
                    <a:pt x="3155" y="1917"/>
                  </a:lnTo>
                  <a:lnTo>
                    <a:pt x="3036" y="1953"/>
                  </a:lnTo>
                  <a:lnTo>
                    <a:pt x="2632" y="1953"/>
                  </a:lnTo>
                  <a:lnTo>
                    <a:pt x="2084" y="2072"/>
                  </a:lnTo>
                  <a:lnTo>
                    <a:pt x="1465" y="2191"/>
                  </a:lnTo>
                  <a:lnTo>
                    <a:pt x="1393" y="2191"/>
                  </a:lnTo>
                  <a:lnTo>
                    <a:pt x="1215" y="2203"/>
                  </a:lnTo>
                  <a:lnTo>
                    <a:pt x="1203" y="2191"/>
                  </a:lnTo>
                  <a:lnTo>
                    <a:pt x="989" y="2155"/>
                  </a:lnTo>
                  <a:lnTo>
                    <a:pt x="631" y="2096"/>
                  </a:lnTo>
                  <a:lnTo>
                    <a:pt x="369" y="2239"/>
                  </a:lnTo>
                  <a:lnTo>
                    <a:pt x="191" y="2310"/>
                  </a:lnTo>
                  <a:lnTo>
                    <a:pt x="119" y="2322"/>
                  </a:lnTo>
                  <a:lnTo>
                    <a:pt x="0" y="2393"/>
                  </a:lnTo>
                  <a:lnTo>
                    <a:pt x="0" y="2429"/>
                  </a:lnTo>
                  <a:lnTo>
                    <a:pt x="0" y="2548"/>
                  </a:lnTo>
                  <a:lnTo>
                    <a:pt x="155" y="2715"/>
                  </a:lnTo>
                  <a:lnTo>
                    <a:pt x="191" y="2727"/>
                  </a:lnTo>
                  <a:lnTo>
                    <a:pt x="310" y="2834"/>
                  </a:lnTo>
                  <a:lnTo>
                    <a:pt x="322" y="2858"/>
                  </a:lnTo>
                  <a:lnTo>
                    <a:pt x="357" y="2905"/>
                  </a:lnTo>
                  <a:lnTo>
                    <a:pt x="429" y="3024"/>
                  </a:lnTo>
                  <a:lnTo>
                    <a:pt x="441" y="3048"/>
                  </a:lnTo>
                  <a:lnTo>
                    <a:pt x="631" y="3429"/>
                  </a:lnTo>
                  <a:lnTo>
                    <a:pt x="655" y="3703"/>
                  </a:lnTo>
                  <a:lnTo>
                    <a:pt x="679" y="3822"/>
                  </a:lnTo>
                  <a:lnTo>
                    <a:pt x="869" y="4108"/>
                  </a:lnTo>
                  <a:lnTo>
                    <a:pt x="917" y="4120"/>
                  </a:lnTo>
                  <a:lnTo>
                    <a:pt x="1108" y="4417"/>
                  </a:lnTo>
                  <a:lnTo>
                    <a:pt x="1108" y="4465"/>
                  </a:lnTo>
                  <a:lnTo>
                    <a:pt x="1155" y="4536"/>
                  </a:lnTo>
                  <a:lnTo>
                    <a:pt x="1548" y="5013"/>
                  </a:lnTo>
                  <a:lnTo>
                    <a:pt x="1631" y="5156"/>
                  </a:lnTo>
                  <a:lnTo>
                    <a:pt x="1739" y="5346"/>
                  </a:lnTo>
                  <a:lnTo>
                    <a:pt x="1881" y="5548"/>
                  </a:lnTo>
                  <a:lnTo>
                    <a:pt x="2024" y="5989"/>
                  </a:lnTo>
                  <a:lnTo>
                    <a:pt x="2060" y="6060"/>
                  </a:lnTo>
                  <a:lnTo>
                    <a:pt x="2155" y="6084"/>
                  </a:lnTo>
                  <a:lnTo>
                    <a:pt x="2632" y="5989"/>
                  </a:lnTo>
                  <a:lnTo>
                    <a:pt x="2894" y="5846"/>
                  </a:lnTo>
                  <a:lnTo>
                    <a:pt x="3275" y="5751"/>
                  </a:lnTo>
                  <a:lnTo>
                    <a:pt x="3656" y="5596"/>
                  </a:lnTo>
                  <a:lnTo>
                    <a:pt x="3989" y="5227"/>
                  </a:lnTo>
                  <a:lnTo>
                    <a:pt x="4144" y="4989"/>
                  </a:lnTo>
                  <a:lnTo>
                    <a:pt x="4346" y="4703"/>
                  </a:lnTo>
                  <a:lnTo>
                    <a:pt x="4358" y="4703"/>
                  </a:lnTo>
                  <a:lnTo>
                    <a:pt x="4584" y="4501"/>
                  </a:lnTo>
                  <a:lnTo>
                    <a:pt x="4620" y="4346"/>
                  </a:lnTo>
                  <a:lnTo>
                    <a:pt x="4727" y="3929"/>
                  </a:lnTo>
                  <a:lnTo>
                    <a:pt x="4739" y="3905"/>
                  </a:lnTo>
                  <a:lnTo>
                    <a:pt x="4894" y="3501"/>
                  </a:lnTo>
                  <a:lnTo>
                    <a:pt x="4906" y="3465"/>
                  </a:lnTo>
                  <a:lnTo>
                    <a:pt x="5013" y="3262"/>
                  </a:lnTo>
                  <a:lnTo>
                    <a:pt x="5084" y="3108"/>
                  </a:lnTo>
                  <a:lnTo>
                    <a:pt x="5215" y="2905"/>
                  </a:lnTo>
                  <a:lnTo>
                    <a:pt x="5215" y="2608"/>
                  </a:lnTo>
                  <a:lnTo>
                    <a:pt x="5203" y="2512"/>
                  </a:lnTo>
                  <a:lnTo>
                    <a:pt x="5453" y="2072"/>
                  </a:lnTo>
                  <a:lnTo>
                    <a:pt x="5965" y="1596"/>
                  </a:lnTo>
                  <a:lnTo>
                    <a:pt x="6049" y="1500"/>
                  </a:lnTo>
                  <a:lnTo>
                    <a:pt x="6251" y="1310"/>
                  </a:lnTo>
                  <a:lnTo>
                    <a:pt x="7227" y="786"/>
                  </a:lnTo>
                  <a:lnTo>
                    <a:pt x="7239" y="726"/>
                  </a:lnTo>
                  <a:lnTo>
                    <a:pt x="7454" y="357"/>
                  </a:lnTo>
                  <a:lnTo>
                    <a:pt x="7454" y="334"/>
                  </a:lnTo>
                  <a:lnTo>
                    <a:pt x="7323" y="12"/>
                  </a:lnTo>
                  <a:lnTo>
                    <a:pt x="706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1"/>
            <p:cNvSpPr/>
            <p:nvPr/>
          </p:nvSpPr>
          <p:spPr>
            <a:xfrm>
              <a:off x="1552275" y="3990200"/>
              <a:ext cx="99725" cy="145275"/>
            </a:xfrm>
            <a:custGeom>
              <a:avLst/>
              <a:gdLst/>
              <a:ahLst/>
              <a:cxnLst/>
              <a:rect l="l" t="t" r="r" b="b"/>
              <a:pathLst>
                <a:path w="3989" h="5811" extrusionOk="0">
                  <a:moveTo>
                    <a:pt x="3560" y="1"/>
                  </a:moveTo>
                  <a:lnTo>
                    <a:pt x="2893" y="36"/>
                  </a:lnTo>
                  <a:lnTo>
                    <a:pt x="2417" y="274"/>
                  </a:lnTo>
                  <a:lnTo>
                    <a:pt x="2215" y="596"/>
                  </a:lnTo>
                  <a:lnTo>
                    <a:pt x="2119" y="1072"/>
                  </a:lnTo>
                  <a:lnTo>
                    <a:pt x="2072" y="1191"/>
                  </a:lnTo>
                  <a:lnTo>
                    <a:pt x="2000" y="1632"/>
                  </a:lnTo>
                  <a:lnTo>
                    <a:pt x="1917" y="1715"/>
                  </a:lnTo>
                  <a:lnTo>
                    <a:pt x="1441" y="2549"/>
                  </a:lnTo>
                  <a:lnTo>
                    <a:pt x="1357" y="2715"/>
                  </a:lnTo>
                  <a:lnTo>
                    <a:pt x="1238" y="2918"/>
                  </a:lnTo>
                  <a:lnTo>
                    <a:pt x="881" y="3680"/>
                  </a:lnTo>
                  <a:lnTo>
                    <a:pt x="810" y="3846"/>
                  </a:lnTo>
                  <a:lnTo>
                    <a:pt x="762" y="3870"/>
                  </a:lnTo>
                  <a:lnTo>
                    <a:pt x="750" y="3989"/>
                  </a:lnTo>
                  <a:lnTo>
                    <a:pt x="595" y="4215"/>
                  </a:lnTo>
                  <a:lnTo>
                    <a:pt x="405" y="4632"/>
                  </a:lnTo>
                  <a:lnTo>
                    <a:pt x="405" y="4668"/>
                  </a:lnTo>
                  <a:lnTo>
                    <a:pt x="369" y="5204"/>
                  </a:lnTo>
                  <a:lnTo>
                    <a:pt x="357" y="5263"/>
                  </a:lnTo>
                  <a:lnTo>
                    <a:pt x="238" y="5418"/>
                  </a:lnTo>
                  <a:lnTo>
                    <a:pt x="0" y="5704"/>
                  </a:lnTo>
                  <a:lnTo>
                    <a:pt x="536" y="5811"/>
                  </a:lnTo>
                  <a:lnTo>
                    <a:pt x="822" y="5775"/>
                  </a:lnTo>
                  <a:lnTo>
                    <a:pt x="965" y="5799"/>
                  </a:lnTo>
                  <a:lnTo>
                    <a:pt x="965" y="5573"/>
                  </a:lnTo>
                  <a:lnTo>
                    <a:pt x="1262" y="5418"/>
                  </a:lnTo>
                  <a:lnTo>
                    <a:pt x="2131" y="5085"/>
                  </a:lnTo>
                  <a:lnTo>
                    <a:pt x="3620" y="3573"/>
                  </a:lnTo>
                  <a:lnTo>
                    <a:pt x="3679" y="3501"/>
                  </a:lnTo>
                  <a:lnTo>
                    <a:pt x="3679" y="3239"/>
                  </a:lnTo>
                  <a:lnTo>
                    <a:pt x="3679" y="2953"/>
                  </a:lnTo>
                  <a:lnTo>
                    <a:pt x="3846" y="2430"/>
                  </a:lnTo>
                  <a:lnTo>
                    <a:pt x="3965" y="2001"/>
                  </a:lnTo>
                  <a:lnTo>
                    <a:pt x="3989" y="1810"/>
                  </a:lnTo>
                  <a:lnTo>
                    <a:pt x="3989" y="1715"/>
                  </a:lnTo>
                  <a:lnTo>
                    <a:pt x="3989" y="1525"/>
                  </a:lnTo>
                  <a:lnTo>
                    <a:pt x="3870" y="441"/>
                  </a:lnTo>
                  <a:lnTo>
                    <a:pt x="3798" y="274"/>
                  </a:lnTo>
                  <a:lnTo>
                    <a:pt x="3786" y="274"/>
                  </a:lnTo>
                  <a:lnTo>
                    <a:pt x="3632" y="120"/>
                  </a:lnTo>
                  <a:lnTo>
                    <a:pt x="3560" y="1"/>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1"/>
            <p:cNvSpPr/>
            <p:nvPr/>
          </p:nvSpPr>
          <p:spPr>
            <a:xfrm>
              <a:off x="1185850" y="4136950"/>
              <a:ext cx="105700" cy="110450"/>
            </a:xfrm>
            <a:custGeom>
              <a:avLst/>
              <a:gdLst/>
              <a:ahLst/>
              <a:cxnLst/>
              <a:rect l="l" t="t" r="r" b="b"/>
              <a:pathLst>
                <a:path w="4228" h="4418" extrusionOk="0">
                  <a:moveTo>
                    <a:pt x="3751" y="0"/>
                  </a:moveTo>
                  <a:lnTo>
                    <a:pt x="3584" y="72"/>
                  </a:lnTo>
                  <a:lnTo>
                    <a:pt x="3584" y="143"/>
                  </a:lnTo>
                  <a:lnTo>
                    <a:pt x="3620" y="262"/>
                  </a:lnTo>
                  <a:lnTo>
                    <a:pt x="3620" y="346"/>
                  </a:lnTo>
                  <a:lnTo>
                    <a:pt x="3060" y="358"/>
                  </a:lnTo>
                  <a:lnTo>
                    <a:pt x="2798" y="262"/>
                  </a:lnTo>
                  <a:lnTo>
                    <a:pt x="2263" y="310"/>
                  </a:lnTo>
                  <a:lnTo>
                    <a:pt x="1620" y="131"/>
                  </a:lnTo>
                  <a:lnTo>
                    <a:pt x="1429" y="108"/>
                  </a:lnTo>
                  <a:lnTo>
                    <a:pt x="1310" y="108"/>
                  </a:lnTo>
                  <a:lnTo>
                    <a:pt x="1096" y="143"/>
                  </a:lnTo>
                  <a:lnTo>
                    <a:pt x="1084" y="143"/>
                  </a:lnTo>
                  <a:lnTo>
                    <a:pt x="1013" y="786"/>
                  </a:lnTo>
                  <a:lnTo>
                    <a:pt x="667" y="1322"/>
                  </a:lnTo>
                  <a:lnTo>
                    <a:pt x="489" y="1489"/>
                  </a:lnTo>
                  <a:lnTo>
                    <a:pt x="262" y="1620"/>
                  </a:lnTo>
                  <a:lnTo>
                    <a:pt x="60" y="1739"/>
                  </a:lnTo>
                  <a:lnTo>
                    <a:pt x="24" y="2084"/>
                  </a:lnTo>
                  <a:lnTo>
                    <a:pt x="1" y="2584"/>
                  </a:lnTo>
                  <a:lnTo>
                    <a:pt x="24" y="2786"/>
                  </a:lnTo>
                  <a:lnTo>
                    <a:pt x="143" y="3048"/>
                  </a:lnTo>
                  <a:lnTo>
                    <a:pt x="227" y="3215"/>
                  </a:lnTo>
                  <a:lnTo>
                    <a:pt x="239" y="3239"/>
                  </a:lnTo>
                  <a:lnTo>
                    <a:pt x="346" y="3465"/>
                  </a:lnTo>
                  <a:lnTo>
                    <a:pt x="501" y="3584"/>
                  </a:lnTo>
                  <a:lnTo>
                    <a:pt x="655" y="3703"/>
                  </a:lnTo>
                  <a:lnTo>
                    <a:pt x="739" y="3858"/>
                  </a:lnTo>
                  <a:lnTo>
                    <a:pt x="989" y="4013"/>
                  </a:lnTo>
                  <a:lnTo>
                    <a:pt x="1382" y="4334"/>
                  </a:lnTo>
                  <a:lnTo>
                    <a:pt x="1429" y="4346"/>
                  </a:lnTo>
                  <a:lnTo>
                    <a:pt x="1786" y="4370"/>
                  </a:lnTo>
                  <a:lnTo>
                    <a:pt x="1953" y="4418"/>
                  </a:lnTo>
                  <a:lnTo>
                    <a:pt x="2560" y="4287"/>
                  </a:lnTo>
                  <a:lnTo>
                    <a:pt x="3179" y="4049"/>
                  </a:lnTo>
                  <a:lnTo>
                    <a:pt x="3465" y="3977"/>
                  </a:lnTo>
                  <a:lnTo>
                    <a:pt x="3620" y="3894"/>
                  </a:lnTo>
                  <a:lnTo>
                    <a:pt x="4180" y="3227"/>
                  </a:lnTo>
                  <a:lnTo>
                    <a:pt x="4227" y="3096"/>
                  </a:lnTo>
                  <a:lnTo>
                    <a:pt x="4120" y="2941"/>
                  </a:lnTo>
                  <a:lnTo>
                    <a:pt x="4180" y="2548"/>
                  </a:lnTo>
                  <a:lnTo>
                    <a:pt x="4227" y="2346"/>
                  </a:lnTo>
                  <a:lnTo>
                    <a:pt x="4227" y="1846"/>
                  </a:lnTo>
                  <a:lnTo>
                    <a:pt x="4168" y="1596"/>
                  </a:lnTo>
                  <a:lnTo>
                    <a:pt x="3894" y="905"/>
                  </a:lnTo>
                  <a:lnTo>
                    <a:pt x="3811" y="596"/>
                  </a:lnTo>
                  <a:lnTo>
                    <a:pt x="3930" y="191"/>
                  </a:lnTo>
                  <a:lnTo>
                    <a:pt x="375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1"/>
            <p:cNvSpPr/>
            <p:nvPr/>
          </p:nvSpPr>
          <p:spPr>
            <a:xfrm>
              <a:off x="1638875" y="3864900"/>
              <a:ext cx="105100" cy="100625"/>
            </a:xfrm>
            <a:custGeom>
              <a:avLst/>
              <a:gdLst/>
              <a:ahLst/>
              <a:cxnLst/>
              <a:rect l="l" t="t" r="r" b="b"/>
              <a:pathLst>
                <a:path w="4204" h="4025" extrusionOk="0">
                  <a:moveTo>
                    <a:pt x="3918" y="0"/>
                  </a:moveTo>
                  <a:lnTo>
                    <a:pt x="3549" y="167"/>
                  </a:lnTo>
                  <a:lnTo>
                    <a:pt x="3442" y="393"/>
                  </a:lnTo>
                  <a:lnTo>
                    <a:pt x="3442" y="417"/>
                  </a:lnTo>
                  <a:lnTo>
                    <a:pt x="3370" y="631"/>
                  </a:lnTo>
                  <a:lnTo>
                    <a:pt x="3239" y="988"/>
                  </a:lnTo>
                  <a:lnTo>
                    <a:pt x="2858" y="1107"/>
                  </a:lnTo>
                  <a:lnTo>
                    <a:pt x="2561" y="1024"/>
                  </a:lnTo>
                  <a:lnTo>
                    <a:pt x="2477" y="1060"/>
                  </a:lnTo>
                  <a:lnTo>
                    <a:pt x="2323" y="1143"/>
                  </a:lnTo>
                  <a:lnTo>
                    <a:pt x="2287" y="1143"/>
                  </a:lnTo>
                  <a:lnTo>
                    <a:pt x="1846" y="1346"/>
                  </a:lnTo>
                  <a:lnTo>
                    <a:pt x="1787" y="1417"/>
                  </a:lnTo>
                  <a:lnTo>
                    <a:pt x="1370" y="1584"/>
                  </a:lnTo>
                  <a:lnTo>
                    <a:pt x="1180" y="1596"/>
                  </a:lnTo>
                  <a:lnTo>
                    <a:pt x="989" y="1667"/>
                  </a:lnTo>
                  <a:lnTo>
                    <a:pt x="953" y="1679"/>
                  </a:lnTo>
                  <a:lnTo>
                    <a:pt x="1001" y="1703"/>
                  </a:lnTo>
                  <a:lnTo>
                    <a:pt x="656" y="2024"/>
                  </a:lnTo>
                  <a:lnTo>
                    <a:pt x="632" y="2072"/>
                  </a:lnTo>
                  <a:lnTo>
                    <a:pt x="465" y="2310"/>
                  </a:lnTo>
                  <a:lnTo>
                    <a:pt x="382" y="2536"/>
                  </a:lnTo>
                  <a:lnTo>
                    <a:pt x="382" y="2953"/>
                  </a:lnTo>
                  <a:lnTo>
                    <a:pt x="382" y="2965"/>
                  </a:lnTo>
                  <a:lnTo>
                    <a:pt x="382" y="2977"/>
                  </a:lnTo>
                  <a:lnTo>
                    <a:pt x="358" y="3143"/>
                  </a:lnTo>
                  <a:lnTo>
                    <a:pt x="96" y="3489"/>
                  </a:lnTo>
                  <a:lnTo>
                    <a:pt x="1" y="3572"/>
                  </a:lnTo>
                  <a:lnTo>
                    <a:pt x="215" y="3929"/>
                  </a:lnTo>
                  <a:lnTo>
                    <a:pt x="572" y="3941"/>
                  </a:lnTo>
                  <a:lnTo>
                    <a:pt x="775" y="3977"/>
                  </a:lnTo>
                  <a:lnTo>
                    <a:pt x="882" y="4024"/>
                  </a:lnTo>
                  <a:lnTo>
                    <a:pt x="1001" y="4001"/>
                  </a:lnTo>
                  <a:lnTo>
                    <a:pt x="1287" y="3560"/>
                  </a:lnTo>
                  <a:lnTo>
                    <a:pt x="1406" y="3405"/>
                  </a:lnTo>
                  <a:lnTo>
                    <a:pt x="1846" y="3286"/>
                  </a:lnTo>
                  <a:lnTo>
                    <a:pt x="1882" y="3310"/>
                  </a:lnTo>
                  <a:lnTo>
                    <a:pt x="2120" y="3310"/>
                  </a:lnTo>
                  <a:lnTo>
                    <a:pt x="2239" y="3262"/>
                  </a:lnTo>
                  <a:lnTo>
                    <a:pt x="2596" y="3012"/>
                  </a:lnTo>
                  <a:lnTo>
                    <a:pt x="2715" y="2929"/>
                  </a:lnTo>
                  <a:lnTo>
                    <a:pt x="3085" y="2893"/>
                  </a:lnTo>
                  <a:lnTo>
                    <a:pt x="3358" y="2679"/>
                  </a:lnTo>
                  <a:lnTo>
                    <a:pt x="3477" y="2608"/>
                  </a:lnTo>
                  <a:lnTo>
                    <a:pt x="3597" y="2536"/>
                  </a:lnTo>
                  <a:lnTo>
                    <a:pt x="3620" y="2489"/>
                  </a:lnTo>
                  <a:lnTo>
                    <a:pt x="3787" y="2215"/>
                  </a:lnTo>
                  <a:lnTo>
                    <a:pt x="3799" y="2179"/>
                  </a:lnTo>
                  <a:lnTo>
                    <a:pt x="3870" y="1703"/>
                  </a:lnTo>
                  <a:lnTo>
                    <a:pt x="3906" y="1655"/>
                  </a:lnTo>
                  <a:lnTo>
                    <a:pt x="3918" y="1429"/>
                  </a:lnTo>
                  <a:lnTo>
                    <a:pt x="3870" y="1262"/>
                  </a:lnTo>
                  <a:lnTo>
                    <a:pt x="3870" y="1107"/>
                  </a:lnTo>
                  <a:lnTo>
                    <a:pt x="3906" y="1012"/>
                  </a:lnTo>
                  <a:lnTo>
                    <a:pt x="4085" y="881"/>
                  </a:lnTo>
                  <a:lnTo>
                    <a:pt x="4108" y="869"/>
                  </a:lnTo>
                  <a:lnTo>
                    <a:pt x="4192" y="631"/>
                  </a:lnTo>
                  <a:lnTo>
                    <a:pt x="4204" y="512"/>
                  </a:lnTo>
                  <a:lnTo>
                    <a:pt x="4156" y="191"/>
                  </a:lnTo>
                  <a:lnTo>
                    <a:pt x="3918"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1"/>
            <p:cNvSpPr/>
            <p:nvPr/>
          </p:nvSpPr>
          <p:spPr>
            <a:xfrm>
              <a:off x="677150" y="3964900"/>
              <a:ext cx="67600" cy="96175"/>
            </a:xfrm>
            <a:custGeom>
              <a:avLst/>
              <a:gdLst/>
              <a:ahLst/>
              <a:cxnLst/>
              <a:rect l="l" t="t" r="r" b="b"/>
              <a:pathLst>
                <a:path w="2704" h="3847" extrusionOk="0">
                  <a:moveTo>
                    <a:pt x="1001" y="1"/>
                  </a:moveTo>
                  <a:lnTo>
                    <a:pt x="894" y="24"/>
                  </a:lnTo>
                  <a:lnTo>
                    <a:pt x="846" y="60"/>
                  </a:lnTo>
                  <a:lnTo>
                    <a:pt x="763" y="96"/>
                  </a:lnTo>
                  <a:lnTo>
                    <a:pt x="751" y="96"/>
                  </a:lnTo>
                  <a:lnTo>
                    <a:pt x="656" y="120"/>
                  </a:lnTo>
                  <a:lnTo>
                    <a:pt x="596" y="215"/>
                  </a:lnTo>
                  <a:lnTo>
                    <a:pt x="715" y="382"/>
                  </a:lnTo>
                  <a:lnTo>
                    <a:pt x="251" y="739"/>
                  </a:lnTo>
                  <a:lnTo>
                    <a:pt x="120" y="739"/>
                  </a:lnTo>
                  <a:lnTo>
                    <a:pt x="120" y="703"/>
                  </a:lnTo>
                  <a:lnTo>
                    <a:pt x="108" y="703"/>
                  </a:lnTo>
                  <a:lnTo>
                    <a:pt x="1" y="822"/>
                  </a:lnTo>
                  <a:lnTo>
                    <a:pt x="48" y="1001"/>
                  </a:lnTo>
                  <a:lnTo>
                    <a:pt x="48" y="1013"/>
                  </a:lnTo>
                  <a:lnTo>
                    <a:pt x="286" y="1215"/>
                  </a:lnTo>
                  <a:lnTo>
                    <a:pt x="596" y="1894"/>
                  </a:lnTo>
                  <a:lnTo>
                    <a:pt x="644" y="1989"/>
                  </a:lnTo>
                  <a:lnTo>
                    <a:pt x="894" y="2489"/>
                  </a:lnTo>
                  <a:lnTo>
                    <a:pt x="1048" y="2787"/>
                  </a:lnTo>
                  <a:lnTo>
                    <a:pt x="1263" y="3275"/>
                  </a:lnTo>
                  <a:lnTo>
                    <a:pt x="1346" y="3608"/>
                  </a:lnTo>
                  <a:lnTo>
                    <a:pt x="1596" y="3834"/>
                  </a:lnTo>
                  <a:lnTo>
                    <a:pt x="1715" y="3846"/>
                  </a:lnTo>
                  <a:lnTo>
                    <a:pt x="1739" y="3846"/>
                  </a:lnTo>
                  <a:lnTo>
                    <a:pt x="1953" y="3608"/>
                  </a:lnTo>
                  <a:lnTo>
                    <a:pt x="2108" y="3275"/>
                  </a:lnTo>
                  <a:lnTo>
                    <a:pt x="2180" y="3132"/>
                  </a:lnTo>
                  <a:lnTo>
                    <a:pt x="2477" y="2560"/>
                  </a:lnTo>
                  <a:lnTo>
                    <a:pt x="2477" y="2525"/>
                  </a:lnTo>
                  <a:lnTo>
                    <a:pt x="2489" y="2287"/>
                  </a:lnTo>
                  <a:lnTo>
                    <a:pt x="2430" y="2084"/>
                  </a:lnTo>
                  <a:lnTo>
                    <a:pt x="2382" y="1965"/>
                  </a:lnTo>
                  <a:lnTo>
                    <a:pt x="2442" y="1537"/>
                  </a:lnTo>
                  <a:lnTo>
                    <a:pt x="2549" y="1358"/>
                  </a:lnTo>
                  <a:lnTo>
                    <a:pt x="2656" y="1239"/>
                  </a:lnTo>
                  <a:lnTo>
                    <a:pt x="2703" y="1048"/>
                  </a:lnTo>
                  <a:lnTo>
                    <a:pt x="2501" y="810"/>
                  </a:lnTo>
                  <a:lnTo>
                    <a:pt x="2430" y="620"/>
                  </a:lnTo>
                  <a:lnTo>
                    <a:pt x="2239" y="167"/>
                  </a:lnTo>
                  <a:lnTo>
                    <a:pt x="2156" y="96"/>
                  </a:lnTo>
                  <a:lnTo>
                    <a:pt x="1894" y="24"/>
                  </a:lnTo>
                  <a:lnTo>
                    <a:pt x="1763" y="48"/>
                  </a:lnTo>
                  <a:lnTo>
                    <a:pt x="1072" y="24"/>
                  </a:lnTo>
                  <a:lnTo>
                    <a:pt x="1001" y="1"/>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1"/>
            <p:cNvSpPr/>
            <p:nvPr/>
          </p:nvSpPr>
          <p:spPr>
            <a:xfrm>
              <a:off x="840275" y="4134575"/>
              <a:ext cx="50625" cy="44075"/>
            </a:xfrm>
            <a:custGeom>
              <a:avLst/>
              <a:gdLst/>
              <a:ahLst/>
              <a:cxnLst/>
              <a:rect l="l" t="t" r="r" b="b"/>
              <a:pathLst>
                <a:path w="2025" h="1763" extrusionOk="0">
                  <a:moveTo>
                    <a:pt x="1096" y="0"/>
                  </a:moveTo>
                  <a:lnTo>
                    <a:pt x="512" y="322"/>
                  </a:lnTo>
                  <a:lnTo>
                    <a:pt x="12" y="834"/>
                  </a:lnTo>
                  <a:lnTo>
                    <a:pt x="0" y="1119"/>
                  </a:lnTo>
                  <a:lnTo>
                    <a:pt x="12" y="1286"/>
                  </a:lnTo>
                  <a:lnTo>
                    <a:pt x="536" y="1762"/>
                  </a:lnTo>
                  <a:lnTo>
                    <a:pt x="858" y="1727"/>
                  </a:lnTo>
                  <a:lnTo>
                    <a:pt x="929" y="1715"/>
                  </a:lnTo>
                  <a:lnTo>
                    <a:pt x="1334" y="1667"/>
                  </a:lnTo>
                  <a:lnTo>
                    <a:pt x="1393" y="1643"/>
                  </a:lnTo>
                  <a:lnTo>
                    <a:pt x="1691" y="1405"/>
                  </a:lnTo>
                  <a:lnTo>
                    <a:pt x="1846" y="1227"/>
                  </a:lnTo>
                  <a:lnTo>
                    <a:pt x="1858" y="1215"/>
                  </a:lnTo>
                  <a:lnTo>
                    <a:pt x="2001" y="1000"/>
                  </a:lnTo>
                  <a:lnTo>
                    <a:pt x="2024" y="953"/>
                  </a:lnTo>
                  <a:lnTo>
                    <a:pt x="2024" y="691"/>
                  </a:lnTo>
                  <a:lnTo>
                    <a:pt x="2001" y="643"/>
                  </a:lnTo>
                  <a:lnTo>
                    <a:pt x="1751" y="381"/>
                  </a:lnTo>
                  <a:lnTo>
                    <a:pt x="1643" y="322"/>
                  </a:lnTo>
                  <a:lnTo>
                    <a:pt x="1608" y="298"/>
                  </a:lnTo>
                  <a:lnTo>
                    <a:pt x="1489" y="226"/>
                  </a:lnTo>
                  <a:lnTo>
                    <a:pt x="1286" y="95"/>
                  </a:lnTo>
                  <a:lnTo>
                    <a:pt x="1096"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1"/>
            <p:cNvSpPr/>
            <p:nvPr/>
          </p:nvSpPr>
          <p:spPr>
            <a:xfrm>
              <a:off x="4813975" y="3285125"/>
              <a:ext cx="59575" cy="40050"/>
            </a:xfrm>
            <a:custGeom>
              <a:avLst/>
              <a:gdLst/>
              <a:ahLst/>
              <a:cxnLst/>
              <a:rect l="l" t="t" r="r" b="b"/>
              <a:pathLst>
                <a:path w="2383" h="1602" extrusionOk="0">
                  <a:moveTo>
                    <a:pt x="695" y="168"/>
                  </a:moveTo>
                  <a:lnTo>
                    <a:pt x="695" y="168"/>
                  </a:lnTo>
                  <a:cubicBezTo>
                    <a:pt x="705" y="183"/>
                    <a:pt x="720" y="198"/>
                    <a:pt x="739" y="212"/>
                  </a:cubicBezTo>
                  <a:cubicBezTo>
                    <a:pt x="718" y="202"/>
                    <a:pt x="704" y="186"/>
                    <a:pt x="695" y="168"/>
                  </a:cubicBezTo>
                  <a:close/>
                  <a:moveTo>
                    <a:pt x="1037" y="807"/>
                  </a:moveTo>
                  <a:cubicBezTo>
                    <a:pt x="1049" y="807"/>
                    <a:pt x="1049" y="819"/>
                    <a:pt x="1072" y="843"/>
                  </a:cubicBezTo>
                  <a:lnTo>
                    <a:pt x="1037" y="807"/>
                  </a:lnTo>
                  <a:close/>
                  <a:moveTo>
                    <a:pt x="636" y="1"/>
                  </a:moveTo>
                  <a:cubicBezTo>
                    <a:pt x="620" y="1"/>
                    <a:pt x="599" y="10"/>
                    <a:pt x="572" y="34"/>
                  </a:cubicBezTo>
                  <a:cubicBezTo>
                    <a:pt x="596" y="45"/>
                    <a:pt x="596" y="81"/>
                    <a:pt x="596" y="105"/>
                  </a:cubicBezTo>
                  <a:cubicBezTo>
                    <a:pt x="572" y="105"/>
                    <a:pt x="596" y="81"/>
                    <a:pt x="572" y="69"/>
                  </a:cubicBezTo>
                  <a:cubicBezTo>
                    <a:pt x="572" y="45"/>
                    <a:pt x="560" y="45"/>
                    <a:pt x="548" y="45"/>
                  </a:cubicBezTo>
                  <a:cubicBezTo>
                    <a:pt x="489" y="81"/>
                    <a:pt x="477" y="129"/>
                    <a:pt x="441" y="164"/>
                  </a:cubicBezTo>
                  <a:cubicBezTo>
                    <a:pt x="429" y="188"/>
                    <a:pt x="418" y="212"/>
                    <a:pt x="394" y="224"/>
                  </a:cubicBezTo>
                  <a:cubicBezTo>
                    <a:pt x="382" y="260"/>
                    <a:pt x="358" y="284"/>
                    <a:pt x="322" y="307"/>
                  </a:cubicBezTo>
                  <a:cubicBezTo>
                    <a:pt x="239" y="379"/>
                    <a:pt x="120" y="307"/>
                    <a:pt x="37" y="391"/>
                  </a:cubicBezTo>
                  <a:cubicBezTo>
                    <a:pt x="1" y="438"/>
                    <a:pt x="1" y="498"/>
                    <a:pt x="13" y="557"/>
                  </a:cubicBezTo>
                  <a:cubicBezTo>
                    <a:pt x="144" y="629"/>
                    <a:pt x="144" y="736"/>
                    <a:pt x="84" y="855"/>
                  </a:cubicBezTo>
                  <a:cubicBezTo>
                    <a:pt x="37" y="962"/>
                    <a:pt x="37" y="1057"/>
                    <a:pt x="25" y="1165"/>
                  </a:cubicBezTo>
                  <a:cubicBezTo>
                    <a:pt x="120" y="1260"/>
                    <a:pt x="203" y="1343"/>
                    <a:pt x="334" y="1355"/>
                  </a:cubicBezTo>
                  <a:cubicBezTo>
                    <a:pt x="429" y="1319"/>
                    <a:pt x="548" y="1319"/>
                    <a:pt x="608" y="1212"/>
                  </a:cubicBezTo>
                  <a:cubicBezTo>
                    <a:pt x="620" y="1177"/>
                    <a:pt x="596" y="1153"/>
                    <a:pt x="608" y="1117"/>
                  </a:cubicBezTo>
                  <a:lnTo>
                    <a:pt x="608" y="1117"/>
                  </a:lnTo>
                  <a:cubicBezTo>
                    <a:pt x="656" y="1153"/>
                    <a:pt x="679" y="1165"/>
                    <a:pt x="715" y="1165"/>
                  </a:cubicBezTo>
                  <a:cubicBezTo>
                    <a:pt x="752" y="1152"/>
                    <a:pt x="789" y="1147"/>
                    <a:pt x="824" y="1147"/>
                  </a:cubicBezTo>
                  <a:cubicBezTo>
                    <a:pt x="927" y="1147"/>
                    <a:pt x="1026" y="1189"/>
                    <a:pt x="1132" y="1224"/>
                  </a:cubicBezTo>
                  <a:cubicBezTo>
                    <a:pt x="1229" y="1232"/>
                    <a:pt x="1321" y="1252"/>
                    <a:pt x="1416" y="1252"/>
                  </a:cubicBezTo>
                  <a:cubicBezTo>
                    <a:pt x="1459" y="1252"/>
                    <a:pt x="1503" y="1247"/>
                    <a:pt x="1549" y="1236"/>
                  </a:cubicBezTo>
                  <a:lnTo>
                    <a:pt x="1549" y="1236"/>
                  </a:lnTo>
                  <a:cubicBezTo>
                    <a:pt x="1549" y="1296"/>
                    <a:pt x="1489" y="1319"/>
                    <a:pt x="1465" y="1355"/>
                  </a:cubicBezTo>
                  <a:cubicBezTo>
                    <a:pt x="1465" y="1367"/>
                    <a:pt x="1465" y="1391"/>
                    <a:pt x="1489" y="1391"/>
                  </a:cubicBezTo>
                  <a:cubicBezTo>
                    <a:pt x="1505" y="1389"/>
                    <a:pt x="1522" y="1387"/>
                    <a:pt x="1538" y="1387"/>
                  </a:cubicBezTo>
                  <a:cubicBezTo>
                    <a:pt x="1607" y="1387"/>
                    <a:pt x="1675" y="1412"/>
                    <a:pt x="1703" y="1498"/>
                  </a:cubicBezTo>
                  <a:cubicBezTo>
                    <a:pt x="1703" y="1510"/>
                    <a:pt x="1727" y="1510"/>
                    <a:pt x="1739" y="1510"/>
                  </a:cubicBezTo>
                  <a:cubicBezTo>
                    <a:pt x="1787" y="1510"/>
                    <a:pt x="1846" y="1510"/>
                    <a:pt x="1870" y="1558"/>
                  </a:cubicBezTo>
                  <a:cubicBezTo>
                    <a:pt x="1928" y="1579"/>
                    <a:pt x="1982" y="1601"/>
                    <a:pt x="2037" y="1601"/>
                  </a:cubicBezTo>
                  <a:cubicBezTo>
                    <a:pt x="2072" y="1601"/>
                    <a:pt x="2107" y="1592"/>
                    <a:pt x="2144" y="1569"/>
                  </a:cubicBezTo>
                  <a:cubicBezTo>
                    <a:pt x="2215" y="1534"/>
                    <a:pt x="2287" y="1510"/>
                    <a:pt x="2334" y="1438"/>
                  </a:cubicBezTo>
                  <a:cubicBezTo>
                    <a:pt x="2334" y="1403"/>
                    <a:pt x="2346" y="1391"/>
                    <a:pt x="2346" y="1379"/>
                  </a:cubicBezTo>
                  <a:cubicBezTo>
                    <a:pt x="2382" y="1331"/>
                    <a:pt x="2358" y="1284"/>
                    <a:pt x="2358" y="1236"/>
                  </a:cubicBezTo>
                  <a:cubicBezTo>
                    <a:pt x="2382" y="1105"/>
                    <a:pt x="2323" y="1034"/>
                    <a:pt x="2180" y="1022"/>
                  </a:cubicBezTo>
                  <a:cubicBezTo>
                    <a:pt x="2156" y="1022"/>
                    <a:pt x="2120" y="998"/>
                    <a:pt x="2096" y="986"/>
                  </a:cubicBezTo>
                  <a:cubicBezTo>
                    <a:pt x="2084" y="974"/>
                    <a:pt x="2061" y="962"/>
                    <a:pt x="2049" y="962"/>
                  </a:cubicBezTo>
                  <a:cubicBezTo>
                    <a:pt x="1970" y="941"/>
                    <a:pt x="1896" y="936"/>
                    <a:pt x="1821" y="936"/>
                  </a:cubicBezTo>
                  <a:cubicBezTo>
                    <a:pt x="1771" y="936"/>
                    <a:pt x="1720" y="938"/>
                    <a:pt x="1668" y="938"/>
                  </a:cubicBezTo>
                  <a:cubicBezTo>
                    <a:pt x="1549" y="938"/>
                    <a:pt x="1430" y="926"/>
                    <a:pt x="1334" y="855"/>
                  </a:cubicBezTo>
                  <a:cubicBezTo>
                    <a:pt x="1315" y="852"/>
                    <a:pt x="1296" y="851"/>
                    <a:pt x="1276" y="851"/>
                  </a:cubicBezTo>
                  <a:cubicBezTo>
                    <a:pt x="1241" y="851"/>
                    <a:pt x="1204" y="854"/>
                    <a:pt x="1168" y="854"/>
                  </a:cubicBezTo>
                  <a:cubicBezTo>
                    <a:pt x="1146" y="854"/>
                    <a:pt x="1123" y="853"/>
                    <a:pt x="1102" y="850"/>
                  </a:cubicBezTo>
                  <a:lnTo>
                    <a:pt x="1102" y="850"/>
                  </a:lnTo>
                  <a:cubicBezTo>
                    <a:pt x="1209" y="811"/>
                    <a:pt x="1144" y="733"/>
                    <a:pt x="1144" y="676"/>
                  </a:cubicBezTo>
                  <a:cubicBezTo>
                    <a:pt x="1072" y="676"/>
                    <a:pt x="1096" y="629"/>
                    <a:pt x="1096" y="581"/>
                  </a:cubicBezTo>
                  <a:lnTo>
                    <a:pt x="1096" y="557"/>
                  </a:lnTo>
                  <a:cubicBezTo>
                    <a:pt x="1025" y="367"/>
                    <a:pt x="906" y="224"/>
                    <a:pt x="775" y="81"/>
                  </a:cubicBezTo>
                  <a:cubicBezTo>
                    <a:pt x="752" y="74"/>
                    <a:pt x="735" y="57"/>
                    <a:pt x="719" y="57"/>
                  </a:cubicBezTo>
                  <a:cubicBezTo>
                    <a:pt x="709" y="57"/>
                    <a:pt x="700" y="63"/>
                    <a:pt x="691" y="81"/>
                  </a:cubicBezTo>
                  <a:cubicBezTo>
                    <a:pt x="685" y="97"/>
                    <a:pt x="682" y="110"/>
                    <a:pt x="682" y="123"/>
                  </a:cubicBezTo>
                  <a:lnTo>
                    <a:pt x="682" y="123"/>
                  </a:lnTo>
                  <a:cubicBezTo>
                    <a:pt x="680" y="110"/>
                    <a:pt x="679" y="96"/>
                    <a:pt x="679" y="81"/>
                  </a:cubicBezTo>
                  <a:cubicBezTo>
                    <a:pt x="679" y="41"/>
                    <a:pt x="669" y="1"/>
                    <a:pt x="63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1"/>
            <p:cNvSpPr/>
            <p:nvPr/>
          </p:nvSpPr>
          <p:spPr>
            <a:xfrm>
              <a:off x="5526875" y="2776075"/>
              <a:ext cx="147300" cy="98700"/>
            </a:xfrm>
            <a:custGeom>
              <a:avLst/>
              <a:gdLst/>
              <a:ahLst/>
              <a:cxnLst/>
              <a:rect l="l" t="t" r="r" b="b"/>
              <a:pathLst>
                <a:path w="5892" h="3948" extrusionOk="0">
                  <a:moveTo>
                    <a:pt x="3155" y="0"/>
                  </a:moveTo>
                  <a:cubicBezTo>
                    <a:pt x="3069" y="33"/>
                    <a:pt x="2972" y="85"/>
                    <a:pt x="2883" y="85"/>
                  </a:cubicBezTo>
                  <a:cubicBezTo>
                    <a:pt x="2875" y="85"/>
                    <a:pt x="2866" y="85"/>
                    <a:pt x="2858" y="83"/>
                  </a:cubicBezTo>
                  <a:cubicBezTo>
                    <a:pt x="2753" y="73"/>
                    <a:pt x="2649" y="69"/>
                    <a:pt x="2544" y="69"/>
                  </a:cubicBezTo>
                  <a:cubicBezTo>
                    <a:pt x="2292" y="69"/>
                    <a:pt x="2042" y="94"/>
                    <a:pt x="1798" y="119"/>
                  </a:cubicBezTo>
                  <a:cubicBezTo>
                    <a:pt x="1679" y="119"/>
                    <a:pt x="1572" y="155"/>
                    <a:pt x="1453" y="155"/>
                  </a:cubicBezTo>
                  <a:cubicBezTo>
                    <a:pt x="1414" y="170"/>
                    <a:pt x="1376" y="177"/>
                    <a:pt x="1337" y="177"/>
                  </a:cubicBezTo>
                  <a:cubicBezTo>
                    <a:pt x="1257" y="177"/>
                    <a:pt x="1176" y="148"/>
                    <a:pt x="1096" y="107"/>
                  </a:cubicBezTo>
                  <a:cubicBezTo>
                    <a:pt x="1050" y="98"/>
                    <a:pt x="1005" y="75"/>
                    <a:pt x="960" y="75"/>
                  </a:cubicBezTo>
                  <a:cubicBezTo>
                    <a:pt x="946" y="75"/>
                    <a:pt x="931" y="78"/>
                    <a:pt x="917" y="83"/>
                  </a:cubicBezTo>
                  <a:cubicBezTo>
                    <a:pt x="750" y="143"/>
                    <a:pt x="572" y="119"/>
                    <a:pt x="429" y="226"/>
                  </a:cubicBezTo>
                  <a:cubicBezTo>
                    <a:pt x="357" y="238"/>
                    <a:pt x="298" y="274"/>
                    <a:pt x="215" y="286"/>
                  </a:cubicBezTo>
                  <a:cubicBezTo>
                    <a:pt x="203" y="334"/>
                    <a:pt x="238" y="357"/>
                    <a:pt x="250" y="393"/>
                  </a:cubicBezTo>
                  <a:cubicBezTo>
                    <a:pt x="274" y="417"/>
                    <a:pt x="334" y="464"/>
                    <a:pt x="298" y="512"/>
                  </a:cubicBezTo>
                  <a:cubicBezTo>
                    <a:pt x="282" y="529"/>
                    <a:pt x="267" y="535"/>
                    <a:pt x="254" y="535"/>
                  </a:cubicBezTo>
                  <a:cubicBezTo>
                    <a:pt x="220" y="535"/>
                    <a:pt x="196" y="490"/>
                    <a:pt x="179" y="464"/>
                  </a:cubicBezTo>
                  <a:cubicBezTo>
                    <a:pt x="153" y="456"/>
                    <a:pt x="133" y="422"/>
                    <a:pt x="102" y="422"/>
                  </a:cubicBezTo>
                  <a:cubicBezTo>
                    <a:pt x="90" y="422"/>
                    <a:pt x="76" y="427"/>
                    <a:pt x="60" y="441"/>
                  </a:cubicBezTo>
                  <a:lnTo>
                    <a:pt x="24" y="464"/>
                  </a:lnTo>
                  <a:cubicBezTo>
                    <a:pt x="24" y="512"/>
                    <a:pt x="12" y="536"/>
                    <a:pt x="0" y="584"/>
                  </a:cubicBezTo>
                  <a:lnTo>
                    <a:pt x="0" y="679"/>
                  </a:lnTo>
                  <a:cubicBezTo>
                    <a:pt x="18" y="661"/>
                    <a:pt x="42" y="652"/>
                    <a:pt x="66" y="652"/>
                  </a:cubicBezTo>
                  <a:cubicBezTo>
                    <a:pt x="90" y="652"/>
                    <a:pt x="113" y="661"/>
                    <a:pt x="131" y="679"/>
                  </a:cubicBezTo>
                  <a:cubicBezTo>
                    <a:pt x="131" y="691"/>
                    <a:pt x="119" y="750"/>
                    <a:pt x="96" y="774"/>
                  </a:cubicBezTo>
                  <a:cubicBezTo>
                    <a:pt x="84" y="810"/>
                    <a:pt x="36" y="857"/>
                    <a:pt x="119" y="881"/>
                  </a:cubicBezTo>
                  <a:cubicBezTo>
                    <a:pt x="24" y="929"/>
                    <a:pt x="250" y="1036"/>
                    <a:pt x="84" y="1048"/>
                  </a:cubicBezTo>
                  <a:cubicBezTo>
                    <a:pt x="72" y="1167"/>
                    <a:pt x="179" y="1155"/>
                    <a:pt x="238" y="1191"/>
                  </a:cubicBezTo>
                  <a:cubicBezTo>
                    <a:pt x="453" y="1250"/>
                    <a:pt x="453" y="1250"/>
                    <a:pt x="334" y="1417"/>
                  </a:cubicBezTo>
                  <a:cubicBezTo>
                    <a:pt x="262" y="1572"/>
                    <a:pt x="274" y="1727"/>
                    <a:pt x="298" y="1893"/>
                  </a:cubicBezTo>
                  <a:cubicBezTo>
                    <a:pt x="274" y="1941"/>
                    <a:pt x="274" y="1988"/>
                    <a:pt x="262" y="2024"/>
                  </a:cubicBezTo>
                  <a:cubicBezTo>
                    <a:pt x="310" y="2131"/>
                    <a:pt x="417" y="2119"/>
                    <a:pt x="488" y="2167"/>
                  </a:cubicBezTo>
                  <a:cubicBezTo>
                    <a:pt x="572" y="2191"/>
                    <a:pt x="655" y="2239"/>
                    <a:pt x="750" y="2239"/>
                  </a:cubicBezTo>
                  <a:cubicBezTo>
                    <a:pt x="798" y="2239"/>
                    <a:pt x="858" y="2239"/>
                    <a:pt x="905" y="2227"/>
                  </a:cubicBezTo>
                  <a:cubicBezTo>
                    <a:pt x="965" y="2203"/>
                    <a:pt x="1012" y="2203"/>
                    <a:pt x="1048" y="2191"/>
                  </a:cubicBezTo>
                  <a:cubicBezTo>
                    <a:pt x="1155" y="2191"/>
                    <a:pt x="1250" y="2167"/>
                    <a:pt x="1334" y="2131"/>
                  </a:cubicBezTo>
                  <a:cubicBezTo>
                    <a:pt x="1381" y="2119"/>
                    <a:pt x="1441" y="2119"/>
                    <a:pt x="1489" y="2108"/>
                  </a:cubicBezTo>
                  <a:cubicBezTo>
                    <a:pt x="1525" y="2094"/>
                    <a:pt x="1566" y="2091"/>
                    <a:pt x="1608" y="2091"/>
                  </a:cubicBezTo>
                  <a:cubicBezTo>
                    <a:pt x="1642" y="2091"/>
                    <a:pt x="1677" y="2093"/>
                    <a:pt x="1712" y="2093"/>
                  </a:cubicBezTo>
                  <a:cubicBezTo>
                    <a:pt x="1745" y="2093"/>
                    <a:pt x="1778" y="2091"/>
                    <a:pt x="1810" y="2084"/>
                  </a:cubicBezTo>
                  <a:cubicBezTo>
                    <a:pt x="1965" y="2084"/>
                    <a:pt x="2096" y="2108"/>
                    <a:pt x="2215" y="2167"/>
                  </a:cubicBezTo>
                  <a:cubicBezTo>
                    <a:pt x="2298" y="2191"/>
                    <a:pt x="2382" y="2227"/>
                    <a:pt x="2453" y="2262"/>
                  </a:cubicBezTo>
                  <a:cubicBezTo>
                    <a:pt x="2798" y="2489"/>
                    <a:pt x="3132" y="2727"/>
                    <a:pt x="3465" y="2953"/>
                  </a:cubicBezTo>
                  <a:cubicBezTo>
                    <a:pt x="3548" y="3001"/>
                    <a:pt x="3655" y="3060"/>
                    <a:pt x="3727" y="3131"/>
                  </a:cubicBezTo>
                  <a:cubicBezTo>
                    <a:pt x="3834" y="3191"/>
                    <a:pt x="3929" y="3251"/>
                    <a:pt x="4025" y="3322"/>
                  </a:cubicBezTo>
                  <a:cubicBezTo>
                    <a:pt x="4144" y="3382"/>
                    <a:pt x="4227" y="3489"/>
                    <a:pt x="4358" y="3501"/>
                  </a:cubicBezTo>
                  <a:cubicBezTo>
                    <a:pt x="4368" y="3499"/>
                    <a:pt x="4377" y="3498"/>
                    <a:pt x="4387" y="3498"/>
                  </a:cubicBezTo>
                  <a:cubicBezTo>
                    <a:pt x="4471" y="3498"/>
                    <a:pt x="4554" y="3558"/>
                    <a:pt x="4631" y="3558"/>
                  </a:cubicBezTo>
                  <a:cubicBezTo>
                    <a:pt x="4648" y="3558"/>
                    <a:pt x="4666" y="3555"/>
                    <a:pt x="4683" y="3547"/>
                  </a:cubicBezTo>
                  <a:lnTo>
                    <a:pt x="4683" y="3547"/>
                  </a:lnTo>
                  <a:cubicBezTo>
                    <a:pt x="4661" y="3562"/>
                    <a:pt x="4634" y="3581"/>
                    <a:pt x="4608" y="3608"/>
                  </a:cubicBezTo>
                  <a:cubicBezTo>
                    <a:pt x="4608" y="3620"/>
                    <a:pt x="4608" y="3620"/>
                    <a:pt x="4620" y="3643"/>
                  </a:cubicBezTo>
                  <a:cubicBezTo>
                    <a:pt x="4656" y="3655"/>
                    <a:pt x="4703" y="3655"/>
                    <a:pt x="4727" y="3667"/>
                  </a:cubicBezTo>
                  <a:cubicBezTo>
                    <a:pt x="4822" y="3715"/>
                    <a:pt x="4965" y="3679"/>
                    <a:pt x="5001" y="3834"/>
                  </a:cubicBezTo>
                  <a:lnTo>
                    <a:pt x="5037" y="3882"/>
                  </a:lnTo>
                  <a:cubicBezTo>
                    <a:pt x="5096" y="3932"/>
                    <a:pt x="5161" y="3947"/>
                    <a:pt x="5228" y="3947"/>
                  </a:cubicBezTo>
                  <a:cubicBezTo>
                    <a:pt x="5255" y="3947"/>
                    <a:pt x="5283" y="3945"/>
                    <a:pt x="5310" y="3941"/>
                  </a:cubicBezTo>
                  <a:cubicBezTo>
                    <a:pt x="5430" y="3905"/>
                    <a:pt x="5560" y="3893"/>
                    <a:pt x="5680" y="3882"/>
                  </a:cubicBezTo>
                  <a:cubicBezTo>
                    <a:pt x="5799" y="3846"/>
                    <a:pt x="5834" y="3739"/>
                    <a:pt x="5834" y="3643"/>
                  </a:cubicBezTo>
                  <a:lnTo>
                    <a:pt x="5834" y="3524"/>
                  </a:lnTo>
                  <a:cubicBezTo>
                    <a:pt x="5811" y="3310"/>
                    <a:pt x="5834" y="3120"/>
                    <a:pt x="5834" y="2905"/>
                  </a:cubicBezTo>
                  <a:cubicBezTo>
                    <a:pt x="5799" y="2846"/>
                    <a:pt x="5811" y="2786"/>
                    <a:pt x="5799" y="2727"/>
                  </a:cubicBezTo>
                  <a:cubicBezTo>
                    <a:pt x="5775" y="2597"/>
                    <a:pt x="5891" y="2468"/>
                    <a:pt x="5790" y="2327"/>
                  </a:cubicBezTo>
                  <a:lnTo>
                    <a:pt x="5790" y="2327"/>
                  </a:lnTo>
                  <a:cubicBezTo>
                    <a:pt x="5793" y="2329"/>
                    <a:pt x="5796" y="2330"/>
                    <a:pt x="5800" y="2330"/>
                  </a:cubicBezTo>
                  <a:cubicBezTo>
                    <a:pt x="5803" y="2330"/>
                    <a:pt x="5807" y="2328"/>
                    <a:pt x="5811" y="2322"/>
                  </a:cubicBezTo>
                  <a:cubicBezTo>
                    <a:pt x="5834" y="2310"/>
                    <a:pt x="5846" y="2298"/>
                    <a:pt x="5846" y="2286"/>
                  </a:cubicBezTo>
                  <a:cubicBezTo>
                    <a:pt x="5846" y="2167"/>
                    <a:pt x="5811" y="2060"/>
                    <a:pt x="5775" y="1953"/>
                  </a:cubicBezTo>
                  <a:cubicBezTo>
                    <a:pt x="5727" y="1917"/>
                    <a:pt x="5668" y="1881"/>
                    <a:pt x="5596" y="1881"/>
                  </a:cubicBezTo>
                  <a:cubicBezTo>
                    <a:pt x="5553" y="1886"/>
                    <a:pt x="5511" y="1893"/>
                    <a:pt x="5472" y="1893"/>
                  </a:cubicBezTo>
                  <a:cubicBezTo>
                    <a:pt x="5416" y="1893"/>
                    <a:pt x="5365" y="1878"/>
                    <a:pt x="5322" y="1822"/>
                  </a:cubicBezTo>
                  <a:cubicBezTo>
                    <a:pt x="5382" y="1810"/>
                    <a:pt x="5441" y="1786"/>
                    <a:pt x="5418" y="1715"/>
                  </a:cubicBezTo>
                  <a:cubicBezTo>
                    <a:pt x="4977" y="1298"/>
                    <a:pt x="4489" y="976"/>
                    <a:pt x="4013" y="595"/>
                  </a:cubicBezTo>
                  <a:cubicBezTo>
                    <a:pt x="3941" y="595"/>
                    <a:pt x="3870" y="584"/>
                    <a:pt x="3834" y="512"/>
                  </a:cubicBezTo>
                  <a:cubicBezTo>
                    <a:pt x="3763" y="393"/>
                    <a:pt x="3655" y="286"/>
                    <a:pt x="3536" y="214"/>
                  </a:cubicBezTo>
                  <a:cubicBezTo>
                    <a:pt x="3417" y="143"/>
                    <a:pt x="3310" y="24"/>
                    <a:pt x="3155"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1"/>
            <p:cNvSpPr/>
            <p:nvPr/>
          </p:nvSpPr>
          <p:spPr>
            <a:xfrm>
              <a:off x="4764500" y="3140575"/>
              <a:ext cx="117375" cy="110700"/>
            </a:xfrm>
            <a:custGeom>
              <a:avLst/>
              <a:gdLst/>
              <a:ahLst/>
              <a:cxnLst/>
              <a:rect l="l" t="t" r="r" b="b"/>
              <a:pathLst>
                <a:path w="4695" h="4428" extrusionOk="0">
                  <a:moveTo>
                    <a:pt x="3688" y="1"/>
                  </a:moveTo>
                  <a:cubicBezTo>
                    <a:pt x="3645" y="1"/>
                    <a:pt x="3599" y="10"/>
                    <a:pt x="3551" y="29"/>
                  </a:cubicBezTo>
                  <a:cubicBezTo>
                    <a:pt x="3448" y="113"/>
                    <a:pt x="3345" y="190"/>
                    <a:pt x="3208" y="190"/>
                  </a:cubicBezTo>
                  <a:cubicBezTo>
                    <a:pt x="3170" y="190"/>
                    <a:pt x="3130" y="185"/>
                    <a:pt x="3087" y="172"/>
                  </a:cubicBezTo>
                  <a:cubicBezTo>
                    <a:pt x="3063" y="172"/>
                    <a:pt x="3016" y="184"/>
                    <a:pt x="2992" y="208"/>
                  </a:cubicBezTo>
                  <a:cubicBezTo>
                    <a:pt x="2813" y="255"/>
                    <a:pt x="2647" y="315"/>
                    <a:pt x="2492" y="446"/>
                  </a:cubicBezTo>
                  <a:cubicBezTo>
                    <a:pt x="2468" y="482"/>
                    <a:pt x="2408" y="529"/>
                    <a:pt x="2468" y="589"/>
                  </a:cubicBezTo>
                  <a:cubicBezTo>
                    <a:pt x="2492" y="636"/>
                    <a:pt x="2468" y="648"/>
                    <a:pt x="2432" y="648"/>
                  </a:cubicBezTo>
                  <a:cubicBezTo>
                    <a:pt x="2397" y="648"/>
                    <a:pt x="2349" y="624"/>
                    <a:pt x="2301" y="624"/>
                  </a:cubicBezTo>
                  <a:cubicBezTo>
                    <a:pt x="2285" y="624"/>
                    <a:pt x="2264" y="630"/>
                    <a:pt x="2248" y="630"/>
                  </a:cubicBezTo>
                  <a:cubicBezTo>
                    <a:pt x="2240" y="630"/>
                    <a:pt x="2234" y="628"/>
                    <a:pt x="2230" y="624"/>
                  </a:cubicBezTo>
                  <a:cubicBezTo>
                    <a:pt x="2186" y="603"/>
                    <a:pt x="2146" y="592"/>
                    <a:pt x="2108" y="592"/>
                  </a:cubicBezTo>
                  <a:cubicBezTo>
                    <a:pt x="2044" y="592"/>
                    <a:pt x="1989" y="624"/>
                    <a:pt x="1944" y="684"/>
                  </a:cubicBezTo>
                  <a:cubicBezTo>
                    <a:pt x="1916" y="712"/>
                    <a:pt x="1892" y="723"/>
                    <a:pt x="1868" y="723"/>
                  </a:cubicBezTo>
                  <a:cubicBezTo>
                    <a:pt x="1851" y="723"/>
                    <a:pt x="1833" y="718"/>
                    <a:pt x="1813" y="708"/>
                  </a:cubicBezTo>
                  <a:cubicBezTo>
                    <a:pt x="1779" y="691"/>
                    <a:pt x="1746" y="674"/>
                    <a:pt x="1716" y="674"/>
                  </a:cubicBezTo>
                  <a:cubicBezTo>
                    <a:pt x="1704" y="674"/>
                    <a:pt x="1693" y="677"/>
                    <a:pt x="1682" y="684"/>
                  </a:cubicBezTo>
                  <a:cubicBezTo>
                    <a:pt x="1646" y="696"/>
                    <a:pt x="1623" y="708"/>
                    <a:pt x="1623" y="755"/>
                  </a:cubicBezTo>
                  <a:cubicBezTo>
                    <a:pt x="1640" y="806"/>
                    <a:pt x="1632" y="821"/>
                    <a:pt x="1606" y="821"/>
                  </a:cubicBezTo>
                  <a:cubicBezTo>
                    <a:pt x="1595" y="821"/>
                    <a:pt x="1580" y="818"/>
                    <a:pt x="1563" y="815"/>
                  </a:cubicBezTo>
                  <a:cubicBezTo>
                    <a:pt x="1539" y="827"/>
                    <a:pt x="1527" y="827"/>
                    <a:pt x="1515" y="839"/>
                  </a:cubicBezTo>
                  <a:cubicBezTo>
                    <a:pt x="1361" y="993"/>
                    <a:pt x="1230" y="1113"/>
                    <a:pt x="1051" y="1220"/>
                  </a:cubicBezTo>
                  <a:cubicBezTo>
                    <a:pt x="980" y="1255"/>
                    <a:pt x="920" y="1315"/>
                    <a:pt x="908" y="1410"/>
                  </a:cubicBezTo>
                  <a:cubicBezTo>
                    <a:pt x="884" y="1458"/>
                    <a:pt x="884" y="1482"/>
                    <a:pt x="884" y="1529"/>
                  </a:cubicBezTo>
                  <a:cubicBezTo>
                    <a:pt x="908" y="1636"/>
                    <a:pt x="884" y="1732"/>
                    <a:pt x="908" y="1827"/>
                  </a:cubicBezTo>
                  <a:cubicBezTo>
                    <a:pt x="932" y="1898"/>
                    <a:pt x="920" y="1958"/>
                    <a:pt x="932" y="2029"/>
                  </a:cubicBezTo>
                  <a:cubicBezTo>
                    <a:pt x="968" y="2089"/>
                    <a:pt x="968" y="2172"/>
                    <a:pt x="980" y="2244"/>
                  </a:cubicBezTo>
                  <a:cubicBezTo>
                    <a:pt x="990" y="2317"/>
                    <a:pt x="973" y="2353"/>
                    <a:pt x="905" y="2353"/>
                  </a:cubicBezTo>
                  <a:cubicBezTo>
                    <a:pt x="895" y="2353"/>
                    <a:pt x="884" y="2352"/>
                    <a:pt x="873" y="2351"/>
                  </a:cubicBezTo>
                  <a:lnTo>
                    <a:pt x="742" y="2351"/>
                  </a:lnTo>
                  <a:cubicBezTo>
                    <a:pt x="730" y="2351"/>
                    <a:pt x="706" y="2363"/>
                    <a:pt x="694" y="2363"/>
                  </a:cubicBezTo>
                  <a:cubicBezTo>
                    <a:pt x="646" y="2375"/>
                    <a:pt x="622" y="2410"/>
                    <a:pt x="587" y="2434"/>
                  </a:cubicBezTo>
                  <a:cubicBezTo>
                    <a:pt x="570" y="2485"/>
                    <a:pt x="529" y="2500"/>
                    <a:pt x="490" y="2500"/>
                  </a:cubicBezTo>
                  <a:cubicBezTo>
                    <a:pt x="473" y="2500"/>
                    <a:pt x="458" y="2497"/>
                    <a:pt x="444" y="2494"/>
                  </a:cubicBezTo>
                  <a:cubicBezTo>
                    <a:pt x="414" y="2488"/>
                    <a:pt x="386" y="2485"/>
                    <a:pt x="359" y="2485"/>
                  </a:cubicBezTo>
                  <a:cubicBezTo>
                    <a:pt x="277" y="2485"/>
                    <a:pt x="206" y="2506"/>
                    <a:pt x="134" y="2506"/>
                  </a:cubicBezTo>
                  <a:cubicBezTo>
                    <a:pt x="111" y="2506"/>
                    <a:pt x="111" y="2506"/>
                    <a:pt x="99" y="2529"/>
                  </a:cubicBezTo>
                  <a:cubicBezTo>
                    <a:pt x="15" y="2613"/>
                    <a:pt x="111" y="2672"/>
                    <a:pt x="134" y="2744"/>
                  </a:cubicBezTo>
                  <a:cubicBezTo>
                    <a:pt x="134" y="2827"/>
                    <a:pt x="87" y="2898"/>
                    <a:pt x="99" y="2970"/>
                  </a:cubicBezTo>
                  <a:cubicBezTo>
                    <a:pt x="111" y="3065"/>
                    <a:pt x="158" y="3137"/>
                    <a:pt x="170" y="3208"/>
                  </a:cubicBezTo>
                  <a:cubicBezTo>
                    <a:pt x="156" y="3194"/>
                    <a:pt x="144" y="3190"/>
                    <a:pt x="132" y="3190"/>
                  </a:cubicBezTo>
                  <a:cubicBezTo>
                    <a:pt x="101" y="3190"/>
                    <a:pt x="73" y="3220"/>
                    <a:pt x="39" y="3220"/>
                  </a:cubicBezTo>
                  <a:cubicBezTo>
                    <a:pt x="27" y="3244"/>
                    <a:pt x="27" y="3268"/>
                    <a:pt x="39" y="3279"/>
                  </a:cubicBezTo>
                  <a:cubicBezTo>
                    <a:pt x="49" y="3297"/>
                    <a:pt x="50" y="3302"/>
                    <a:pt x="45" y="3302"/>
                  </a:cubicBezTo>
                  <a:cubicBezTo>
                    <a:pt x="38" y="3302"/>
                    <a:pt x="19" y="3288"/>
                    <a:pt x="9" y="3288"/>
                  </a:cubicBezTo>
                  <a:cubicBezTo>
                    <a:pt x="3" y="3288"/>
                    <a:pt x="0" y="3292"/>
                    <a:pt x="3" y="3303"/>
                  </a:cubicBezTo>
                  <a:cubicBezTo>
                    <a:pt x="3" y="3375"/>
                    <a:pt x="87" y="3601"/>
                    <a:pt x="99" y="3625"/>
                  </a:cubicBezTo>
                  <a:cubicBezTo>
                    <a:pt x="99" y="3625"/>
                    <a:pt x="93" y="3619"/>
                    <a:pt x="83" y="3619"/>
                  </a:cubicBezTo>
                  <a:cubicBezTo>
                    <a:pt x="77" y="3619"/>
                    <a:pt x="71" y="3621"/>
                    <a:pt x="63" y="3625"/>
                  </a:cubicBezTo>
                  <a:cubicBezTo>
                    <a:pt x="51" y="3649"/>
                    <a:pt x="51" y="3672"/>
                    <a:pt x="51" y="3684"/>
                  </a:cubicBezTo>
                  <a:cubicBezTo>
                    <a:pt x="75" y="3744"/>
                    <a:pt x="87" y="3803"/>
                    <a:pt x="158" y="3815"/>
                  </a:cubicBezTo>
                  <a:cubicBezTo>
                    <a:pt x="194" y="3815"/>
                    <a:pt x="206" y="3839"/>
                    <a:pt x="218" y="3839"/>
                  </a:cubicBezTo>
                  <a:cubicBezTo>
                    <a:pt x="235" y="3836"/>
                    <a:pt x="248" y="3834"/>
                    <a:pt x="260" y="3834"/>
                  </a:cubicBezTo>
                  <a:cubicBezTo>
                    <a:pt x="286" y="3834"/>
                    <a:pt x="300" y="3843"/>
                    <a:pt x="325" y="3851"/>
                  </a:cubicBezTo>
                  <a:cubicBezTo>
                    <a:pt x="337" y="3863"/>
                    <a:pt x="337" y="3887"/>
                    <a:pt x="349" y="3887"/>
                  </a:cubicBezTo>
                  <a:cubicBezTo>
                    <a:pt x="396" y="3899"/>
                    <a:pt x="444" y="3899"/>
                    <a:pt x="444" y="3946"/>
                  </a:cubicBezTo>
                  <a:cubicBezTo>
                    <a:pt x="483" y="3985"/>
                    <a:pt x="511" y="4034"/>
                    <a:pt x="556" y="4034"/>
                  </a:cubicBezTo>
                  <a:cubicBezTo>
                    <a:pt x="580" y="4034"/>
                    <a:pt x="609" y="4019"/>
                    <a:pt x="646" y="3982"/>
                  </a:cubicBezTo>
                  <a:cubicBezTo>
                    <a:pt x="670" y="3946"/>
                    <a:pt x="682" y="3899"/>
                    <a:pt x="706" y="3863"/>
                  </a:cubicBezTo>
                  <a:cubicBezTo>
                    <a:pt x="765" y="3827"/>
                    <a:pt x="825" y="3827"/>
                    <a:pt x="896" y="3803"/>
                  </a:cubicBezTo>
                  <a:cubicBezTo>
                    <a:pt x="896" y="3803"/>
                    <a:pt x="920" y="3791"/>
                    <a:pt x="932" y="3791"/>
                  </a:cubicBezTo>
                  <a:cubicBezTo>
                    <a:pt x="961" y="3769"/>
                    <a:pt x="987" y="3751"/>
                    <a:pt x="1008" y="3751"/>
                  </a:cubicBezTo>
                  <a:cubicBezTo>
                    <a:pt x="1032" y="3751"/>
                    <a:pt x="1051" y="3772"/>
                    <a:pt x="1063" y="3827"/>
                  </a:cubicBezTo>
                  <a:lnTo>
                    <a:pt x="1063" y="3863"/>
                  </a:lnTo>
                  <a:cubicBezTo>
                    <a:pt x="1099" y="3911"/>
                    <a:pt x="1111" y="3958"/>
                    <a:pt x="1111" y="4006"/>
                  </a:cubicBezTo>
                  <a:cubicBezTo>
                    <a:pt x="1123" y="4030"/>
                    <a:pt x="1146" y="4030"/>
                    <a:pt x="1158" y="4041"/>
                  </a:cubicBezTo>
                  <a:lnTo>
                    <a:pt x="1218" y="4041"/>
                  </a:lnTo>
                  <a:cubicBezTo>
                    <a:pt x="1226" y="4038"/>
                    <a:pt x="1235" y="4036"/>
                    <a:pt x="1245" y="4036"/>
                  </a:cubicBezTo>
                  <a:cubicBezTo>
                    <a:pt x="1264" y="4036"/>
                    <a:pt x="1285" y="4041"/>
                    <a:pt x="1301" y="4041"/>
                  </a:cubicBezTo>
                  <a:cubicBezTo>
                    <a:pt x="1325" y="4047"/>
                    <a:pt x="1349" y="4050"/>
                    <a:pt x="1373" y="4050"/>
                  </a:cubicBezTo>
                  <a:cubicBezTo>
                    <a:pt x="1396" y="4050"/>
                    <a:pt x="1420" y="4047"/>
                    <a:pt x="1444" y="4041"/>
                  </a:cubicBezTo>
                  <a:cubicBezTo>
                    <a:pt x="1471" y="4028"/>
                    <a:pt x="1497" y="4022"/>
                    <a:pt x="1523" y="4022"/>
                  </a:cubicBezTo>
                  <a:cubicBezTo>
                    <a:pt x="1586" y="4022"/>
                    <a:pt x="1643" y="4058"/>
                    <a:pt x="1694" y="4101"/>
                  </a:cubicBezTo>
                  <a:cubicBezTo>
                    <a:pt x="1754" y="4149"/>
                    <a:pt x="1813" y="4232"/>
                    <a:pt x="1896" y="4268"/>
                  </a:cubicBezTo>
                  <a:cubicBezTo>
                    <a:pt x="1901" y="4269"/>
                    <a:pt x="1906" y="4270"/>
                    <a:pt x="1912" y="4270"/>
                  </a:cubicBezTo>
                  <a:cubicBezTo>
                    <a:pt x="1926" y="4270"/>
                    <a:pt x="1941" y="4266"/>
                    <a:pt x="1953" y="4266"/>
                  </a:cubicBezTo>
                  <a:cubicBezTo>
                    <a:pt x="1973" y="4266"/>
                    <a:pt x="1982" y="4276"/>
                    <a:pt x="1956" y="4327"/>
                  </a:cubicBezTo>
                  <a:lnTo>
                    <a:pt x="1992" y="4351"/>
                  </a:lnTo>
                  <a:cubicBezTo>
                    <a:pt x="2071" y="4400"/>
                    <a:pt x="2123" y="4427"/>
                    <a:pt x="2160" y="4427"/>
                  </a:cubicBezTo>
                  <a:cubicBezTo>
                    <a:pt x="2212" y="4427"/>
                    <a:pt x="2233" y="4374"/>
                    <a:pt x="2254" y="4256"/>
                  </a:cubicBezTo>
                  <a:cubicBezTo>
                    <a:pt x="2254" y="4232"/>
                    <a:pt x="2277" y="4208"/>
                    <a:pt x="2277" y="4196"/>
                  </a:cubicBezTo>
                  <a:cubicBezTo>
                    <a:pt x="2289" y="4113"/>
                    <a:pt x="2301" y="4041"/>
                    <a:pt x="2337" y="3970"/>
                  </a:cubicBezTo>
                  <a:cubicBezTo>
                    <a:pt x="2349" y="3958"/>
                    <a:pt x="2349" y="3922"/>
                    <a:pt x="2361" y="3899"/>
                  </a:cubicBezTo>
                  <a:cubicBezTo>
                    <a:pt x="2373" y="3815"/>
                    <a:pt x="2432" y="3756"/>
                    <a:pt x="2408" y="3684"/>
                  </a:cubicBezTo>
                  <a:cubicBezTo>
                    <a:pt x="2343" y="3477"/>
                    <a:pt x="2397" y="3360"/>
                    <a:pt x="2562" y="3360"/>
                  </a:cubicBezTo>
                  <a:cubicBezTo>
                    <a:pt x="2578" y="3360"/>
                    <a:pt x="2594" y="3361"/>
                    <a:pt x="2611" y="3363"/>
                  </a:cubicBezTo>
                  <a:cubicBezTo>
                    <a:pt x="2671" y="3325"/>
                    <a:pt x="2721" y="3279"/>
                    <a:pt x="2774" y="3279"/>
                  </a:cubicBezTo>
                  <a:cubicBezTo>
                    <a:pt x="2805" y="3279"/>
                    <a:pt x="2837" y="3295"/>
                    <a:pt x="2873" y="3339"/>
                  </a:cubicBezTo>
                  <a:cubicBezTo>
                    <a:pt x="2883" y="3354"/>
                    <a:pt x="2897" y="3361"/>
                    <a:pt x="2913" y="3361"/>
                  </a:cubicBezTo>
                  <a:cubicBezTo>
                    <a:pt x="2936" y="3361"/>
                    <a:pt x="2964" y="3348"/>
                    <a:pt x="2992" y="3327"/>
                  </a:cubicBezTo>
                  <a:cubicBezTo>
                    <a:pt x="3051" y="3256"/>
                    <a:pt x="3147" y="3208"/>
                    <a:pt x="3230" y="3125"/>
                  </a:cubicBezTo>
                  <a:cubicBezTo>
                    <a:pt x="3240" y="3083"/>
                    <a:pt x="3233" y="3062"/>
                    <a:pt x="3217" y="3053"/>
                  </a:cubicBezTo>
                  <a:lnTo>
                    <a:pt x="3217" y="3053"/>
                  </a:lnTo>
                  <a:cubicBezTo>
                    <a:pt x="3268" y="3033"/>
                    <a:pt x="3291" y="2984"/>
                    <a:pt x="3266" y="2898"/>
                  </a:cubicBezTo>
                  <a:lnTo>
                    <a:pt x="3266" y="2898"/>
                  </a:lnTo>
                  <a:cubicBezTo>
                    <a:pt x="3275" y="2921"/>
                    <a:pt x="3289" y="2928"/>
                    <a:pt x="3305" y="2928"/>
                  </a:cubicBezTo>
                  <a:cubicBezTo>
                    <a:pt x="3330" y="2928"/>
                    <a:pt x="3358" y="2910"/>
                    <a:pt x="3373" y="2910"/>
                  </a:cubicBezTo>
                  <a:cubicBezTo>
                    <a:pt x="3468" y="2898"/>
                    <a:pt x="3504" y="2851"/>
                    <a:pt x="3540" y="2768"/>
                  </a:cubicBezTo>
                  <a:cubicBezTo>
                    <a:pt x="3550" y="2714"/>
                    <a:pt x="3580" y="2670"/>
                    <a:pt x="3637" y="2670"/>
                  </a:cubicBezTo>
                  <a:cubicBezTo>
                    <a:pt x="3644" y="2670"/>
                    <a:pt x="3651" y="2671"/>
                    <a:pt x="3659" y="2672"/>
                  </a:cubicBezTo>
                  <a:cubicBezTo>
                    <a:pt x="3742" y="2648"/>
                    <a:pt x="3766" y="2565"/>
                    <a:pt x="3790" y="2494"/>
                  </a:cubicBezTo>
                  <a:cubicBezTo>
                    <a:pt x="3801" y="2387"/>
                    <a:pt x="3849" y="2315"/>
                    <a:pt x="3956" y="2291"/>
                  </a:cubicBezTo>
                  <a:cubicBezTo>
                    <a:pt x="3980" y="2291"/>
                    <a:pt x="4004" y="2267"/>
                    <a:pt x="4016" y="2244"/>
                  </a:cubicBezTo>
                  <a:cubicBezTo>
                    <a:pt x="4028" y="2184"/>
                    <a:pt x="4087" y="2184"/>
                    <a:pt x="4135" y="2184"/>
                  </a:cubicBezTo>
                  <a:cubicBezTo>
                    <a:pt x="4159" y="2184"/>
                    <a:pt x="4194" y="2172"/>
                    <a:pt x="4218" y="2148"/>
                  </a:cubicBezTo>
                  <a:cubicBezTo>
                    <a:pt x="4361" y="2077"/>
                    <a:pt x="4385" y="1946"/>
                    <a:pt x="4397" y="1815"/>
                  </a:cubicBezTo>
                  <a:cubicBezTo>
                    <a:pt x="4421" y="1732"/>
                    <a:pt x="4444" y="1648"/>
                    <a:pt x="4504" y="1589"/>
                  </a:cubicBezTo>
                  <a:cubicBezTo>
                    <a:pt x="4516" y="1553"/>
                    <a:pt x="4552" y="1541"/>
                    <a:pt x="4563" y="1494"/>
                  </a:cubicBezTo>
                  <a:cubicBezTo>
                    <a:pt x="4563" y="1470"/>
                    <a:pt x="4599" y="1458"/>
                    <a:pt x="4623" y="1458"/>
                  </a:cubicBezTo>
                  <a:cubicBezTo>
                    <a:pt x="4659" y="1458"/>
                    <a:pt x="4683" y="1434"/>
                    <a:pt x="4694" y="1422"/>
                  </a:cubicBezTo>
                  <a:cubicBezTo>
                    <a:pt x="4683" y="1291"/>
                    <a:pt x="4671" y="1160"/>
                    <a:pt x="4683" y="1017"/>
                  </a:cubicBezTo>
                  <a:cubicBezTo>
                    <a:pt x="4683" y="958"/>
                    <a:pt x="4671" y="922"/>
                    <a:pt x="4659" y="863"/>
                  </a:cubicBezTo>
                  <a:cubicBezTo>
                    <a:pt x="4635" y="743"/>
                    <a:pt x="4575" y="636"/>
                    <a:pt x="4623" y="517"/>
                  </a:cubicBezTo>
                  <a:cubicBezTo>
                    <a:pt x="4623" y="482"/>
                    <a:pt x="4623" y="458"/>
                    <a:pt x="4611" y="422"/>
                  </a:cubicBezTo>
                  <a:cubicBezTo>
                    <a:pt x="4516" y="303"/>
                    <a:pt x="4397" y="231"/>
                    <a:pt x="4254" y="220"/>
                  </a:cubicBezTo>
                  <a:cubicBezTo>
                    <a:pt x="4099" y="208"/>
                    <a:pt x="3980" y="160"/>
                    <a:pt x="3861" y="65"/>
                  </a:cubicBezTo>
                  <a:cubicBezTo>
                    <a:pt x="3811" y="22"/>
                    <a:pt x="3752" y="1"/>
                    <a:pt x="3688"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1"/>
            <p:cNvSpPr/>
            <p:nvPr/>
          </p:nvSpPr>
          <p:spPr>
            <a:xfrm>
              <a:off x="1906475" y="1466675"/>
              <a:ext cx="3163525" cy="2660175"/>
            </a:xfrm>
            <a:custGeom>
              <a:avLst/>
              <a:gdLst/>
              <a:ahLst/>
              <a:cxnLst/>
              <a:rect l="l" t="t" r="r" b="b"/>
              <a:pathLst>
                <a:path w="126541" h="106407" extrusionOk="0">
                  <a:moveTo>
                    <a:pt x="17169" y="1"/>
                  </a:moveTo>
                  <a:lnTo>
                    <a:pt x="16836" y="60"/>
                  </a:lnTo>
                  <a:lnTo>
                    <a:pt x="16526" y="370"/>
                  </a:lnTo>
                  <a:lnTo>
                    <a:pt x="16169" y="572"/>
                  </a:lnTo>
                  <a:lnTo>
                    <a:pt x="15812" y="786"/>
                  </a:lnTo>
                  <a:lnTo>
                    <a:pt x="15610" y="834"/>
                  </a:lnTo>
                  <a:lnTo>
                    <a:pt x="15514" y="667"/>
                  </a:lnTo>
                  <a:lnTo>
                    <a:pt x="15121" y="72"/>
                  </a:lnTo>
                  <a:lnTo>
                    <a:pt x="14455" y="334"/>
                  </a:lnTo>
                  <a:lnTo>
                    <a:pt x="13752" y="906"/>
                  </a:lnTo>
                  <a:lnTo>
                    <a:pt x="13038" y="1394"/>
                  </a:lnTo>
                  <a:lnTo>
                    <a:pt x="12324" y="1739"/>
                  </a:lnTo>
                  <a:lnTo>
                    <a:pt x="11657" y="2156"/>
                  </a:lnTo>
                  <a:lnTo>
                    <a:pt x="11383" y="2334"/>
                  </a:lnTo>
                  <a:lnTo>
                    <a:pt x="11050" y="2358"/>
                  </a:lnTo>
                  <a:lnTo>
                    <a:pt x="10728" y="2596"/>
                  </a:lnTo>
                  <a:lnTo>
                    <a:pt x="10609" y="3049"/>
                  </a:lnTo>
                  <a:lnTo>
                    <a:pt x="10466" y="3251"/>
                  </a:lnTo>
                  <a:lnTo>
                    <a:pt x="10514" y="3549"/>
                  </a:lnTo>
                  <a:lnTo>
                    <a:pt x="10633" y="3608"/>
                  </a:lnTo>
                  <a:lnTo>
                    <a:pt x="10764" y="3584"/>
                  </a:lnTo>
                  <a:lnTo>
                    <a:pt x="10990" y="3525"/>
                  </a:lnTo>
                  <a:lnTo>
                    <a:pt x="11192" y="3608"/>
                  </a:lnTo>
                  <a:lnTo>
                    <a:pt x="10966" y="3834"/>
                  </a:lnTo>
                  <a:lnTo>
                    <a:pt x="10847" y="4073"/>
                  </a:lnTo>
                  <a:lnTo>
                    <a:pt x="11121" y="4263"/>
                  </a:lnTo>
                  <a:lnTo>
                    <a:pt x="11478" y="4346"/>
                  </a:lnTo>
                  <a:lnTo>
                    <a:pt x="11669" y="4323"/>
                  </a:lnTo>
                  <a:lnTo>
                    <a:pt x="11871" y="4299"/>
                  </a:lnTo>
                  <a:lnTo>
                    <a:pt x="11990" y="4358"/>
                  </a:lnTo>
                  <a:lnTo>
                    <a:pt x="12073" y="4466"/>
                  </a:lnTo>
                  <a:lnTo>
                    <a:pt x="11621" y="4835"/>
                  </a:lnTo>
                  <a:lnTo>
                    <a:pt x="11073" y="5001"/>
                  </a:lnTo>
                  <a:lnTo>
                    <a:pt x="10383" y="4727"/>
                  </a:lnTo>
                  <a:lnTo>
                    <a:pt x="9871" y="5454"/>
                  </a:lnTo>
                  <a:lnTo>
                    <a:pt x="9597" y="4739"/>
                  </a:lnTo>
                  <a:lnTo>
                    <a:pt x="9061" y="4942"/>
                  </a:lnTo>
                  <a:lnTo>
                    <a:pt x="8228" y="5335"/>
                  </a:lnTo>
                  <a:lnTo>
                    <a:pt x="7323" y="5454"/>
                  </a:lnTo>
                  <a:lnTo>
                    <a:pt x="6656" y="5537"/>
                  </a:lnTo>
                  <a:lnTo>
                    <a:pt x="6001" y="5478"/>
                  </a:lnTo>
                  <a:lnTo>
                    <a:pt x="5537" y="5073"/>
                  </a:lnTo>
                  <a:lnTo>
                    <a:pt x="5263" y="4442"/>
                  </a:lnTo>
                  <a:lnTo>
                    <a:pt x="4954" y="5085"/>
                  </a:lnTo>
                  <a:lnTo>
                    <a:pt x="4334" y="5335"/>
                  </a:lnTo>
                  <a:lnTo>
                    <a:pt x="3822" y="5561"/>
                  </a:lnTo>
                  <a:lnTo>
                    <a:pt x="3953" y="6085"/>
                  </a:lnTo>
                  <a:lnTo>
                    <a:pt x="2858" y="6573"/>
                  </a:lnTo>
                  <a:lnTo>
                    <a:pt x="1679" y="6644"/>
                  </a:lnTo>
                  <a:lnTo>
                    <a:pt x="1536" y="6692"/>
                  </a:lnTo>
                  <a:lnTo>
                    <a:pt x="1382" y="6799"/>
                  </a:lnTo>
                  <a:lnTo>
                    <a:pt x="1215" y="6978"/>
                  </a:lnTo>
                  <a:lnTo>
                    <a:pt x="1203" y="7216"/>
                  </a:lnTo>
                  <a:lnTo>
                    <a:pt x="1358" y="7394"/>
                  </a:lnTo>
                  <a:lnTo>
                    <a:pt x="1596" y="7383"/>
                  </a:lnTo>
                  <a:lnTo>
                    <a:pt x="1751" y="7347"/>
                  </a:lnTo>
                  <a:lnTo>
                    <a:pt x="1929" y="7442"/>
                  </a:lnTo>
                  <a:lnTo>
                    <a:pt x="1203" y="7883"/>
                  </a:lnTo>
                  <a:lnTo>
                    <a:pt x="429" y="8359"/>
                  </a:lnTo>
                  <a:lnTo>
                    <a:pt x="298" y="8537"/>
                  </a:lnTo>
                  <a:lnTo>
                    <a:pt x="310" y="8776"/>
                  </a:lnTo>
                  <a:lnTo>
                    <a:pt x="524" y="9228"/>
                  </a:lnTo>
                  <a:lnTo>
                    <a:pt x="239" y="9657"/>
                  </a:lnTo>
                  <a:lnTo>
                    <a:pt x="120" y="9847"/>
                  </a:lnTo>
                  <a:lnTo>
                    <a:pt x="60" y="10097"/>
                  </a:lnTo>
                  <a:lnTo>
                    <a:pt x="1" y="10454"/>
                  </a:lnTo>
                  <a:lnTo>
                    <a:pt x="155" y="10740"/>
                  </a:lnTo>
                  <a:lnTo>
                    <a:pt x="393" y="10692"/>
                  </a:lnTo>
                  <a:lnTo>
                    <a:pt x="584" y="10478"/>
                  </a:lnTo>
                  <a:lnTo>
                    <a:pt x="965" y="10264"/>
                  </a:lnTo>
                  <a:lnTo>
                    <a:pt x="1370" y="10300"/>
                  </a:lnTo>
                  <a:lnTo>
                    <a:pt x="1489" y="10538"/>
                  </a:lnTo>
                  <a:lnTo>
                    <a:pt x="1370" y="10800"/>
                  </a:lnTo>
                  <a:lnTo>
                    <a:pt x="1465" y="11097"/>
                  </a:lnTo>
                  <a:lnTo>
                    <a:pt x="1656" y="11347"/>
                  </a:lnTo>
                  <a:lnTo>
                    <a:pt x="1798" y="11526"/>
                  </a:lnTo>
                  <a:lnTo>
                    <a:pt x="1703" y="11740"/>
                  </a:lnTo>
                  <a:lnTo>
                    <a:pt x="1441" y="12097"/>
                  </a:lnTo>
                  <a:lnTo>
                    <a:pt x="1620" y="12502"/>
                  </a:lnTo>
                  <a:lnTo>
                    <a:pt x="2001" y="12586"/>
                  </a:lnTo>
                  <a:lnTo>
                    <a:pt x="2263" y="12300"/>
                  </a:lnTo>
                  <a:lnTo>
                    <a:pt x="2727" y="12181"/>
                  </a:lnTo>
                  <a:lnTo>
                    <a:pt x="3096" y="12466"/>
                  </a:lnTo>
                  <a:lnTo>
                    <a:pt x="3132" y="12752"/>
                  </a:lnTo>
                  <a:lnTo>
                    <a:pt x="2858" y="12895"/>
                  </a:lnTo>
                  <a:lnTo>
                    <a:pt x="2120" y="13812"/>
                  </a:lnTo>
                  <a:cubicBezTo>
                    <a:pt x="2009" y="14651"/>
                    <a:pt x="2082" y="15537"/>
                    <a:pt x="2508" y="15537"/>
                  </a:cubicBezTo>
                  <a:cubicBezTo>
                    <a:pt x="2722" y="15537"/>
                    <a:pt x="3026" y="15311"/>
                    <a:pt x="3441" y="14741"/>
                  </a:cubicBezTo>
                  <a:lnTo>
                    <a:pt x="4180" y="14669"/>
                  </a:lnTo>
                  <a:lnTo>
                    <a:pt x="4227" y="14645"/>
                  </a:lnTo>
                  <a:lnTo>
                    <a:pt x="4287" y="14586"/>
                  </a:lnTo>
                  <a:lnTo>
                    <a:pt x="4501" y="14360"/>
                  </a:lnTo>
                  <a:lnTo>
                    <a:pt x="4763" y="14467"/>
                  </a:lnTo>
                  <a:lnTo>
                    <a:pt x="4918" y="14800"/>
                  </a:lnTo>
                  <a:lnTo>
                    <a:pt x="4704" y="15122"/>
                  </a:lnTo>
                  <a:lnTo>
                    <a:pt x="4453" y="15312"/>
                  </a:lnTo>
                  <a:lnTo>
                    <a:pt x="4358" y="15610"/>
                  </a:lnTo>
                  <a:lnTo>
                    <a:pt x="4299" y="16086"/>
                  </a:lnTo>
                  <a:lnTo>
                    <a:pt x="3918" y="16431"/>
                  </a:lnTo>
                  <a:lnTo>
                    <a:pt x="3572" y="16800"/>
                  </a:lnTo>
                  <a:lnTo>
                    <a:pt x="3572" y="17336"/>
                  </a:lnTo>
                  <a:lnTo>
                    <a:pt x="3918" y="17646"/>
                  </a:lnTo>
                  <a:lnTo>
                    <a:pt x="4406" y="17705"/>
                  </a:lnTo>
                  <a:lnTo>
                    <a:pt x="4823" y="17598"/>
                  </a:lnTo>
                  <a:lnTo>
                    <a:pt x="5275" y="17646"/>
                  </a:lnTo>
                  <a:lnTo>
                    <a:pt x="4930" y="18170"/>
                  </a:lnTo>
                  <a:lnTo>
                    <a:pt x="4358" y="18432"/>
                  </a:lnTo>
                  <a:lnTo>
                    <a:pt x="3870" y="18634"/>
                  </a:lnTo>
                  <a:lnTo>
                    <a:pt x="3703" y="19110"/>
                  </a:lnTo>
                  <a:lnTo>
                    <a:pt x="4025" y="19467"/>
                  </a:lnTo>
                  <a:lnTo>
                    <a:pt x="4561" y="19408"/>
                  </a:lnTo>
                  <a:lnTo>
                    <a:pt x="4870" y="19348"/>
                  </a:lnTo>
                  <a:lnTo>
                    <a:pt x="5108" y="19491"/>
                  </a:lnTo>
                  <a:lnTo>
                    <a:pt x="5013" y="19789"/>
                  </a:lnTo>
                  <a:lnTo>
                    <a:pt x="4704" y="19967"/>
                  </a:lnTo>
                  <a:lnTo>
                    <a:pt x="4537" y="20027"/>
                  </a:lnTo>
                  <a:lnTo>
                    <a:pt x="4382" y="20086"/>
                  </a:lnTo>
                  <a:lnTo>
                    <a:pt x="3608" y="20896"/>
                  </a:lnTo>
                  <a:lnTo>
                    <a:pt x="2906" y="21765"/>
                  </a:lnTo>
                  <a:lnTo>
                    <a:pt x="2846" y="21980"/>
                  </a:lnTo>
                  <a:lnTo>
                    <a:pt x="2906" y="22230"/>
                  </a:lnTo>
                  <a:lnTo>
                    <a:pt x="2965" y="22813"/>
                  </a:lnTo>
                  <a:lnTo>
                    <a:pt x="2858" y="23396"/>
                  </a:lnTo>
                  <a:lnTo>
                    <a:pt x="2858" y="24051"/>
                  </a:lnTo>
                  <a:lnTo>
                    <a:pt x="3525" y="24111"/>
                  </a:lnTo>
                  <a:lnTo>
                    <a:pt x="4418" y="23623"/>
                  </a:lnTo>
                  <a:lnTo>
                    <a:pt x="5073" y="22873"/>
                  </a:lnTo>
                  <a:lnTo>
                    <a:pt x="5406" y="22587"/>
                  </a:lnTo>
                  <a:lnTo>
                    <a:pt x="5823" y="22420"/>
                  </a:lnTo>
                  <a:lnTo>
                    <a:pt x="7740" y="22277"/>
                  </a:lnTo>
                  <a:lnTo>
                    <a:pt x="9597" y="21777"/>
                  </a:lnTo>
                  <a:lnTo>
                    <a:pt x="9978" y="21753"/>
                  </a:lnTo>
                  <a:lnTo>
                    <a:pt x="10157" y="22158"/>
                  </a:lnTo>
                  <a:lnTo>
                    <a:pt x="10252" y="22575"/>
                  </a:lnTo>
                  <a:lnTo>
                    <a:pt x="10669" y="22730"/>
                  </a:lnTo>
                  <a:lnTo>
                    <a:pt x="11109" y="22992"/>
                  </a:lnTo>
                  <a:lnTo>
                    <a:pt x="10990" y="23480"/>
                  </a:lnTo>
                  <a:lnTo>
                    <a:pt x="10764" y="23646"/>
                  </a:lnTo>
                  <a:lnTo>
                    <a:pt x="10514" y="23754"/>
                  </a:lnTo>
                  <a:lnTo>
                    <a:pt x="10026" y="24146"/>
                  </a:lnTo>
                  <a:lnTo>
                    <a:pt x="9716" y="24682"/>
                  </a:lnTo>
                  <a:lnTo>
                    <a:pt x="9787" y="25028"/>
                  </a:lnTo>
                  <a:lnTo>
                    <a:pt x="10145" y="25159"/>
                  </a:lnTo>
                  <a:lnTo>
                    <a:pt x="10228" y="25266"/>
                  </a:lnTo>
                  <a:lnTo>
                    <a:pt x="10180" y="25397"/>
                  </a:lnTo>
                  <a:lnTo>
                    <a:pt x="10061" y="25849"/>
                  </a:lnTo>
                  <a:lnTo>
                    <a:pt x="10311" y="26171"/>
                  </a:lnTo>
                  <a:lnTo>
                    <a:pt x="10847" y="26194"/>
                  </a:lnTo>
                  <a:lnTo>
                    <a:pt x="11359" y="25932"/>
                  </a:lnTo>
                  <a:lnTo>
                    <a:pt x="12300" y="25325"/>
                  </a:lnTo>
                  <a:lnTo>
                    <a:pt x="13407" y="25492"/>
                  </a:lnTo>
                  <a:lnTo>
                    <a:pt x="13705" y="25540"/>
                  </a:lnTo>
                  <a:lnTo>
                    <a:pt x="14002" y="25432"/>
                  </a:lnTo>
                  <a:lnTo>
                    <a:pt x="14479" y="25301"/>
                  </a:lnTo>
                  <a:lnTo>
                    <a:pt x="14895" y="25575"/>
                  </a:lnTo>
                  <a:lnTo>
                    <a:pt x="15705" y="26171"/>
                  </a:lnTo>
                  <a:lnTo>
                    <a:pt x="16717" y="26218"/>
                  </a:lnTo>
                  <a:lnTo>
                    <a:pt x="17026" y="26194"/>
                  </a:lnTo>
                  <a:lnTo>
                    <a:pt x="17312" y="26349"/>
                  </a:lnTo>
                  <a:lnTo>
                    <a:pt x="17967" y="26635"/>
                  </a:lnTo>
                  <a:lnTo>
                    <a:pt x="18598" y="26337"/>
                  </a:lnTo>
                  <a:lnTo>
                    <a:pt x="18931" y="26147"/>
                  </a:lnTo>
                  <a:lnTo>
                    <a:pt x="19301" y="26075"/>
                  </a:lnTo>
                  <a:lnTo>
                    <a:pt x="19932" y="25897"/>
                  </a:lnTo>
                  <a:lnTo>
                    <a:pt x="20098" y="25266"/>
                  </a:lnTo>
                  <a:lnTo>
                    <a:pt x="20229" y="24849"/>
                  </a:lnTo>
                  <a:lnTo>
                    <a:pt x="20479" y="24766"/>
                  </a:lnTo>
                  <a:lnTo>
                    <a:pt x="21503" y="25063"/>
                  </a:lnTo>
                  <a:lnTo>
                    <a:pt x="22527" y="25004"/>
                  </a:lnTo>
                  <a:lnTo>
                    <a:pt x="23468" y="25218"/>
                  </a:lnTo>
                  <a:lnTo>
                    <a:pt x="24230" y="24658"/>
                  </a:lnTo>
                  <a:lnTo>
                    <a:pt x="24337" y="24599"/>
                  </a:lnTo>
                  <a:lnTo>
                    <a:pt x="24480" y="24551"/>
                  </a:lnTo>
                  <a:lnTo>
                    <a:pt x="24611" y="25397"/>
                  </a:lnTo>
                  <a:lnTo>
                    <a:pt x="25468" y="25504"/>
                  </a:lnTo>
                  <a:lnTo>
                    <a:pt x="25778" y="25480"/>
                  </a:lnTo>
                  <a:lnTo>
                    <a:pt x="26087" y="25420"/>
                  </a:lnTo>
                  <a:lnTo>
                    <a:pt x="26373" y="25420"/>
                  </a:lnTo>
                  <a:lnTo>
                    <a:pt x="26480" y="25659"/>
                  </a:lnTo>
                  <a:lnTo>
                    <a:pt x="26563" y="26802"/>
                  </a:lnTo>
                  <a:lnTo>
                    <a:pt x="26361" y="27980"/>
                  </a:lnTo>
                  <a:lnTo>
                    <a:pt x="26337" y="29016"/>
                  </a:lnTo>
                  <a:lnTo>
                    <a:pt x="27135" y="29373"/>
                  </a:lnTo>
                  <a:lnTo>
                    <a:pt x="28468" y="29409"/>
                  </a:lnTo>
                  <a:lnTo>
                    <a:pt x="29492" y="30254"/>
                  </a:lnTo>
                  <a:lnTo>
                    <a:pt x="29719" y="30802"/>
                  </a:lnTo>
                  <a:lnTo>
                    <a:pt x="29457" y="31290"/>
                  </a:lnTo>
                  <a:lnTo>
                    <a:pt x="28897" y="31921"/>
                  </a:lnTo>
                  <a:lnTo>
                    <a:pt x="28564" y="32683"/>
                  </a:lnTo>
                  <a:lnTo>
                    <a:pt x="28445" y="32993"/>
                  </a:lnTo>
                  <a:lnTo>
                    <a:pt x="28230" y="33195"/>
                  </a:lnTo>
                  <a:lnTo>
                    <a:pt x="27564" y="33707"/>
                  </a:lnTo>
                  <a:lnTo>
                    <a:pt x="26992" y="34314"/>
                  </a:lnTo>
                  <a:lnTo>
                    <a:pt x="26694" y="34553"/>
                  </a:lnTo>
                  <a:lnTo>
                    <a:pt x="26361" y="34731"/>
                  </a:lnTo>
                  <a:lnTo>
                    <a:pt x="25111" y="35160"/>
                  </a:lnTo>
                  <a:lnTo>
                    <a:pt x="24111" y="36041"/>
                  </a:lnTo>
                  <a:lnTo>
                    <a:pt x="23801" y="36267"/>
                  </a:lnTo>
                  <a:lnTo>
                    <a:pt x="23515" y="36577"/>
                  </a:lnTo>
                  <a:lnTo>
                    <a:pt x="23099" y="37529"/>
                  </a:lnTo>
                  <a:lnTo>
                    <a:pt x="22099" y="37624"/>
                  </a:lnTo>
                  <a:lnTo>
                    <a:pt x="21789" y="37708"/>
                  </a:lnTo>
                  <a:lnTo>
                    <a:pt x="21849" y="37982"/>
                  </a:lnTo>
                  <a:lnTo>
                    <a:pt x="22265" y="38970"/>
                  </a:lnTo>
                  <a:lnTo>
                    <a:pt x="22682" y="39958"/>
                  </a:lnTo>
                  <a:lnTo>
                    <a:pt x="22789" y="40137"/>
                  </a:lnTo>
                  <a:lnTo>
                    <a:pt x="22741" y="40339"/>
                  </a:lnTo>
                  <a:lnTo>
                    <a:pt x="22503" y="40970"/>
                  </a:lnTo>
                  <a:lnTo>
                    <a:pt x="22563" y="41625"/>
                  </a:lnTo>
                  <a:lnTo>
                    <a:pt x="22741" y="42589"/>
                  </a:lnTo>
                  <a:lnTo>
                    <a:pt x="22551" y="43554"/>
                  </a:lnTo>
                  <a:lnTo>
                    <a:pt x="22515" y="43816"/>
                  </a:lnTo>
                  <a:lnTo>
                    <a:pt x="22646" y="44078"/>
                  </a:lnTo>
                  <a:lnTo>
                    <a:pt x="22801" y="44542"/>
                  </a:lnTo>
                  <a:lnTo>
                    <a:pt x="22527" y="44923"/>
                  </a:lnTo>
                  <a:lnTo>
                    <a:pt x="22230" y="45399"/>
                  </a:lnTo>
                  <a:lnTo>
                    <a:pt x="22265" y="45959"/>
                  </a:lnTo>
                  <a:lnTo>
                    <a:pt x="22349" y="46673"/>
                  </a:lnTo>
                  <a:lnTo>
                    <a:pt x="22075" y="47387"/>
                  </a:lnTo>
                  <a:lnTo>
                    <a:pt x="21563" y="47923"/>
                  </a:lnTo>
                  <a:lnTo>
                    <a:pt x="20896" y="48173"/>
                  </a:lnTo>
                  <a:lnTo>
                    <a:pt x="20658" y="48233"/>
                  </a:lnTo>
                  <a:lnTo>
                    <a:pt x="20432" y="48340"/>
                  </a:lnTo>
                  <a:lnTo>
                    <a:pt x="20063" y="48578"/>
                  </a:lnTo>
                  <a:lnTo>
                    <a:pt x="19944" y="48935"/>
                  </a:lnTo>
                  <a:lnTo>
                    <a:pt x="20039" y="49542"/>
                  </a:lnTo>
                  <a:lnTo>
                    <a:pt x="20372" y="50019"/>
                  </a:lnTo>
                  <a:lnTo>
                    <a:pt x="20729" y="50304"/>
                  </a:lnTo>
                  <a:lnTo>
                    <a:pt x="20920" y="50685"/>
                  </a:lnTo>
                  <a:lnTo>
                    <a:pt x="21027" y="52400"/>
                  </a:lnTo>
                  <a:lnTo>
                    <a:pt x="20301" y="53948"/>
                  </a:lnTo>
                  <a:lnTo>
                    <a:pt x="20015" y="54424"/>
                  </a:lnTo>
                  <a:lnTo>
                    <a:pt x="19836" y="54948"/>
                  </a:lnTo>
                  <a:lnTo>
                    <a:pt x="19372" y="55924"/>
                  </a:lnTo>
                  <a:lnTo>
                    <a:pt x="18277" y="55996"/>
                  </a:lnTo>
                  <a:lnTo>
                    <a:pt x="17515" y="55865"/>
                  </a:lnTo>
                  <a:lnTo>
                    <a:pt x="16776" y="55877"/>
                  </a:lnTo>
                  <a:lnTo>
                    <a:pt x="15622" y="55996"/>
                  </a:lnTo>
                  <a:lnTo>
                    <a:pt x="14526" y="55746"/>
                  </a:lnTo>
                  <a:lnTo>
                    <a:pt x="14312" y="55698"/>
                  </a:lnTo>
                  <a:lnTo>
                    <a:pt x="14157" y="55805"/>
                  </a:lnTo>
                  <a:lnTo>
                    <a:pt x="14109" y="55972"/>
                  </a:lnTo>
                  <a:lnTo>
                    <a:pt x="14181" y="56139"/>
                  </a:lnTo>
                  <a:lnTo>
                    <a:pt x="14526" y="56770"/>
                  </a:lnTo>
                  <a:lnTo>
                    <a:pt x="14955" y="57365"/>
                  </a:lnTo>
                  <a:lnTo>
                    <a:pt x="15205" y="57651"/>
                  </a:lnTo>
                  <a:lnTo>
                    <a:pt x="15241" y="58020"/>
                  </a:lnTo>
                  <a:lnTo>
                    <a:pt x="15252" y="58436"/>
                  </a:lnTo>
                  <a:lnTo>
                    <a:pt x="15586" y="58675"/>
                  </a:lnTo>
                  <a:lnTo>
                    <a:pt x="16003" y="58996"/>
                  </a:lnTo>
                  <a:lnTo>
                    <a:pt x="15943" y="59544"/>
                  </a:lnTo>
                  <a:lnTo>
                    <a:pt x="15836" y="59960"/>
                  </a:lnTo>
                  <a:lnTo>
                    <a:pt x="16003" y="60341"/>
                  </a:lnTo>
                  <a:lnTo>
                    <a:pt x="16491" y="61020"/>
                  </a:lnTo>
                  <a:lnTo>
                    <a:pt x="16634" y="61818"/>
                  </a:lnTo>
                  <a:lnTo>
                    <a:pt x="16788" y="62306"/>
                  </a:lnTo>
                  <a:lnTo>
                    <a:pt x="17169" y="62651"/>
                  </a:lnTo>
                  <a:lnTo>
                    <a:pt x="17431" y="62818"/>
                  </a:lnTo>
                  <a:lnTo>
                    <a:pt x="17550" y="63104"/>
                  </a:lnTo>
                  <a:lnTo>
                    <a:pt x="17765" y="63592"/>
                  </a:lnTo>
                  <a:lnTo>
                    <a:pt x="18312" y="63568"/>
                  </a:lnTo>
                  <a:lnTo>
                    <a:pt x="18848" y="63604"/>
                  </a:lnTo>
                  <a:lnTo>
                    <a:pt x="19348" y="64128"/>
                  </a:lnTo>
                  <a:lnTo>
                    <a:pt x="19467" y="64794"/>
                  </a:lnTo>
                  <a:lnTo>
                    <a:pt x="19146" y="65378"/>
                  </a:lnTo>
                  <a:lnTo>
                    <a:pt x="18562" y="66009"/>
                  </a:lnTo>
                  <a:lnTo>
                    <a:pt x="18622" y="66878"/>
                  </a:lnTo>
                  <a:lnTo>
                    <a:pt x="18622" y="67021"/>
                  </a:lnTo>
                  <a:lnTo>
                    <a:pt x="18467" y="67140"/>
                  </a:lnTo>
                  <a:lnTo>
                    <a:pt x="17503" y="67759"/>
                  </a:lnTo>
                  <a:lnTo>
                    <a:pt x="16610" y="68485"/>
                  </a:lnTo>
                  <a:lnTo>
                    <a:pt x="16086" y="68950"/>
                  </a:lnTo>
                  <a:lnTo>
                    <a:pt x="15907" y="69545"/>
                  </a:lnTo>
                  <a:lnTo>
                    <a:pt x="15848" y="70378"/>
                  </a:lnTo>
                  <a:lnTo>
                    <a:pt x="15514" y="71105"/>
                  </a:lnTo>
                  <a:lnTo>
                    <a:pt x="15229" y="71724"/>
                  </a:lnTo>
                  <a:lnTo>
                    <a:pt x="15300" y="72414"/>
                  </a:lnTo>
                  <a:lnTo>
                    <a:pt x="16288" y="74010"/>
                  </a:lnTo>
                  <a:lnTo>
                    <a:pt x="17038" y="75736"/>
                  </a:lnTo>
                  <a:lnTo>
                    <a:pt x="17431" y="76153"/>
                  </a:lnTo>
                  <a:lnTo>
                    <a:pt x="18027" y="76093"/>
                  </a:lnTo>
                  <a:lnTo>
                    <a:pt x="18789" y="75927"/>
                  </a:lnTo>
                  <a:lnTo>
                    <a:pt x="19039" y="76677"/>
                  </a:lnTo>
                  <a:lnTo>
                    <a:pt x="19039" y="77034"/>
                  </a:lnTo>
                  <a:lnTo>
                    <a:pt x="18801" y="77248"/>
                  </a:lnTo>
                  <a:lnTo>
                    <a:pt x="18586" y="77415"/>
                  </a:lnTo>
                  <a:lnTo>
                    <a:pt x="18503" y="77665"/>
                  </a:lnTo>
                  <a:lnTo>
                    <a:pt x="18134" y="78177"/>
                  </a:lnTo>
                  <a:lnTo>
                    <a:pt x="17479" y="78082"/>
                  </a:lnTo>
                  <a:lnTo>
                    <a:pt x="17086" y="77927"/>
                  </a:lnTo>
                  <a:lnTo>
                    <a:pt x="16741" y="78106"/>
                  </a:lnTo>
                  <a:lnTo>
                    <a:pt x="16467" y="78379"/>
                  </a:lnTo>
                  <a:lnTo>
                    <a:pt x="16086" y="78320"/>
                  </a:lnTo>
                  <a:lnTo>
                    <a:pt x="15657" y="78296"/>
                  </a:lnTo>
                  <a:lnTo>
                    <a:pt x="15407" y="78713"/>
                  </a:lnTo>
                  <a:lnTo>
                    <a:pt x="14943" y="80058"/>
                  </a:lnTo>
                  <a:lnTo>
                    <a:pt x="14026" y="81177"/>
                  </a:lnTo>
                  <a:lnTo>
                    <a:pt x="13288" y="81749"/>
                  </a:lnTo>
                  <a:lnTo>
                    <a:pt x="12835" y="82547"/>
                  </a:lnTo>
                  <a:lnTo>
                    <a:pt x="12550" y="83392"/>
                  </a:lnTo>
                  <a:lnTo>
                    <a:pt x="12085" y="84154"/>
                  </a:lnTo>
                  <a:lnTo>
                    <a:pt x="11978" y="84368"/>
                  </a:lnTo>
                  <a:lnTo>
                    <a:pt x="12038" y="84606"/>
                  </a:lnTo>
                  <a:lnTo>
                    <a:pt x="12574" y="85987"/>
                  </a:lnTo>
                  <a:lnTo>
                    <a:pt x="12514" y="87464"/>
                  </a:lnTo>
                  <a:lnTo>
                    <a:pt x="12562" y="88369"/>
                  </a:lnTo>
                  <a:lnTo>
                    <a:pt x="12895" y="89202"/>
                  </a:lnTo>
                  <a:lnTo>
                    <a:pt x="13228" y="89274"/>
                  </a:lnTo>
                  <a:lnTo>
                    <a:pt x="13609" y="89035"/>
                  </a:lnTo>
                  <a:lnTo>
                    <a:pt x="14871" y="89190"/>
                  </a:lnTo>
                  <a:lnTo>
                    <a:pt x="16134" y="89202"/>
                  </a:lnTo>
                  <a:lnTo>
                    <a:pt x="17146" y="89345"/>
                  </a:lnTo>
                  <a:lnTo>
                    <a:pt x="18027" y="89809"/>
                  </a:lnTo>
                  <a:lnTo>
                    <a:pt x="18848" y="90286"/>
                  </a:lnTo>
                  <a:lnTo>
                    <a:pt x="19682" y="90738"/>
                  </a:lnTo>
                  <a:lnTo>
                    <a:pt x="20634" y="91298"/>
                  </a:lnTo>
                  <a:lnTo>
                    <a:pt x="21503" y="91988"/>
                  </a:lnTo>
                  <a:lnTo>
                    <a:pt x="22980" y="93607"/>
                  </a:lnTo>
                  <a:lnTo>
                    <a:pt x="24277" y="95358"/>
                  </a:lnTo>
                  <a:lnTo>
                    <a:pt x="24087" y="95417"/>
                  </a:lnTo>
                  <a:lnTo>
                    <a:pt x="23884" y="95501"/>
                  </a:lnTo>
                  <a:lnTo>
                    <a:pt x="23325" y="95703"/>
                  </a:lnTo>
                  <a:lnTo>
                    <a:pt x="23099" y="96251"/>
                  </a:lnTo>
                  <a:lnTo>
                    <a:pt x="23456" y="97346"/>
                  </a:lnTo>
                  <a:lnTo>
                    <a:pt x="24218" y="97620"/>
                  </a:lnTo>
                  <a:lnTo>
                    <a:pt x="24861" y="97798"/>
                  </a:lnTo>
                  <a:lnTo>
                    <a:pt x="25373" y="98191"/>
                  </a:lnTo>
                  <a:lnTo>
                    <a:pt x="25528" y="98477"/>
                  </a:lnTo>
                  <a:lnTo>
                    <a:pt x="25254" y="98596"/>
                  </a:lnTo>
                  <a:lnTo>
                    <a:pt x="24682" y="98858"/>
                  </a:lnTo>
                  <a:lnTo>
                    <a:pt x="24801" y="99465"/>
                  </a:lnTo>
                  <a:lnTo>
                    <a:pt x="25004" y="99989"/>
                  </a:lnTo>
                  <a:lnTo>
                    <a:pt x="25230" y="100513"/>
                  </a:lnTo>
                  <a:lnTo>
                    <a:pt x="26182" y="102025"/>
                  </a:lnTo>
                  <a:lnTo>
                    <a:pt x="27087" y="103573"/>
                  </a:lnTo>
                  <a:lnTo>
                    <a:pt x="27278" y="103752"/>
                  </a:lnTo>
                  <a:lnTo>
                    <a:pt x="27575" y="103811"/>
                  </a:lnTo>
                  <a:lnTo>
                    <a:pt x="28468" y="104073"/>
                  </a:lnTo>
                  <a:lnTo>
                    <a:pt x="29147" y="104704"/>
                  </a:lnTo>
                  <a:lnTo>
                    <a:pt x="29445" y="104990"/>
                  </a:lnTo>
                  <a:lnTo>
                    <a:pt x="29778" y="105228"/>
                  </a:lnTo>
                  <a:lnTo>
                    <a:pt x="30671" y="105704"/>
                  </a:lnTo>
                  <a:lnTo>
                    <a:pt x="31588" y="106133"/>
                  </a:lnTo>
                  <a:lnTo>
                    <a:pt x="32517" y="106407"/>
                  </a:lnTo>
                  <a:lnTo>
                    <a:pt x="33469" y="106180"/>
                  </a:lnTo>
                  <a:lnTo>
                    <a:pt x="33814" y="105597"/>
                  </a:lnTo>
                  <a:lnTo>
                    <a:pt x="33695" y="104871"/>
                  </a:lnTo>
                  <a:lnTo>
                    <a:pt x="33826" y="104383"/>
                  </a:lnTo>
                  <a:lnTo>
                    <a:pt x="34338" y="104311"/>
                  </a:lnTo>
                  <a:lnTo>
                    <a:pt x="34779" y="104275"/>
                  </a:lnTo>
                  <a:lnTo>
                    <a:pt x="35005" y="103918"/>
                  </a:lnTo>
                  <a:lnTo>
                    <a:pt x="35898" y="102716"/>
                  </a:lnTo>
                  <a:lnTo>
                    <a:pt x="36767" y="101477"/>
                  </a:lnTo>
                  <a:lnTo>
                    <a:pt x="36827" y="101406"/>
                  </a:lnTo>
                  <a:lnTo>
                    <a:pt x="36910" y="101346"/>
                  </a:lnTo>
                  <a:lnTo>
                    <a:pt x="38684" y="100692"/>
                  </a:lnTo>
                  <a:lnTo>
                    <a:pt x="40470" y="100037"/>
                  </a:lnTo>
                  <a:lnTo>
                    <a:pt x="40910" y="99989"/>
                  </a:lnTo>
                  <a:lnTo>
                    <a:pt x="41410" y="100156"/>
                  </a:lnTo>
                  <a:lnTo>
                    <a:pt x="42315" y="100346"/>
                  </a:lnTo>
                  <a:lnTo>
                    <a:pt x="43149" y="100072"/>
                  </a:lnTo>
                  <a:lnTo>
                    <a:pt x="44387" y="99037"/>
                  </a:lnTo>
                  <a:lnTo>
                    <a:pt x="45482" y="97870"/>
                  </a:lnTo>
                  <a:lnTo>
                    <a:pt x="45852" y="97548"/>
                  </a:lnTo>
                  <a:lnTo>
                    <a:pt x="46304" y="97477"/>
                  </a:lnTo>
                  <a:lnTo>
                    <a:pt x="47447" y="97596"/>
                  </a:lnTo>
                  <a:lnTo>
                    <a:pt x="48578" y="97477"/>
                  </a:lnTo>
                  <a:lnTo>
                    <a:pt x="50162" y="97239"/>
                  </a:lnTo>
                  <a:lnTo>
                    <a:pt x="51745" y="97239"/>
                  </a:lnTo>
                  <a:lnTo>
                    <a:pt x="53031" y="97358"/>
                  </a:lnTo>
                  <a:lnTo>
                    <a:pt x="54353" y="97346"/>
                  </a:lnTo>
                  <a:lnTo>
                    <a:pt x="54603" y="97405"/>
                  </a:lnTo>
                  <a:lnTo>
                    <a:pt x="54841" y="97548"/>
                  </a:lnTo>
                  <a:lnTo>
                    <a:pt x="55972" y="97965"/>
                  </a:lnTo>
                  <a:lnTo>
                    <a:pt x="57162" y="97846"/>
                  </a:lnTo>
                  <a:lnTo>
                    <a:pt x="58294" y="97525"/>
                  </a:lnTo>
                  <a:lnTo>
                    <a:pt x="59472" y="97477"/>
                  </a:lnTo>
                  <a:lnTo>
                    <a:pt x="60639" y="97489"/>
                  </a:lnTo>
                  <a:lnTo>
                    <a:pt x="61794" y="97477"/>
                  </a:lnTo>
                  <a:lnTo>
                    <a:pt x="62306" y="97525"/>
                  </a:lnTo>
                  <a:lnTo>
                    <a:pt x="62782" y="97727"/>
                  </a:lnTo>
                  <a:lnTo>
                    <a:pt x="63413" y="98060"/>
                  </a:lnTo>
                  <a:lnTo>
                    <a:pt x="64104" y="98275"/>
                  </a:lnTo>
                  <a:lnTo>
                    <a:pt x="64997" y="98096"/>
                  </a:lnTo>
                  <a:lnTo>
                    <a:pt x="65735" y="97227"/>
                  </a:lnTo>
                  <a:lnTo>
                    <a:pt x="66485" y="96358"/>
                  </a:lnTo>
                  <a:lnTo>
                    <a:pt x="67580" y="96358"/>
                  </a:lnTo>
                  <a:lnTo>
                    <a:pt x="67854" y="96417"/>
                  </a:lnTo>
                  <a:lnTo>
                    <a:pt x="68116" y="96346"/>
                  </a:lnTo>
                  <a:lnTo>
                    <a:pt x="68688" y="96191"/>
                  </a:lnTo>
                  <a:lnTo>
                    <a:pt x="69247" y="96382"/>
                  </a:lnTo>
                  <a:lnTo>
                    <a:pt x="69771" y="96774"/>
                  </a:lnTo>
                  <a:lnTo>
                    <a:pt x="70188" y="97286"/>
                  </a:lnTo>
                  <a:lnTo>
                    <a:pt x="70914" y="97775"/>
                  </a:lnTo>
                  <a:lnTo>
                    <a:pt x="71605" y="97298"/>
                  </a:lnTo>
                  <a:lnTo>
                    <a:pt x="72391" y="96489"/>
                  </a:lnTo>
                  <a:lnTo>
                    <a:pt x="72903" y="95489"/>
                  </a:lnTo>
                  <a:lnTo>
                    <a:pt x="72962" y="95346"/>
                  </a:lnTo>
                  <a:lnTo>
                    <a:pt x="73057" y="95262"/>
                  </a:lnTo>
                  <a:lnTo>
                    <a:pt x="73795" y="94667"/>
                  </a:lnTo>
                  <a:lnTo>
                    <a:pt x="73986" y="93738"/>
                  </a:lnTo>
                  <a:lnTo>
                    <a:pt x="74117" y="93250"/>
                  </a:lnTo>
                  <a:lnTo>
                    <a:pt x="74427" y="92822"/>
                  </a:lnTo>
                  <a:lnTo>
                    <a:pt x="74700" y="92464"/>
                  </a:lnTo>
                  <a:lnTo>
                    <a:pt x="74748" y="92060"/>
                  </a:lnTo>
                  <a:lnTo>
                    <a:pt x="75200" y="90583"/>
                  </a:lnTo>
                  <a:lnTo>
                    <a:pt x="76308" y="89547"/>
                  </a:lnTo>
                  <a:lnTo>
                    <a:pt x="77582" y="88619"/>
                  </a:lnTo>
                  <a:lnTo>
                    <a:pt x="78796" y="87488"/>
                  </a:lnTo>
                  <a:lnTo>
                    <a:pt x="78868" y="87428"/>
                  </a:lnTo>
                  <a:lnTo>
                    <a:pt x="78975" y="87369"/>
                  </a:lnTo>
                  <a:lnTo>
                    <a:pt x="81201" y="86476"/>
                  </a:lnTo>
                  <a:lnTo>
                    <a:pt x="83582" y="86237"/>
                  </a:lnTo>
                  <a:lnTo>
                    <a:pt x="83856" y="86297"/>
                  </a:lnTo>
                  <a:lnTo>
                    <a:pt x="84071" y="86464"/>
                  </a:lnTo>
                  <a:lnTo>
                    <a:pt x="84428" y="86654"/>
                  </a:lnTo>
                  <a:lnTo>
                    <a:pt x="84785" y="86595"/>
                  </a:lnTo>
                  <a:lnTo>
                    <a:pt x="85499" y="86333"/>
                  </a:lnTo>
                  <a:lnTo>
                    <a:pt x="86249" y="86166"/>
                  </a:lnTo>
                  <a:lnTo>
                    <a:pt x="86690" y="86095"/>
                  </a:lnTo>
                  <a:lnTo>
                    <a:pt x="86976" y="85749"/>
                  </a:lnTo>
                  <a:lnTo>
                    <a:pt x="86773" y="85404"/>
                  </a:lnTo>
                  <a:lnTo>
                    <a:pt x="86368" y="85273"/>
                  </a:lnTo>
                  <a:lnTo>
                    <a:pt x="85821" y="84904"/>
                  </a:lnTo>
                  <a:lnTo>
                    <a:pt x="85523" y="84416"/>
                  </a:lnTo>
                  <a:lnTo>
                    <a:pt x="85678" y="83713"/>
                  </a:lnTo>
                  <a:lnTo>
                    <a:pt x="86011" y="83249"/>
                  </a:lnTo>
                  <a:lnTo>
                    <a:pt x="86535" y="82713"/>
                  </a:lnTo>
                  <a:lnTo>
                    <a:pt x="86571" y="82046"/>
                  </a:lnTo>
                  <a:lnTo>
                    <a:pt x="86690" y="81558"/>
                  </a:lnTo>
                  <a:lnTo>
                    <a:pt x="86976" y="81177"/>
                  </a:lnTo>
                  <a:lnTo>
                    <a:pt x="87333" y="80606"/>
                  </a:lnTo>
                  <a:lnTo>
                    <a:pt x="87452" y="79927"/>
                  </a:lnTo>
                  <a:lnTo>
                    <a:pt x="87619" y="78725"/>
                  </a:lnTo>
                  <a:lnTo>
                    <a:pt x="88559" y="77927"/>
                  </a:lnTo>
                  <a:lnTo>
                    <a:pt x="88857" y="77701"/>
                  </a:lnTo>
                  <a:lnTo>
                    <a:pt x="88869" y="77248"/>
                  </a:lnTo>
                  <a:lnTo>
                    <a:pt x="88821" y="76451"/>
                  </a:lnTo>
                  <a:lnTo>
                    <a:pt x="89416" y="75879"/>
                  </a:lnTo>
                  <a:lnTo>
                    <a:pt x="90059" y="75498"/>
                  </a:lnTo>
                  <a:lnTo>
                    <a:pt x="90369" y="74796"/>
                  </a:lnTo>
                  <a:lnTo>
                    <a:pt x="90679" y="74296"/>
                  </a:lnTo>
                  <a:lnTo>
                    <a:pt x="91262" y="73974"/>
                  </a:lnTo>
                  <a:lnTo>
                    <a:pt x="92286" y="73653"/>
                  </a:lnTo>
                  <a:lnTo>
                    <a:pt x="93322" y="73295"/>
                  </a:lnTo>
                  <a:lnTo>
                    <a:pt x="93715" y="73117"/>
                  </a:lnTo>
                  <a:lnTo>
                    <a:pt x="93893" y="72700"/>
                  </a:lnTo>
                  <a:lnTo>
                    <a:pt x="94167" y="72010"/>
                  </a:lnTo>
                  <a:lnTo>
                    <a:pt x="94905" y="71998"/>
                  </a:lnTo>
                  <a:lnTo>
                    <a:pt x="95203" y="72045"/>
                  </a:lnTo>
                  <a:lnTo>
                    <a:pt x="95370" y="71879"/>
                  </a:lnTo>
                  <a:lnTo>
                    <a:pt x="95763" y="71105"/>
                  </a:lnTo>
                  <a:lnTo>
                    <a:pt x="96441" y="70616"/>
                  </a:lnTo>
                  <a:lnTo>
                    <a:pt x="96632" y="70402"/>
                  </a:lnTo>
                  <a:lnTo>
                    <a:pt x="96620" y="70152"/>
                  </a:lnTo>
                  <a:lnTo>
                    <a:pt x="95763" y="69200"/>
                  </a:lnTo>
                  <a:lnTo>
                    <a:pt x="94643" y="68545"/>
                  </a:lnTo>
                  <a:lnTo>
                    <a:pt x="92929" y="67461"/>
                  </a:lnTo>
                  <a:lnTo>
                    <a:pt x="91905" y="65699"/>
                  </a:lnTo>
                  <a:lnTo>
                    <a:pt x="91738" y="64782"/>
                  </a:lnTo>
                  <a:lnTo>
                    <a:pt x="91500" y="63866"/>
                  </a:lnTo>
                  <a:lnTo>
                    <a:pt x="91024" y="62711"/>
                  </a:lnTo>
                  <a:lnTo>
                    <a:pt x="90607" y="61532"/>
                  </a:lnTo>
                  <a:lnTo>
                    <a:pt x="90500" y="60901"/>
                  </a:lnTo>
                  <a:lnTo>
                    <a:pt x="90643" y="60246"/>
                  </a:lnTo>
                  <a:lnTo>
                    <a:pt x="91500" y="58615"/>
                  </a:lnTo>
                  <a:lnTo>
                    <a:pt x="92191" y="56912"/>
                  </a:lnTo>
                  <a:lnTo>
                    <a:pt x="92203" y="56877"/>
                  </a:lnTo>
                  <a:lnTo>
                    <a:pt x="92214" y="56853"/>
                  </a:lnTo>
                  <a:lnTo>
                    <a:pt x="93262" y="55126"/>
                  </a:lnTo>
                  <a:lnTo>
                    <a:pt x="94310" y="53412"/>
                  </a:lnTo>
                  <a:lnTo>
                    <a:pt x="94429" y="53257"/>
                  </a:lnTo>
                  <a:lnTo>
                    <a:pt x="94608" y="53138"/>
                  </a:lnTo>
                  <a:lnTo>
                    <a:pt x="95298" y="52579"/>
                  </a:lnTo>
                  <a:lnTo>
                    <a:pt x="95655" y="51745"/>
                  </a:lnTo>
                  <a:lnTo>
                    <a:pt x="95834" y="51257"/>
                  </a:lnTo>
                  <a:lnTo>
                    <a:pt x="96203" y="50876"/>
                  </a:lnTo>
                  <a:lnTo>
                    <a:pt x="97251" y="49733"/>
                  </a:lnTo>
                  <a:lnTo>
                    <a:pt x="98025" y="48399"/>
                  </a:lnTo>
                  <a:lnTo>
                    <a:pt x="98953" y="46768"/>
                  </a:lnTo>
                  <a:lnTo>
                    <a:pt x="99775" y="45078"/>
                  </a:lnTo>
                  <a:lnTo>
                    <a:pt x="100073" y="44709"/>
                  </a:lnTo>
                  <a:lnTo>
                    <a:pt x="100477" y="44589"/>
                  </a:lnTo>
                  <a:lnTo>
                    <a:pt x="101478" y="44328"/>
                  </a:lnTo>
                  <a:lnTo>
                    <a:pt x="102430" y="43958"/>
                  </a:lnTo>
                  <a:lnTo>
                    <a:pt x="102787" y="43732"/>
                  </a:lnTo>
                  <a:lnTo>
                    <a:pt x="102930" y="43351"/>
                  </a:lnTo>
                  <a:lnTo>
                    <a:pt x="102740" y="43196"/>
                  </a:lnTo>
                  <a:lnTo>
                    <a:pt x="102442" y="43232"/>
                  </a:lnTo>
                  <a:lnTo>
                    <a:pt x="102275" y="43113"/>
                  </a:lnTo>
                  <a:lnTo>
                    <a:pt x="102156" y="42946"/>
                  </a:lnTo>
                  <a:lnTo>
                    <a:pt x="101966" y="42684"/>
                  </a:lnTo>
                  <a:lnTo>
                    <a:pt x="101632" y="42589"/>
                  </a:lnTo>
                  <a:lnTo>
                    <a:pt x="101156" y="42327"/>
                  </a:lnTo>
                  <a:lnTo>
                    <a:pt x="101358" y="41827"/>
                  </a:lnTo>
                  <a:lnTo>
                    <a:pt x="101954" y="41053"/>
                  </a:lnTo>
                  <a:lnTo>
                    <a:pt x="102513" y="40268"/>
                  </a:lnTo>
                  <a:lnTo>
                    <a:pt x="103394" y="39315"/>
                  </a:lnTo>
                  <a:lnTo>
                    <a:pt x="104526" y="38708"/>
                  </a:lnTo>
                  <a:lnTo>
                    <a:pt x="105561" y="38398"/>
                  </a:lnTo>
                  <a:lnTo>
                    <a:pt x="106550" y="37874"/>
                  </a:lnTo>
                  <a:lnTo>
                    <a:pt x="107752" y="37279"/>
                  </a:lnTo>
                  <a:lnTo>
                    <a:pt x="109074" y="36886"/>
                  </a:lnTo>
                  <a:lnTo>
                    <a:pt x="111562" y="36088"/>
                  </a:lnTo>
                  <a:lnTo>
                    <a:pt x="114074" y="35386"/>
                  </a:lnTo>
                  <a:lnTo>
                    <a:pt x="114991" y="35076"/>
                  </a:lnTo>
                  <a:lnTo>
                    <a:pt x="115598" y="34374"/>
                  </a:lnTo>
                  <a:lnTo>
                    <a:pt x="116360" y="33076"/>
                  </a:lnTo>
                  <a:lnTo>
                    <a:pt x="117503" y="32147"/>
                  </a:lnTo>
                  <a:lnTo>
                    <a:pt x="119230" y="30981"/>
                  </a:lnTo>
                  <a:lnTo>
                    <a:pt x="121147" y="30159"/>
                  </a:lnTo>
                  <a:lnTo>
                    <a:pt x="121540" y="29981"/>
                  </a:lnTo>
                  <a:lnTo>
                    <a:pt x="121790" y="29671"/>
                  </a:lnTo>
                  <a:lnTo>
                    <a:pt x="122254" y="29147"/>
                  </a:lnTo>
                  <a:lnTo>
                    <a:pt x="122849" y="28826"/>
                  </a:lnTo>
                  <a:lnTo>
                    <a:pt x="123266" y="28576"/>
                  </a:lnTo>
                  <a:lnTo>
                    <a:pt x="123647" y="28290"/>
                  </a:lnTo>
                  <a:lnTo>
                    <a:pt x="124647" y="27302"/>
                  </a:lnTo>
                  <a:lnTo>
                    <a:pt x="125611" y="26278"/>
                  </a:lnTo>
                  <a:lnTo>
                    <a:pt x="126123" y="24908"/>
                  </a:lnTo>
                  <a:lnTo>
                    <a:pt x="125671" y="23492"/>
                  </a:lnTo>
                  <a:lnTo>
                    <a:pt x="125171" y="22956"/>
                  </a:lnTo>
                  <a:lnTo>
                    <a:pt x="124766" y="22361"/>
                  </a:lnTo>
                  <a:lnTo>
                    <a:pt x="124516" y="21860"/>
                  </a:lnTo>
                  <a:lnTo>
                    <a:pt x="124647" y="21337"/>
                  </a:lnTo>
                  <a:lnTo>
                    <a:pt x="125076" y="21194"/>
                  </a:lnTo>
                  <a:lnTo>
                    <a:pt x="125528" y="21384"/>
                  </a:lnTo>
                  <a:lnTo>
                    <a:pt x="126159" y="21384"/>
                  </a:lnTo>
                  <a:lnTo>
                    <a:pt x="126540" y="20848"/>
                  </a:lnTo>
                  <a:lnTo>
                    <a:pt x="126504" y="20313"/>
                  </a:lnTo>
                  <a:lnTo>
                    <a:pt x="126028" y="20075"/>
                  </a:lnTo>
                  <a:lnTo>
                    <a:pt x="125135" y="19670"/>
                  </a:lnTo>
                  <a:lnTo>
                    <a:pt x="125016" y="18801"/>
                  </a:lnTo>
                  <a:lnTo>
                    <a:pt x="124576" y="18824"/>
                  </a:lnTo>
                  <a:lnTo>
                    <a:pt x="124195" y="18741"/>
                  </a:lnTo>
                  <a:lnTo>
                    <a:pt x="123064" y="18312"/>
                  </a:lnTo>
                  <a:lnTo>
                    <a:pt x="121992" y="18693"/>
                  </a:lnTo>
                  <a:lnTo>
                    <a:pt x="120849" y="19194"/>
                  </a:lnTo>
                  <a:lnTo>
                    <a:pt x="120063" y="20182"/>
                  </a:lnTo>
                  <a:lnTo>
                    <a:pt x="119932" y="20337"/>
                  </a:lnTo>
                  <a:lnTo>
                    <a:pt x="119754" y="20420"/>
                  </a:lnTo>
                  <a:lnTo>
                    <a:pt x="118658" y="20420"/>
                  </a:lnTo>
                  <a:lnTo>
                    <a:pt x="117575" y="20039"/>
                  </a:lnTo>
                  <a:lnTo>
                    <a:pt x="116313" y="19384"/>
                  </a:lnTo>
                  <a:lnTo>
                    <a:pt x="114836" y="19551"/>
                  </a:lnTo>
                  <a:lnTo>
                    <a:pt x="114420" y="19860"/>
                  </a:lnTo>
                  <a:lnTo>
                    <a:pt x="114098" y="20241"/>
                  </a:lnTo>
                  <a:lnTo>
                    <a:pt x="113586" y="20456"/>
                  </a:lnTo>
                  <a:lnTo>
                    <a:pt x="113146" y="20158"/>
                  </a:lnTo>
                  <a:lnTo>
                    <a:pt x="112860" y="19789"/>
                  </a:lnTo>
                  <a:lnTo>
                    <a:pt x="112967" y="19324"/>
                  </a:lnTo>
                  <a:lnTo>
                    <a:pt x="113265" y="19146"/>
                  </a:lnTo>
                  <a:lnTo>
                    <a:pt x="113277" y="18848"/>
                  </a:lnTo>
                  <a:lnTo>
                    <a:pt x="112979" y="18813"/>
                  </a:lnTo>
                  <a:lnTo>
                    <a:pt x="112646" y="18991"/>
                  </a:lnTo>
                  <a:lnTo>
                    <a:pt x="112229" y="19229"/>
                  </a:lnTo>
                  <a:lnTo>
                    <a:pt x="111717" y="19194"/>
                  </a:lnTo>
                  <a:lnTo>
                    <a:pt x="110455" y="18872"/>
                  </a:lnTo>
                  <a:lnTo>
                    <a:pt x="109193" y="19229"/>
                  </a:lnTo>
                  <a:lnTo>
                    <a:pt x="108693" y="19539"/>
                  </a:lnTo>
                  <a:lnTo>
                    <a:pt x="108121" y="19491"/>
                  </a:lnTo>
                  <a:lnTo>
                    <a:pt x="107621" y="18932"/>
                  </a:lnTo>
                  <a:lnTo>
                    <a:pt x="107502" y="18241"/>
                  </a:lnTo>
                  <a:lnTo>
                    <a:pt x="107454" y="17336"/>
                  </a:lnTo>
                  <a:lnTo>
                    <a:pt x="107121" y="16515"/>
                  </a:lnTo>
                  <a:lnTo>
                    <a:pt x="106573" y="15895"/>
                  </a:lnTo>
                  <a:lnTo>
                    <a:pt x="105716" y="15788"/>
                  </a:lnTo>
                  <a:lnTo>
                    <a:pt x="104847" y="15907"/>
                  </a:lnTo>
                  <a:lnTo>
                    <a:pt x="104121" y="15395"/>
                  </a:lnTo>
                  <a:lnTo>
                    <a:pt x="103787" y="15181"/>
                  </a:lnTo>
                  <a:lnTo>
                    <a:pt x="103347" y="15122"/>
                  </a:lnTo>
                  <a:lnTo>
                    <a:pt x="102216" y="14979"/>
                  </a:lnTo>
                  <a:lnTo>
                    <a:pt x="101144" y="14586"/>
                  </a:lnTo>
                  <a:lnTo>
                    <a:pt x="100311" y="14360"/>
                  </a:lnTo>
                  <a:lnTo>
                    <a:pt x="99537" y="14550"/>
                  </a:lnTo>
                  <a:lnTo>
                    <a:pt x="99287" y="15181"/>
                  </a:lnTo>
                  <a:lnTo>
                    <a:pt x="99501" y="15907"/>
                  </a:lnTo>
                  <a:lnTo>
                    <a:pt x="99501" y="16312"/>
                  </a:lnTo>
                  <a:lnTo>
                    <a:pt x="99120" y="16396"/>
                  </a:lnTo>
                  <a:lnTo>
                    <a:pt x="98632" y="16396"/>
                  </a:lnTo>
                  <a:lnTo>
                    <a:pt x="98144" y="16431"/>
                  </a:lnTo>
                  <a:lnTo>
                    <a:pt x="97441" y="16527"/>
                  </a:lnTo>
                  <a:lnTo>
                    <a:pt x="96798" y="16217"/>
                  </a:lnTo>
                  <a:lnTo>
                    <a:pt x="96632" y="16146"/>
                  </a:lnTo>
                  <a:lnTo>
                    <a:pt x="96489" y="16229"/>
                  </a:lnTo>
                  <a:lnTo>
                    <a:pt x="96013" y="16669"/>
                  </a:lnTo>
                  <a:lnTo>
                    <a:pt x="95465" y="16312"/>
                  </a:lnTo>
                  <a:lnTo>
                    <a:pt x="95179" y="16157"/>
                  </a:lnTo>
                  <a:lnTo>
                    <a:pt x="94798" y="16193"/>
                  </a:lnTo>
                  <a:lnTo>
                    <a:pt x="94119" y="16455"/>
                  </a:lnTo>
                  <a:lnTo>
                    <a:pt x="93453" y="16753"/>
                  </a:lnTo>
                  <a:lnTo>
                    <a:pt x="92595" y="17003"/>
                  </a:lnTo>
                  <a:lnTo>
                    <a:pt x="91929" y="16396"/>
                  </a:lnTo>
                  <a:lnTo>
                    <a:pt x="91321" y="15693"/>
                  </a:lnTo>
                  <a:lnTo>
                    <a:pt x="90429" y="15300"/>
                  </a:lnTo>
                  <a:lnTo>
                    <a:pt x="89690" y="15276"/>
                  </a:lnTo>
                  <a:lnTo>
                    <a:pt x="88988" y="15384"/>
                  </a:lnTo>
                  <a:lnTo>
                    <a:pt x="87571" y="15217"/>
                  </a:lnTo>
                  <a:lnTo>
                    <a:pt x="86261" y="14550"/>
                  </a:lnTo>
                  <a:lnTo>
                    <a:pt x="85940" y="14193"/>
                  </a:lnTo>
                  <a:lnTo>
                    <a:pt x="85726" y="13764"/>
                  </a:lnTo>
                  <a:lnTo>
                    <a:pt x="85309" y="13074"/>
                  </a:lnTo>
                  <a:lnTo>
                    <a:pt x="84487" y="13133"/>
                  </a:lnTo>
                  <a:lnTo>
                    <a:pt x="83928" y="13300"/>
                  </a:lnTo>
                  <a:lnTo>
                    <a:pt x="83344" y="13240"/>
                  </a:lnTo>
                  <a:lnTo>
                    <a:pt x="82106" y="12764"/>
                  </a:lnTo>
                  <a:lnTo>
                    <a:pt x="80808" y="12455"/>
                  </a:lnTo>
                  <a:lnTo>
                    <a:pt x="80213" y="12205"/>
                  </a:lnTo>
                  <a:lnTo>
                    <a:pt x="80189" y="11562"/>
                  </a:lnTo>
                  <a:lnTo>
                    <a:pt x="80201" y="11276"/>
                  </a:lnTo>
                  <a:lnTo>
                    <a:pt x="80011" y="11085"/>
                  </a:lnTo>
                  <a:lnTo>
                    <a:pt x="79772" y="11097"/>
                  </a:lnTo>
                  <a:lnTo>
                    <a:pt x="79606" y="11276"/>
                  </a:lnTo>
                  <a:lnTo>
                    <a:pt x="79475" y="11443"/>
                  </a:lnTo>
                  <a:lnTo>
                    <a:pt x="79344" y="11609"/>
                  </a:lnTo>
                  <a:lnTo>
                    <a:pt x="79177" y="11931"/>
                  </a:lnTo>
                  <a:lnTo>
                    <a:pt x="78820" y="11919"/>
                  </a:lnTo>
                  <a:lnTo>
                    <a:pt x="78558" y="11562"/>
                  </a:lnTo>
                  <a:lnTo>
                    <a:pt x="78665" y="11133"/>
                  </a:lnTo>
                  <a:lnTo>
                    <a:pt x="79010" y="10395"/>
                  </a:lnTo>
                  <a:lnTo>
                    <a:pt x="79106" y="9609"/>
                  </a:lnTo>
                  <a:lnTo>
                    <a:pt x="79129" y="9073"/>
                  </a:lnTo>
                  <a:lnTo>
                    <a:pt x="78796" y="8645"/>
                  </a:lnTo>
                  <a:lnTo>
                    <a:pt x="78165" y="8585"/>
                  </a:lnTo>
                  <a:lnTo>
                    <a:pt x="77665" y="8930"/>
                  </a:lnTo>
                  <a:lnTo>
                    <a:pt x="77332" y="9133"/>
                  </a:lnTo>
                  <a:lnTo>
                    <a:pt x="76915" y="9133"/>
                  </a:lnTo>
                  <a:lnTo>
                    <a:pt x="76177" y="8954"/>
                  </a:lnTo>
                  <a:lnTo>
                    <a:pt x="75665" y="8371"/>
                  </a:lnTo>
                  <a:lnTo>
                    <a:pt x="75403" y="7990"/>
                  </a:lnTo>
                  <a:lnTo>
                    <a:pt x="75069" y="7597"/>
                  </a:lnTo>
                  <a:lnTo>
                    <a:pt x="74629" y="7323"/>
                  </a:lnTo>
                  <a:lnTo>
                    <a:pt x="74165" y="7597"/>
                  </a:lnTo>
                  <a:lnTo>
                    <a:pt x="74034" y="7871"/>
                  </a:lnTo>
                  <a:lnTo>
                    <a:pt x="73819" y="8109"/>
                  </a:lnTo>
                  <a:cubicBezTo>
                    <a:pt x="72842" y="8406"/>
                    <a:pt x="72030" y="8540"/>
                    <a:pt x="71274" y="8540"/>
                  </a:cubicBezTo>
                  <a:cubicBezTo>
                    <a:pt x="69794" y="8540"/>
                    <a:pt x="68528" y="8028"/>
                    <a:pt x="66652" y="7240"/>
                  </a:cubicBezTo>
                  <a:cubicBezTo>
                    <a:pt x="66127" y="7019"/>
                    <a:pt x="65513" y="6892"/>
                    <a:pt x="64921" y="6892"/>
                  </a:cubicBezTo>
                  <a:cubicBezTo>
                    <a:pt x="63913" y="6892"/>
                    <a:pt x="62969" y="7261"/>
                    <a:pt x="62639" y="8168"/>
                  </a:cubicBezTo>
                  <a:cubicBezTo>
                    <a:pt x="61234" y="7513"/>
                    <a:pt x="59722" y="7037"/>
                    <a:pt x="58174" y="6787"/>
                  </a:cubicBezTo>
                  <a:lnTo>
                    <a:pt x="58174" y="6787"/>
                  </a:lnTo>
                  <a:cubicBezTo>
                    <a:pt x="58178" y="6787"/>
                    <a:pt x="58181" y="6787"/>
                    <a:pt x="58185" y="6787"/>
                  </a:cubicBezTo>
                  <a:cubicBezTo>
                    <a:pt x="58657" y="6787"/>
                    <a:pt x="58278" y="5977"/>
                    <a:pt x="57805" y="5894"/>
                  </a:cubicBezTo>
                  <a:cubicBezTo>
                    <a:pt x="57647" y="5867"/>
                    <a:pt x="57487" y="5853"/>
                    <a:pt x="57327" y="5853"/>
                  </a:cubicBezTo>
                  <a:cubicBezTo>
                    <a:pt x="56451" y="5853"/>
                    <a:pt x="55573" y="6255"/>
                    <a:pt x="55019" y="6930"/>
                  </a:cubicBezTo>
                  <a:lnTo>
                    <a:pt x="55019" y="6882"/>
                  </a:lnTo>
                  <a:cubicBezTo>
                    <a:pt x="54968" y="6455"/>
                    <a:pt x="54621" y="6140"/>
                    <a:pt x="54216" y="6140"/>
                  </a:cubicBezTo>
                  <a:cubicBezTo>
                    <a:pt x="54148" y="6140"/>
                    <a:pt x="54078" y="6149"/>
                    <a:pt x="54007" y="6168"/>
                  </a:cubicBezTo>
                  <a:cubicBezTo>
                    <a:pt x="52368" y="6613"/>
                    <a:pt x="50665" y="6835"/>
                    <a:pt x="48963" y="6835"/>
                  </a:cubicBezTo>
                  <a:cubicBezTo>
                    <a:pt x="46609" y="6835"/>
                    <a:pt x="44255" y="6411"/>
                    <a:pt x="42065" y="5561"/>
                  </a:cubicBezTo>
                  <a:cubicBezTo>
                    <a:pt x="40172" y="4835"/>
                    <a:pt x="37267" y="4942"/>
                    <a:pt x="35886" y="3715"/>
                  </a:cubicBezTo>
                  <a:cubicBezTo>
                    <a:pt x="35874" y="3704"/>
                    <a:pt x="35136" y="3061"/>
                    <a:pt x="35136" y="3061"/>
                  </a:cubicBezTo>
                  <a:lnTo>
                    <a:pt x="34291" y="3573"/>
                  </a:lnTo>
                  <a:lnTo>
                    <a:pt x="33874" y="3823"/>
                  </a:lnTo>
                  <a:lnTo>
                    <a:pt x="33398" y="3870"/>
                  </a:lnTo>
                  <a:lnTo>
                    <a:pt x="31266" y="3775"/>
                  </a:lnTo>
                  <a:lnTo>
                    <a:pt x="29147" y="3834"/>
                  </a:lnTo>
                  <a:lnTo>
                    <a:pt x="27480" y="3727"/>
                  </a:lnTo>
                  <a:lnTo>
                    <a:pt x="25825" y="3477"/>
                  </a:lnTo>
                  <a:lnTo>
                    <a:pt x="23932" y="3394"/>
                  </a:lnTo>
                  <a:lnTo>
                    <a:pt x="22027" y="3453"/>
                  </a:lnTo>
                  <a:lnTo>
                    <a:pt x="21206" y="3311"/>
                  </a:lnTo>
                  <a:lnTo>
                    <a:pt x="20825" y="2584"/>
                  </a:lnTo>
                  <a:lnTo>
                    <a:pt x="20491" y="1989"/>
                  </a:lnTo>
                  <a:lnTo>
                    <a:pt x="19908" y="1572"/>
                  </a:lnTo>
                  <a:lnTo>
                    <a:pt x="19658" y="1441"/>
                  </a:lnTo>
                  <a:lnTo>
                    <a:pt x="19432" y="1275"/>
                  </a:lnTo>
                  <a:lnTo>
                    <a:pt x="19074" y="929"/>
                  </a:lnTo>
                  <a:lnTo>
                    <a:pt x="18586" y="751"/>
                  </a:lnTo>
                  <a:lnTo>
                    <a:pt x="18098" y="977"/>
                  </a:lnTo>
                  <a:lnTo>
                    <a:pt x="17788" y="1429"/>
                  </a:lnTo>
                  <a:lnTo>
                    <a:pt x="17693" y="1132"/>
                  </a:lnTo>
                  <a:lnTo>
                    <a:pt x="17681" y="906"/>
                  </a:lnTo>
                  <a:lnTo>
                    <a:pt x="17586" y="322"/>
                  </a:lnTo>
                  <a:lnTo>
                    <a:pt x="17169" y="1"/>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1"/>
            <p:cNvSpPr/>
            <p:nvPr/>
          </p:nvSpPr>
          <p:spPr>
            <a:xfrm>
              <a:off x="2972075" y="2727850"/>
              <a:ext cx="25" cy="325"/>
            </a:xfrm>
            <a:custGeom>
              <a:avLst/>
              <a:gdLst/>
              <a:ahLst/>
              <a:cxnLst/>
              <a:rect l="l" t="t" r="r" b="b"/>
              <a:pathLst>
                <a:path w="1" h="13" extrusionOk="0">
                  <a:moveTo>
                    <a:pt x="1" y="0"/>
                  </a:moveTo>
                  <a:cubicBezTo>
                    <a:pt x="1" y="0"/>
                    <a:pt x="1" y="12"/>
                    <a:pt x="1" y="0"/>
                  </a:cubicBezTo>
                  <a:cubicBezTo>
                    <a:pt x="1" y="12"/>
                    <a:pt x="1" y="12"/>
                    <a:pt x="1" y="0"/>
                  </a:cubicBezTo>
                  <a:cubicBezTo>
                    <a:pt x="1" y="12"/>
                    <a:pt x="1" y="12"/>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1"/>
            <p:cNvSpPr/>
            <p:nvPr/>
          </p:nvSpPr>
          <p:spPr>
            <a:xfrm>
              <a:off x="2972075" y="2889775"/>
              <a:ext cx="325" cy="625"/>
            </a:xfrm>
            <a:custGeom>
              <a:avLst/>
              <a:gdLst/>
              <a:ahLst/>
              <a:cxnLst/>
              <a:rect l="l" t="t" r="r" b="b"/>
              <a:pathLst>
                <a:path w="13" h="25" extrusionOk="0">
                  <a:moveTo>
                    <a:pt x="1" y="0"/>
                  </a:moveTo>
                  <a:lnTo>
                    <a:pt x="1" y="24"/>
                  </a:lnTo>
                  <a:lnTo>
                    <a:pt x="13" y="12"/>
                  </a:lnTo>
                  <a:cubicBezTo>
                    <a:pt x="13" y="0"/>
                    <a:pt x="13" y="0"/>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1"/>
            <p:cNvSpPr/>
            <p:nvPr/>
          </p:nvSpPr>
          <p:spPr>
            <a:xfrm>
              <a:off x="3736475" y="2092650"/>
              <a:ext cx="25" cy="25"/>
            </a:xfrm>
            <a:custGeom>
              <a:avLst/>
              <a:gdLst/>
              <a:ahLst/>
              <a:cxnLst/>
              <a:rect l="l" t="t" r="r" b="b"/>
              <a:pathLst>
                <a:path w="1" h="1" extrusionOk="0">
                  <a:moveTo>
                    <a:pt x="0" y="0"/>
                  </a:move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1"/>
            <p:cNvSpPr/>
            <p:nvPr/>
          </p:nvSpPr>
          <p:spPr>
            <a:xfrm>
              <a:off x="5097050" y="2815725"/>
              <a:ext cx="330425" cy="270825"/>
            </a:xfrm>
            <a:custGeom>
              <a:avLst/>
              <a:gdLst/>
              <a:ahLst/>
              <a:cxnLst/>
              <a:rect l="l" t="t" r="r" b="b"/>
              <a:pathLst>
                <a:path w="13217" h="10833" extrusionOk="0">
                  <a:moveTo>
                    <a:pt x="2979" y="3824"/>
                  </a:moveTo>
                  <a:cubicBezTo>
                    <a:pt x="2984" y="3830"/>
                    <a:pt x="2987" y="3836"/>
                    <a:pt x="2989" y="3843"/>
                  </a:cubicBezTo>
                  <a:lnTo>
                    <a:pt x="2979" y="3824"/>
                  </a:lnTo>
                  <a:close/>
                  <a:moveTo>
                    <a:pt x="9646" y="1"/>
                  </a:moveTo>
                  <a:cubicBezTo>
                    <a:pt x="9631" y="1"/>
                    <a:pt x="9615" y="4"/>
                    <a:pt x="9597" y="10"/>
                  </a:cubicBezTo>
                  <a:cubicBezTo>
                    <a:pt x="9573" y="10"/>
                    <a:pt x="9549" y="10"/>
                    <a:pt x="9549" y="45"/>
                  </a:cubicBezTo>
                  <a:cubicBezTo>
                    <a:pt x="9573" y="69"/>
                    <a:pt x="9597" y="69"/>
                    <a:pt x="9597" y="81"/>
                  </a:cubicBezTo>
                  <a:cubicBezTo>
                    <a:pt x="9593" y="80"/>
                    <a:pt x="9588" y="80"/>
                    <a:pt x="9584" y="80"/>
                  </a:cubicBezTo>
                  <a:cubicBezTo>
                    <a:pt x="9523" y="80"/>
                    <a:pt x="9462" y="135"/>
                    <a:pt x="9396" y="135"/>
                  </a:cubicBezTo>
                  <a:cubicBezTo>
                    <a:pt x="9376" y="135"/>
                    <a:pt x="9356" y="130"/>
                    <a:pt x="9335" y="117"/>
                  </a:cubicBezTo>
                  <a:cubicBezTo>
                    <a:pt x="9299" y="117"/>
                    <a:pt x="9276" y="117"/>
                    <a:pt x="9240" y="129"/>
                  </a:cubicBezTo>
                  <a:cubicBezTo>
                    <a:pt x="9192" y="141"/>
                    <a:pt x="9157" y="164"/>
                    <a:pt x="9133" y="200"/>
                  </a:cubicBezTo>
                  <a:cubicBezTo>
                    <a:pt x="9133" y="236"/>
                    <a:pt x="9157" y="248"/>
                    <a:pt x="9168" y="260"/>
                  </a:cubicBezTo>
                  <a:cubicBezTo>
                    <a:pt x="9133" y="260"/>
                    <a:pt x="9121" y="248"/>
                    <a:pt x="9109" y="236"/>
                  </a:cubicBezTo>
                  <a:cubicBezTo>
                    <a:pt x="9101" y="236"/>
                    <a:pt x="9104" y="241"/>
                    <a:pt x="9103" y="241"/>
                  </a:cubicBezTo>
                  <a:cubicBezTo>
                    <a:pt x="9102" y="241"/>
                    <a:pt x="9101" y="240"/>
                    <a:pt x="9097" y="236"/>
                  </a:cubicBezTo>
                  <a:cubicBezTo>
                    <a:pt x="9088" y="235"/>
                    <a:pt x="9080" y="234"/>
                    <a:pt x="9072" y="234"/>
                  </a:cubicBezTo>
                  <a:cubicBezTo>
                    <a:pt x="8991" y="234"/>
                    <a:pt x="8936" y="285"/>
                    <a:pt x="8871" y="295"/>
                  </a:cubicBezTo>
                  <a:cubicBezTo>
                    <a:pt x="8799" y="319"/>
                    <a:pt x="8740" y="367"/>
                    <a:pt x="8656" y="379"/>
                  </a:cubicBezTo>
                  <a:cubicBezTo>
                    <a:pt x="8561" y="426"/>
                    <a:pt x="8466" y="474"/>
                    <a:pt x="8359" y="498"/>
                  </a:cubicBezTo>
                  <a:cubicBezTo>
                    <a:pt x="8264" y="533"/>
                    <a:pt x="8145" y="557"/>
                    <a:pt x="8025" y="593"/>
                  </a:cubicBezTo>
                  <a:cubicBezTo>
                    <a:pt x="7811" y="664"/>
                    <a:pt x="7609" y="676"/>
                    <a:pt x="7394" y="700"/>
                  </a:cubicBezTo>
                  <a:cubicBezTo>
                    <a:pt x="7347" y="700"/>
                    <a:pt x="7311" y="700"/>
                    <a:pt x="7263" y="712"/>
                  </a:cubicBezTo>
                  <a:cubicBezTo>
                    <a:pt x="7168" y="736"/>
                    <a:pt x="7049" y="724"/>
                    <a:pt x="6966" y="783"/>
                  </a:cubicBezTo>
                  <a:cubicBezTo>
                    <a:pt x="6918" y="831"/>
                    <a:pt x="6859" y="855"/>
                    <a:pt x="6835" y="914"/>
                  </a:cubicBezTo>
                  <a:cubicBezTo>
                    <a:pt x="6765" y="1044"/>
                    <a:pt x="6661" y="1099"/>
                    <a:pt x="6531" y="1099"/>
                  </a:cubicBezTo>
                  <a:cubicBezTo>
                    <a:pt x="6506" y="1099"/>
                    <a:pt x="6481" y="1097"/>
                    <a:pt x="6454" y="1093"/>
                  </a:cubicBezTo>
                  <a:cubicBezTo>
                    <a:pt x="6442" y="1093"/>
                    <a:pt x="6430" y="1117"/>
                    <a:pt x="6418" y="1117"/>
                  </a:cubicBezTo>
                  <a:cubicBezTo>
                    <a:pt x="6377" y="1240"/>
                    <a:pt x="6364" y="1278"/>
                    <a:pt x="6301" y="1278"/>
                  </a:cubicBezTo>
                  <a:cubicBezTo>
                    <a:pt x="6273" y="1278"/>
                    <a:pt x="6235" y="1271"/>
                    <a:pt x="6180" y="1260"/>
                  </a:cubicBezTo>
                  <a:lnTo>
                    <a:pt x="6144" y="1260"/>
                  </a:lnTo>
                  <a:cubicBezTo>
                    <a:pt x="5906" y="1385"/>
                    <a:pt x="5678" y="1499"/>
                    <a:pt x="5400" y="1499"/>
                  </a:cubicBezTo>
                  <a:cubicBezTo>
                    <a:pt x="5386" y="1499"/>
                    <a:pt x="5372" y="1498"/>
                    <a:pt x="5358" y="1498"/>
                  </a:cubicBezTo>
                  <a:lnTo>
                    <a:pt x="5347" y="1498"/>
                  </a:lnTo>
                  <a:cubicBezTo>
                    <a:pt x="5239" y="1593"/>
                    <a:pt x="5180" y="1724"/>
                    <a:pt x="5025" y="1736"/>
                  </a:cubicBezTo>
                  <a:cubicBezTo>
                    <a:pt x="4954" y="1784"/>
                    <a:pt x="4882" y="1807"/>
                    <a:pt x="4870" y="1903"/>
                  </a:cubicBezTo>
                  <a:cubicBezTo>
                    <a:pt x="4882" y="1962"/>
                    <a:pt x="4930" y="1974"/>
                    <a:pt x="4954" y="2010"/>
                  </a:cubicBezTo>
                  <a:cubicBezTo>
                    <a:pt x="4846" y="2022"/>
                    <a:pt x="4763" y="2069"/>
                    <a:pt x="4692" y="2141"/>
                  </a:cubicBezTo>
                  <a:cubicBezTo>
                    <a:pt x="4624" y="2199"/>
                    <a:pt x="4564" y="2257"/>
                    <a:pt x="4479" y="2257"/>
                  </a:cubicBezTo>
                  <a:cubicBezTo>
                    <a:pt x="4460" y="2257"/>
                    <a:pt x="4440" y="2255"/>
                    <a:pt x="4418" y="2248"/>
                  </a:cubicBezTo>
                  <a:cubicBezTo>
                    <a:pt x="4346" y="2248"/>
                    <a:pt x="4287" y="2307"/>
                    <a:pt x="4215" y="2319"/>
                  </a:cubicBezTo>
                  <a:cubicBezTo>
                    <a:pt x="4156" y="2331"/>
                    <a:pt x="4108" y="2379"/>
                    <a:pt x="4061" y="2427"/>
                  </a:cubicBezTo>
                  <a:cubicBezTo>
                    <a:pt x="3930" y="2558"/>
                    <a:pt x="3811" y="2700"/>
                    <a:pt x="3692" y="2855"/>
                  </a:cubicBezTo>
                  <a:cubicBezTo>
                    <a:pt x="3620" y="2939"/>
                    <a:pt x="3513" y="2986"/>
                    <a:pt x="3477" y="3105"/>
                  </a:cubicBezTo>
                  <a:cubicBezTo>
                    <a:pt x="3501" y="3141"/>
                    <a:pt x="3501" y="3165"/>
                    <a:pt x="3501" y="3212"/>
                  </a:cubicBezTo>
                  <a:cubicBezTo>
                    <a:pt x="3457" y="3200"/>
                    <a:pt x="3415" y="3187"/>
                    <a:pt x="3379" y="3187"/>
                  </a:cubicBezTo>
                  <a:cubicBezTo>
                    <a:pt x="3348" y="3187"/>
                    <a:pt x="3321" y="3197"/>
                    <a:pt x="3299" y="3224"/>
                  </a:cubicBezTo>
                  <a:cubicBezTo>
                    <a:pt x="3239" y="3272"/>
                    <a:pt x="3215" y="3331"/>
                    <a:pt x="3192" y="3391"/>
                  </a:cubicBezTo>
                  <a:cubicBezTo>
                    <a:pt x="3156" y="3439"/>
                    <a:pt x="3287" y="3498"/>
                    <a:pt x="3180" y="3546"/>
                  </a:cubicBezTo>
                  <a:cubicBezTo>
                    <a:pt x="3128" y="3566"/>
                    <a:pt x="3086" y="3622"/>
                    <a:pt x="3030" y="3622"/>
                  </a:cubicBezTo>
                  <a:cubicBezTo>
                    <a:pt x="3020" y="3622"/>
                    <a:pt x="3011" y="3620"/>
                    <a:pt x="3001" y="3617"/>
                  </a:cubicBezTo>
                  <a:cubicBezTo>
                    <a:pt x="2953" y="3629"/>
                    <a:pt x="2930" y="3677"/>
                    <a:pt x="2918" y="3724"/>
                  </a:cubicBezTo>
                  <a:cubicBezTo>
                    <a:pt x="2898" y="3773"/>
                    <a:pt x="2950" y="3790"/>
                    <a:pt x="2976" y="3820"/>
                  </a:cubicBezTo>
                  <a:lnTo>
                    <a:pt x="2976" y="3820"/>
                  </a:lnTo>
                  <a:cubicBezTo>
                    <a:pt x="2962" y="3832"/>
                    <a:pt x="2948" y="3836"/>
                    <a:pt x="2935" y="3836"/>
                  </a:cubicBezTo>
                  <a:cubicBezTo>
                    <a:pt x="2894" y="3836"/>
                    <a:pt x="2858" y="3796"/>
                    <a:pt x="2822" y="3796"/>
                  </a:cubicBezTo>
                  <a:cubicBezTo>
                    <a:pt x="2656" y="3891"/>
                    <a:pt x="2501" y="3986"/>
                    <a:pt x="2299" y="3998"/>
                  </a:cubicBezTo>
                  <a:cubicBezTo>
                    <a:pt x="2215" y="3998"/>
                    <a:pt x="2144" y="4046"/>
                    <a:pt x="2060" y="4093"/>
                  </a:cubicBezTo>
                  <a:cubicBezTo>
                    <a:pt x="1977" y="4153"/>
                    <a:pt x="1906" y="4212"/>
                    <a:pt x="1870" y="4308"/>
                  </a:cubicBezTo>
                  <a:lnTo>
                    <a:pt x="1870" y="4427"/>
                  </a:lnTo>
                  <a:cubicBezTo>
                    <a:pt x="1879" y="4507"/>
                    <a:pt x="1861" y="4547"/>
                    <a:pt x="1811" y="4547"/>
                  </a:cubicBezTo>
                  <a:cubicBezTo>
                    <a:pt x="1795" y="4547"/>
                    <a:pt x="1775" y="4543"/>
                    <a:pt x="1751" y="4534"/>
                  </a:cubicBezTo>
                  <a:cubicBezTo>
                    <a:pt x="1727" y="4522"/>
                    <a:pt x="1703" y="4522"/>
                    <a:pt x="1679" y="4522"/>
                  </a:cubicBezTo>
                  <a:cubicBezTo>
                    <a:pt x="1632" y="4534"/>
                    <a:pt x="1608" y="4570"/>
                    <a:pt x="1608" y="4605"/>
                  </a:cubicBezTo>
                  <a:cubicBezTo>
                    <a:pt x="1632" y="4760"/>
                    <a:pt x="1632" y="4760"/>
                    <a:pt x="1489" y="4772"/>
                  </a:cubicBezTo>
                  <a:cubicBezTo>
                    <a:pt x="1465" y="4772"/>
                    <a:pt x="1453" y="4796"/>
                    <a:pt x="1441" y="4796"/>
                  </a:cubicBezTo>
                  <a:cubicBezTo>
                    <a:pt x="1395" y="4852"/>
                    <a:pt x="1356" y="4922"/>
                    <a:pt x="1279" y="4922"/>
                  </a:cubicBezTo>
                  <a:cubicBezTo>
                    <a:pt x="1257" y="4922"/>
                    <a:pt x="1232" y="4916"/>
                    <a:pt x="1203" y="4903"/>
                  </a:cubicBezTo>
                  <a:lnTo>
                    <a:pt x="1120" y="4903"/>
                  </a:lnTo>
                  <a:cubicBezTo>
                    <a:pt x="1036" y="4927"/>
                    <a:pt x="953" y="4939"/>
                    <a:pt x="906" y="5010"/>
                  </a:cubicBezTo>
                  <a:cubicBezTo>
                    <a:pt x="882" y="5046"/>
                    <a:pt x="953" y="5070"/>
                    <a:pt x="894" y="5105"/>
                  </a:cubicBezTo>
                  <a:cubicBezTo>
                    <a:pt x="799" y="5147"/>
                    <a:pt x="733" y="5217"/>
                    <a:pt x="637" y="5217"/>
                  </a:cubicBezTo>
                  <a:cubicBezTo>
                    <a:pt x="624" y="5217"/>
                    <a:pt x="610" y="5215"/>
                    <a:pt x="596" y="5213"/>
                  </a:cubicBezTo>
                  <a:cubicBezTo>
                    <a:pt x="548" y="5213"/>
                    <a:pt x="513" y="5225"/>
                    <a:pt x="489" y="5272"/>
                  </a:cubicBezTo>
                  <a:cubicBezTo>
                    <a:pt x="477" y="5391"/>
                    <a:pt x="417" y="5451"/>
                    <a:pt x="274" y="5451"/>
                  </a:cubicBezTo>
                  <a:cubicBezTo>
                    <a:pt x="251" y="5451"/>
                    <a:pt x="203" y="5451"/>
                    <a:pt x="179" y="5463"/>
                  </a:cubicBezTo>
                  <a:cubicBezTo>
                    <a:pt x="155" y="5475"/>
                    <a:pt x="132" y="5486"/>
                    <a:pt x="120" y="5522"/>
                  </a:cubicBezTo>
                  <a:cubicBezTo>
                    <a:pt x="84" y="5594"/>
                    <a:pt x="60" y="5665"/>
                    <a:pt x="36" y="5748"/>
                  </a:cubicBezTo>
                  <a:cubicBezTo>
                    <a:pt x="36" y="5963"/>
                    <a:pt x="1" y="6177"/>
                    <a:pt x="120" y="6379"/>
                  </a:cubicBezTo>
                  <a:cubicBezTo>
                    <a:pt x="191" y="6475"/>
                    <a:pt x="310" y="6522"/>
                    <a:pt x="334" y="6653"/>
                  </a:cubicBezTo>
                  <a:cubicBezTo>
                    <a:pt x="358" y="6689"/>
                    <a:pt x="382" y="6760"/>
                    <a:pt x="394" y="6796"/>
                  </a:cubicBezTo>
                  <a:lnTo>
                    <a:pt x="429" y="6832"/>
                  </a:lnTo>
                  <a:cubicBezTo>
                    <a:pt x="441" y="6844"/>
                    <a:pt x="477" y="6844"/>
                    <a:pt x="489" y="6844"/>
                  </a:cubicBezTo>
                  <a:cubicBezTo>
                    <a:pt x="567" y="6791"/>
                    <a:pt x="633" y="6758"/>
                    <a:pt x="709" y="6758"/>
                  </a:cubicBezTo>
                  <a:cubicBezTo>
                    <a:pt x="737" y="6758"/>
                    <a:pt x="766" y="6763"/>
                    <a:pt x="798" y="6772"/>
                  </a:cubicBezTo>
                  <a:lnTo>
                    <a:pt x="858" y="6772"/>
                  </a:lnTo>
                  <a:cubicBezTo>
                    <a:pt x="891" y="6764"/>
                    <a:pt x="912" y="6750"/>
                    <a:pt x="938" y="6750"/>
                  </a:cubicBezTo>
                  <a:cubicBezTo>
                    <a:pt x="950" y="6750"/>
                    <a:pt x="962" y="6753"/>
                    <a:pt x="977" y="6760"/>
                  </a:cubicBezTo>
                  <a:cubicBezTo>
                    <a:pt x="1048" y="6772"/>
                    <a:pt x="1108" y="6796"/>
                    <a:pt x="1167" y="6832"/>
                  </a:cubicBezTo>
                  <a:cubicBezTo>
                    <a:pt x="1167" y="6832"/>
                    <a:pt x="1191" y="6820"/>
                    <a:pt x="1203" y="6820"/>
                  </a:cubicBezTo>
                  <a:cubicBezTo>
                    <a:pt x="1227" y="6772"/>
                    <a:pt x="1263" y="6737"/>
                    <a:pt x="1322" y="6737"/>
                  </a:cubicBezTo>
                  <a:cubicBezTo>
                    <a:pt x="1329" y="6735"/>
                    <a:pt x="1334" y="6734"/>
                    <a:pt x="1340" y="6734"/>
                  </a:cubicBezTo>
                  <a:cubicBezTo>
                    <a:pt x="1373" y="6734"/>
                    <a:pt x="1382" y="6765"/>
                    <a:pt x="1382" y="6796"/>
                  </a:cubicBezTo>
                  <a:cubicBezTo>
                    <a:pt x="1382" y="6808"/>
                    <a:pt x="1394" y="6832"/>
                    <a:pt x="1417" y="6844"/>
                  </a:cubicBezTo>
                  <a:cubicBezTo>
                    <a:pt x="1453" y="6856"/>
                    <a:pt x="1489" y="6891"/>
                    <a:pt x="1513" y="6915"/>
                  </a:cubicBezTo>
                  <a:cubicBezTo>
                    <a:pt x="1537" y="6915"/>
                    <a:pt x="1537" y="6915"/>
                    <a:pt x="1548" y="6903"/>
                  </a:cubicBezTo>
                  <a:cubicBezTo>
                    <a:pt x="1559" y="6893"/>
                    <a:pt x="1551" y="6865"/>
                    <a:pt x="1557" y="6865"/>
                  </a:cubicBezTo>
                  <a:lnTo>
                    <a:pt x="1557" y="6865"/>
                  </a:lnTo>
                  <a:cubicBezTo>
                    <a:pt x="1557" y="6865"/>
                    <a:pt x="1559" y="6866"/>
                    <a:pt x="1560" y="6868"/>
                  </a:cubicBezTo>
                  <a:cubicBezTo>
                    <a:pt x="1608" y="6951"/>
                    <a:pt x="1608" y="7022"/>
                    <a:pt x="1596" y="7094"/>
                  </a:cubicBezTo>
                  <a:cubicBezTo>
                    <a:pt x="1572" y="7153"/>
                    <a:pt x="1548" y="7225"/>
                    <a:pt x="1572" y="7272"/>
                  </a:cubicBezTo>
                  <a:cubicBezTo>
                    <a:pt x="1620" y="7368"/>
                    <a:pt x="1596" y="7439"/>
                    <a:pt x="1596" y="7522"/>
                  </a:cubicBezTo>
                  <a:cubicBezTo>
                    <a:pt x="1596" y="7606"/>
                    <a:pt x="1620" y="7665"/>
                    <a:pt x="1679" y="7713"/>
                  </a:cubicBezTo>
                  <a:cubicBezTo>
                    <a:pt x="1707" y="7721"/>
                    <a:pt x="1736" y="7725"/>
                    <a:pt x="1766" y="7725"/>
                  </a:cubicBezTo>
                  <a:cubicBezTo>
                    <a:pt x="1825" y="7725"/>
                    <a:pt x="1886" y="7709"/>
                    <a:pt x="1941" y="7677"/>
                  </a:cubicBezTo>
                  <a:cubicBezTo>
                    <a:pt x="1977" y="7665"/>
                    <a:pt x="1977" y="7630"/>
                    <a:pt x="1965" y="7618"/>
                  </a:cubicBezTo>
                  <a:cubicBezTo>
                    <a:pt x="1882" y="7511"/>
                    <a:pt x="1929" y="7451"/>
                    <a:pt x="2049" y="7439"/>
                  </a:cubicBezTo>
                  <a:cubicBezTo>
                    <a:pt x="2084" y="7439"/>
                    <a:pt x="2120" y="7427"/>
                    <a:pt x="2144" y="7391"/>
                  </a:cubicBezTo>
                  <a:cubicBezTo>
                    <a:pt x="2147" y="7382"/>
                    <a:pt x="2150" y="7374"/>
                    <a:pt x="2152" y="7369"/>
                  </a:cubicBezTo>
                  <a:lnTo>
                    <a:pt x="2152" y="7369"/>
                  </a:lnTo>
                  <a:cubicBezTo>
                    <a:pt x="2148" y="7386"/>
                    <a:pt x="2143" y="7416"/>
                    <a:pt x="2162" y="7416"/>
                  </a:cubicBezTo>
                  <a:cubicBezTo>
                    <a:pt x="2164" y="7416"/>
                    <a:pt x="2165" y="7416"/>
                    <a:pt x="2168" y="7415"/>
                  </a:cubicBezTo>
                  <a:cubicBezTo>
                    <a:pt x="2203" y="7391"/>
                    <a:pt x="2239" y="7391"/>
                    <a:pt x="2287" y="7391"/>
                  </a:cubicBezTo>
                  <a:cubicBezTo>
                    <a:pt x="2334" y="7380"/>
                    <a:pt x="2346" y="7344"/>
                    <a:pt x="2358" y="7308"/>
                  </a:cubicBezTo>
                  <a:cubicBezTo>
                    <a:pt x="2382" y="7260"/>
                    <a:pt x="2382" y="7225"/>
                    <a:pt x="2394" y="7201"/>
                  </a:cubicBezTo>
                  <a:cubicBezTo>
                    <a:pt x="2406" y="7141"/>
                    <a:pt x="2441" y="7082"/>
                    <a:pt x="2453" y="7022"/>
                  </a:cubicBezTo>
                  <a:cubicBezTo>
                    <a:pt x="2465" y="6951"/>
                    <a:pt x="2513" y="6891"/>
                    <a:pt x="2560" y="6844"/>
                  </a:cubicBezTo>
                  <a:lnTo>
                    <a:pt x="2644" y="6749"/>
                  </a:lnTo>
                  <a:cubicBezTo>
                    <a:pt x="2715" y="6713"/>
                    <a:pt x="2799" y="6665"/>
                    <a:pt x="2870" y="6629"/>
                  </a:cubicBezTo>
                  <a:cubicBezTo>
                    <a:pt x="2918" y="6606"/>
                    <a:pt x="2977" y="6570"/>
                    <a:pt x="3013" y="6546"/>
                  </a:cubicBezTo>
                  <a:cubicBezTo>
                    <a:pt x="3037" y="6546"/>
                    <a:pt x="3049" y="6534"/>
                    <a:pt x="3061" y="6510"/>
                  </a:cubicBezTo>
                  <a:cubicBezTo>
                    <a:pt x="3180" y="6451"/>
                    <a:pt x="3287" y="6391"/>
                    <a:pt x="3406" y="6356"/>
                  </a:cubicBezTo>
                  <a:cubicBezTo>
                    <a:pt x="3485" y="6324"/>
                    <a:pt x="3559" y="6297"/>
                    <a:pt x="3635" y="6297"/>
                  </a:cubicBezTo>
                  <a:cubicBezTo>
                    <a:pt x="3673" y="6297"/>
                    <a:pt x="3711" y="6304"/>
                    <a:pt x="3751" y="6320"/>
                  </a:cubicBezTo>
                  <a:cubicBezTo>
                    <a:pt x="4013" y="6415"/>
                    <a:pt x="4251" y="6546"/>
                    <a:pt x="4442" y="6749"/>
                  </a:cubicBezTo>
                  <a:lnTo>
                    <a:pt x="4561" y="6868"/>
                  </a:lnTo>
                  <a:cubicBezTo>
                    <a:pt x="4656" y="6975"/>
                    <a:pt x="4716" y="7094"/>
                    <a:pt x="4704" y="7249"/>
                  </a:cubicBezTo>
                  <a:cubicBezTo>
                    <a:pt x="4704" y="7272"/>
                    <a:pt x="4680" y="7284"/>
                    <a:pt x="4668" y="7320"/>
                  </a:cubicBezTo>
                  <a:cubicBezTo>
                    <a:pt x="4656" y="7344"/>
                    <a:pt x="4620" y="7391"/>
                    <a:pt x="4608" y="7439"/>
                  </a:cubicBezTo>
                  <a:cubicBezTo>
                    <a:pt x="4596" y="7487"/>
                    <a:pt x="4561" y="7546"/>
                    <a:pt x="4549" y="7582"/>
                  </a:cubicBezTo>
                  <a:cubicBezTo>
                    <a:pt x="4537" y="7641"/>
                    <a:pt x="4537" y="7725"/>
                    <a:pt x="4525" y="7784"/>
                  </a:cubicBezTo>
                  <a:cubicBezTo>
                    <a:pt x="4525" y="7820"/>
                    <a:pt x="4549" y="7856"/>
                    <a:pt x="4596" y="7880"/>
                  </a:cubicBezTo>
                  <a:cubicBezTo>
                    <a:pt x="4644" y="7915"/>
                    <a:pt x="4680" y="7963"/>
                    <a:pt x="4680" y="8022"/>
                  </a:cubicBezTo>
                  <a:cubicBezTo>
                    <a:pt x="4716" y="8106"/>
                    <a:pt x="4716" y="8201"/>
                    <a:pt x="4763" y="8284"/>
                  </a:cubicBezTo>
                  <a:cubicBezTo>
                    <a:pt x="4882" y="8320"/>
                    <a:pt x="4954" y="8380"/>
                    <a:pt x="5013" y="8463"/>
                  </a:cubicBezTo>
                  <a:cubicBezTo>
                    <a:pt x="5037" y="8523"/>
                    <a:pt x="5085" y="8570"/>
                    <a:pt x="5132" y="8618"/>
                  </a:cubicBezTo>
                  <a:cubicBezTo>
                    <a:pt x="5153" y="8639"/>
                    <a:pt x="5184" y="8679"/>
                    <a:pt x="5224" y="8679"/>
                  </a:cubicBezTo>
                  <a:cubicBezTo>
                    <a:pt x="5229" y="8679"/>
                    <a:pt x="5234" y="8679"/>
                    <a:pt x="5239" y="8677"/>
                  </a:cubicBezTo>
                  <a:lnTo>
                    <a:pt x="5335" y="8868"/>
                  </a:lnTo>
                  <a:cubicBezTo>
                    <a:pt x="5335" y="8999"/>
                    <a:pt x="5275" y="9106"/>
                    <a:pt x="5299" y="9237"/>
                  </a:cubicBezTo>
                  <a:cubicBezTo>
                    <a:pt x="5358" y="9296"/>
                    <a:pt x="5442" y="9308"/>
                    <a:pt x="5513" y="9356"/>
                  </a:cubicBezTo>
                  <a:cubicBezTo>
                    <a:pt x="5668" y="9404"/>
                    <a:pt x="5835" y="9404"/>
                    <a:pt x="5978" y="9416"/>
                  </a:cubicBezTo>
                  <a:cubicBezTo>
                    <a:pt x="5992" y="9414"/>
                    <a:pt x="6007" y="9414"/>
                    <a:pt x="6022" y="9414"/>
                  </a:cubicBezTo>
                  <a:cubicBezTo>
                    <a:pt x="6140" y="9414"/>
                    <a:pt x="6266" y="9451"/>
                    <a:pt x="6382" y="9451"/>
                  </a:cubicBezTo>
                  <a:lnTo>
                    <a:pt x="6466" y="9451"/>
                  </a:lnTo>
                  <a:cubicBezTo>
                    <a:pt x="6505" y="9451"/>
                    <a:pt x="6545" y="9453"/>
                    <a:pt x="6585" y="9453"/>
                  </a:cubicBezTo>
                  <a:cubicBezTo>
                    <a:pt x="6664" y="9453"/>
                    <a:pt x="6744" y="9447"/>
                    <a:pt x="6823" y="9416"/>
                  </a:cubicBezTo>
                  <a:cubicBezTo>
                    <a:pt x="6891" y="9381"/>
                    <a:pt x="6953" y="9353"/>
                    <a:pt x="7018" y="9353"/>
                  </a:cubicBezTo>
                  <a:cubicBezTo>
                    <a:pt x="7044" y="9353"/>
                    <a:pt x="7070" y="9358"/>
                    <a:pt x="7097" y="9368"/>
                  </a:cubicBezTo>
                  <a:cubicBezTo>
                    <a:pt x="7228" y="9427"/>
                    <a:pt x="7347" y="9546"/>
                    <a:pt x="7478" y="9606"/>
                  </a:cubicBezTo>
                  <a:cubicBezTo>
                    <a:pt x="7525" y="9642"/>
                    <a:pt x="7537" y="9701"/>
                    <a:pt x="7537" y="9749"/>
                  </a:cubicBezTo>
                  <a:cubicBezTo>
                    <a:pt x="7561" y="9820"/>
                    <a:pt x="7573" y="9880"/>
                    <a:pt x="7585" y="9939"/>
                  </a:cubicBezTo>
                  <a:cubicBezTo>
                    <a:pt x="7621" y="10070"/>
                    <a:pt x="7692" y="10142"/>
                    <a:pt x="7811" y="10201"/>
                  </a:cubicBezTo>
                  <a:cubicBezTo>
                    <a:pt x="7883" y="10249"/>
                    <a:pt x="7954" y="10285"/>
                    <a:pt x="8002" y="10344"/>
                  </a:cubicBezTo>
                  <a:cubicBezTo>
                    <a:pt x="8061" y="10404"/>
                    <a:pt x="8109" y="10475"/>
                    <a:pt x="8156" y="10547"/>
                  </a:cubicBezTo>
                  <a:cubicBezTo>
                    <a:pt x="8216" y="10642"/>
                    <a:pt x="8275" y="10725"/>
                    <a:pt x="8347" y="10797"/>
                  </a:cubicBezTo>
                  <a:cubicBezTo>
                    <a:pt x="8359" y="10820"/>
                    <a:pt x="8395" y="10832"/>
                    <a:pt x="8418" y="10832"/>
                  </a:cubicBezTo>
                  <a:cubicBezTo>
                    <a:pt x="8514" y="10820"/>
                    <a:pt x="8573" y="10761"/>
                    <a:pt x="8633" y="10713"/>
                  </a:cubicBezTo>
                  <a:cubicBezTo>
                    <a:pt x="8656" y="10701"/>
                    <a:pt x="8692" y="10654"/>
                    <a:pt x="8704" y="10618"/>
                  </a:cubicBezTo>
                  <a:cubicBezTo>
                    <a:pt x="8776" y="10487"/>
                    <a:pt x="8883" y="10404"/>
                    <a:pt x="9002" y="10308"/>
                  </a:cubicBezTo>
                  <a:cubicBezTo>
                    <a:pt x="9073" y="10249"/>
                    <a:pt x="9145" y="10178"/>
                    <a:pt x="9240" y="10118"/>
                  </a:cubicBezTo>
                  <a:cubicBezTo>
                    <a:pt x="9311" y="10058"/>
                    <a:pt x="9407" y="10011"/>
                    <a:pt x="9490" y="9987"/>
                  </a:cubicBezTo>
                  <a:cubicBezTo>
                    <a:pt x="9645" y="9927"/>
                    <a:pt x="9764" y="9820"/>
                    <a:pt x="9883" y="9713"/>
                  </a:cubicBezTo>
                  <a:cubicBezTo>
                    <a:pt x="9954" y="9642"/>
                    <a:pt x="10073" y="9630"/>
                    <a:pt x="10121" y="9523"/>
                  </a:cubicBezTo>
                  <a:cubicBezTo>
                    <a:pt x="10093" y="9477"/>
                    <a:pt x="10116" y="9459"/>
                    <a:pt x="10149" y="9459"/>
                  </a:cubicBezTo>
                  <a:cubicBezTo>
                    <a:pt x="10159" y="9459"/>
                    <a:pt x="10170" y="9460"/>
                    <a:pt x="10180" y="9463"/>
                  </a:cubicBezTo>
                  <a:cubicBezTo>
                    <a:pt x="10192" y="9463"/>
                    <a:pt x="10192" y="9463"/>
                    <a:pt x="10204" y="9451"/>
                  </a:cubicBezTo>
                  <a:cubicBezTo>
                    <a:pt x="10240" y="9404"/>
                    <a:pt x="10192" y="9368"/>
                    <a:pt x="10192" y="9344"/>
                  </a:cubicBezTo>
                  <a:cubicBezTo>
                    <a:pt x="10240" y="9344"/>
                    <a:pt x="10264" y="9392"/>
                    <a:pt x="10311" y="9392"/>
                  </a:cubicBezTo>
                  <a:cubicBezTo>
                    <a:pt x="10335" y="9368"/>
                    <a:pt x="10371" y="9344"/>
                    <a:pt x="10383" y="9308"/>
                  </a:cubicBezTo>
                  <a:lnTo>
                    <a:pt x="10538" y="9118"/>
                  </a:lnTo>
                  <a:cubicBezTo>
                    <a:pt x="10573" y="9118"/>
                    <a:pt x="10609" y="9094"/>
                    <a:pt x="10633" y="9058"/>
                  </a:cubicBezTo>
                  <a:cubicBezTo>
                    <a:pt x="10669" y="8999"/>
                    <a:pt x="10681" y="8939"/>
                    <a:pt x="10692" y="8880"/>
                  </a:cubicBezTo>
                  <a:cubicBezTo>
                    <a:pt x="10716" y="8808"/>
                    <a:pt x="10740" y="8737"/>
                    <a:pt x="10752" y="8654"/>
                  </a:cubicBezTo>
                  <a:cubicBezTo>
                    <a:pt x="10783" y="8552"/>
                    <a:pt x="10822" y="8467"/>
                    <a:pt x="10929" y="8467"/>
                  </a:cubicBezTo>
                  <a:cubicBezTo>
                    <a:pt x="10947" y="8467"/>
                    <a:pt x="10968" y="8470"/>
                    <a:pt x="10990" y="8475"/>
                  </a:cubicBezTo>
                  <a:cubicBezTo>
                    <a:pt x="10990" y="8463"/>
                    <a:pt x="11014" y="8451"/>
                    <a:pt x="11014" y="8439"/>
                  </a:cubicBezTo>
                  <a:cubicBezTo>
                    <a:pt x="11026" y="8284"/>
                    <a:pt x="11038" y="8153"/>
                    <a:pt x="11073" y="7999"/>
                  </a:cubicBezTo>
                  <a:cubicBezTo>
                    <a:pt x="11073" y="7880"/>
                    <a:pt x="11097" y="7761"/>
                    <a:pt x="11109" y="7641"/>
                  </a:cubicBezTo>
                  <a:cubicBezTo>
                    <a:pt x="11264" y="7320"/>
                    <a:pt x="11395" y="6987"/>
                    <a:pt x="11609" y="6713"/>
                  </a:cubicBezTo>
                  <a:cubicBezTo>
                    <a:pt x="11609" y="6594"/>
                    <a:pt x="11669" y="6487"/>
                    <a:pt x="11728" y="6391"/>
                  </a:cubicBezTo>
                  <a:cubicBezTo>
                    <a:pt x="11728" y="6435"/>
                    <a:pt x="11741" y="6460"/>
                    <a:pt x="11768" y="6460"/>
                  </a:cubicBezTo>
                  <a:cubicBezTo>
                    <a:pt x="11777" y="6460"/>
                    <a:pt x="11787" y="6457"/>
                    <a:pt x="11800" y="6451"/>
                  </a:cubicBezTo>
                  <a:cubicBezTo>
                    <a:pt x="11800" y="6451"/>
                    <a:pt x="11812" y="6439"/>
                    <a:pt x="11824" y="6439"/>
                  </a:cubicBezTo>
                  <a:cubicBezTo>
                    <a:pt x="11907" y="6379"/>
                    <a:pt x="11943" y="6296"/>
                    <a:pt x="12026" y="6248"/>
                  </a:cubicBezTo>
                  <a:cubicBezTo>
                    <a:pt x="12121" y="6153"/>
                    <a:pt x="12228" y="6058"/>
                    <a:pt x="12336" y="5951"/>
                  </a:cubicBezTo>
                  <a:lnTo>
                    <a:pt x="12383" y="5903"/>
                  </a:lnTo>
                  <a:cubicBezTo>
                    <a:pt x="12455" y="5832"/>
                    <a:pt x="12419" y="5772"/>
                    <a:pt x="12407" y="5701"/>
                  </a:cubicBezTo>
                  <a:cubicBezTo>
                    <a:pt x="12347" y="5522"/>
                    <a:pt x="12383" y="5355"/>
                    <a:pt x="12514" y="5201"/>
                  </a:cubicBezTo>
                  <a:cubicBezTo>
                    <a:pt x="12562" y="5165"/>
                    <a:pt x="12621" y="5165"/>
                    <a:pt x="12681" y="5129"/>
                  </a:cubicBezTo>
                  <a:cubicBezTo>
                    <a:pt x="12764" y="5105"/>
                    <a:pt x="12836" y="5058"/>
                    <a:pt x="12895" y="4986"/>
                  </a:cubicBezTo>
                  <a:cubicBezTo>
                    <a:pt x="13002" y="4844"/>
                    <a:pt x="13050" y="4689"/>
                    <a:pt x="13109" y="4534"/>
                  </a:cubicBezTo>
                  <a:cubicBezTo>
                    <a:pt x="13217" y="4391"/>
                    <a:pt x="13133" y="4236"/>
                    <a:pt x="13109" y="4093"/>
                  </a:cubicBezTo>
                  <a:cubicBezTo>
                    <a:pt x="13074" y="3974"/>
                    <a:pt x="13109" y="3855"/>
                    <a:pt x="13181" y="3748"/>
                  </a:cubicBezTo>
                  <a:cubicBezTo>
                    <a:pt x="13169" y="3736"/>
                    <a:pt x="13169" y="3712"/>
                    <a:pt x="13169" y="3701"/>
                  </a:cubicBezTo>
                  <a:cubicBezTo>
                    <a:pt x="13121" y="3593"/>
                    <a:pt x="13121" y="3510"/>
                    <a:pt x="13193" y="3415"/>
                  </a:cubicBezTo>
                  <a:cubicBezTo>
                    <a:pt x="13217" y="3391"/>
                    <a:pt x="13193" y="3379"/>
                    <a:pt x="13181" y="3355"/>
                  </a:cubicBezTo>
                  <a:cubicBezTo>
                    <a:pt x="13157" y="3343"/>
                    <a:pt x="13121" y="3331"/>
                    <a:pt x="13098" y="3331"/>
                  </a:cubicBezTo>
                  <a:cubicBezTo>
                    <a:pt x="13038" y="3331"/>
                    <a:pt x="12955" y="3331"/>
                    <a:pt x="12895" y="3320"/>
                  </a:cubicBezTo>
                  <a:cubicBezTo>
                    <a:pt x="12883" y="3296"/>
                    <a:pt x="12871" y="3296"/>
                    <a:pt x="12859" y="3296"/>
                  </a:cubicBezTo>
                  <a:cubicBezTo>
                    <a:pt x="12645" y="3260"/>
                    <a:pt x="12502" y="3117"/>
                    <a:pt x="12324" y="3022"/>
                  </a:cubicBezTo>
                  <a:cubicBezTo>
                    <a:pt x="12228" y="2962"/>
                    <a:pt x="12145" y="2903"/>
                    <a:pt x="12038" y="2903"/>
                  </a:cubicBezTo>
                  <a:lnTo>
                    <a:pt x="11943" y="2879"/>
                  </a:lnTo>
                  <a:cubicBezTo>
                    <a:pt x="11900" y="2837"/>
                    <a:pt x="11853" y="2820"/>
                    <a:pt x="11804" y="2820"/>
                  </a:cubicBezTo>
                  <a:cubicBezTo>
                    <a:pt x="11742" y="2820"/>
                    <a:pt x="11675" y="2846"/>
                    <a:pt x="11609" y="2879"/>
                  </a:cubicBezTo>
                  <a:cubicBezTo>
                    <a:pt x="11574" y="2903"/>
                    <a:pt x="11562" y="2915"/>
                    <a:pt x="11550" y="2939"/>
                  </a:cubicBezTo>
                  <a:cubicBezTo>
                    <a:pt x="11502" y="3034"/>
                    <a:pt x="11407" y="3093"/>
                    <a:pt x="11347" y="3165"/>
                  </a:cubicBezTo>
                  <a:cubicBezTo>
                    <a:pt x="11288" y="3236"/>
                    <a:pt x="11228" y="3284"/>
                    <a:pt x="11157" y="3320"/>
                  </a:cubicBezTo>
                  <a:cubicBezTo>
                    <a:pt x="11099" y="3344"/>
                    <a:pt x="11037" y="3350"/>
                    <a:pt x="10973" y="3350"/>
                  </a:cubicBezTo>
                  <a:cubicBezTo>
                    <a:pt x="10899" y="3350"/>
                    <a:pt x="10823" y="3341"/>
                    <a:pt x="10749" y="3341"/>
                  </a:cubicBezTo>
                  <a:cubicBezTo>
                    <a:pt x="10730" y="3341"/>
                    <a:pt x="10711" y="3342"/>
                    <a:pt x="10692" y="3343"/>
                  </a:cubicBezTo>
                  <a:lnTo>
                    <a:pt x="10264" y="3343"/>
                  </a:lnTo>
                  <a:cubicBezTo>
                    <a:pt x="10121" y="3331"/>
                    <a:pt x="9966" y="3296"/>
                    <a:pt x="9835" y="3224"/>
                  </a:cubicBezTo>
                  <a:cubicBezTo>
                    <a:pt x="9799" y="3224"/>
                    <a:pt x="9788" y="3212"/>
                    <a:pt x="9764" y="3200"/>
                  </a:cubicBezTo>
                  <a:cubicBezTo>
                    <a:pt x="9716" y="3177"/>
                    <a:pt x="9680" y="3153"/>
                    <a:pt x="9657" y="3141"/>
                  </a:cubicBezTo>
                  <a:cubicBezTo>
                    <a:pt x="9609" y="3105"/>
                    <a:pt x="9561" y="3093"/>
                    <a:pt x="9538" y="3058"/>
                  </a:cubicBezTo>
                  <a:cubicBezTo>
                    <a:pt x="9442" y="2986"/>
                    <a:pt x="9371" y="2915"/>
                    <a:pt x="9299" y="2819"/>
                  </a:cubicBezTo>
                  <a:cubicBezTo>
                    <a:pt x="9168" y="2617"/>
                    <a:pt x="9073" y="2403"/>
                    <a:pt x="9133" y="2153"/>
                  </a:cubicBezTo>
                  <a:cubicBezTo>
                    <a:pt x="9145" y="2093"/>
                    <a:pt x="9192" y="2046"/>
                    <a:pt x="9252" y="2022"/>
                  </a:cubicBezTo>
                  <a:cubicBezTo>
                    <a:pt x="9252" y="2022"/>
                    <a:pt x="9264" y="2010"/>
                    <a:pt x="9288" y="2010"/>
                  </a:cubicBezTo>
                  <a:cubicBezTo>
                    <a:pt x="9311" y="1986"/>
                    <a:pt x="9347" y="1986"/>
                    <a:pt x="9371" y="1974"/>
                  </a:cubicBezTo>
                  <a:cubicBezTo>
                    <a:pt x="9407" y="1962"/>
                    <a:pt x="9418" y="1950"/>
                    <a:pt x="9430" y="1915"/>
                  </a:cubicBezTo>
                  <a:lnTo>
                    <a:pt x="9478" y="1867"/>
                  </a:lnTo>
                  <a:cubicBezTo>
                    <a:pt x="9478" y="1903"/>
                    <a:pt x="9502" y="1915"/>
                    <a:pt x="9538" y="1915"/>
                  </a:cubicBezTo>
                  <a:cubicBezTo>
                    <a:pt x="9585" y="1915"/>
                    <a:pt x="9621" y="1903"/>
                    <a:pt x="9657" y="1891"/>
                  </a:cubicBezTo>
                  <a:cubicBezTo>
                    <a:pt x="9704" y="1855"/>
                    <a:pt x="9764" y="1843"/>
                    <a:pt x="9799" y="1796"/>
                  </a:cubicBezTo>
                  <a:cubicBezTo>
                    <a:pt x="9823" y="1784"/>
                    <a:pt x="9847" y="1748"/>
                    <a:pt x="9859" y="1724"/>
                  </a:cubicBezTo>
                  <a:cubicBezTo>
                    <a:pt x="9883" y="1676"/>
                    <a:pt x="9907" y="1629"/>
                    <a:pt x="9930" y="1593"/>
                  </a:cubicBezTo>
                  <a:lnTo>
                    <a:pt x="9930" y="1534"/>
                  </a:lnTo>
                  <a:cubicBezTo>
                    <a:pt x="9895" y="1450"/>
                    <a:pt x="9942" y="1379"/>
                    <a:pt x="9907" y="1319"/>
                  </a:cubicBezTo>
                  <a:cubicBezTo>
                    <a:pt x="9887" y="1300"/>
                    <a:pt x="9872" y="1292"/>
                    <a:pt x="9859" y="1292"/>
                  </a:cubicBezTo>
                  <a:cubicBezTo>
                    <a:pt x="9833" y="1292"/>
                    <a:pt x="9819" y="1327"/>
                    <a:pt x="9811" y="1367"/>
                  </a:cubicBezTo>
                  <a:lnTo>
                    <a:pt x="9538" y="1260"/>
                  </a:lnTo>
                  <a:cubicBezTo>
                    <a:pt x="9466" y="1260"/>
                    <a:pt x="9407" y="1295"/>
                    <a:pt x="9347" y="1307"/>
                  </a:cubicBezTo>
                  <a:cubicBezTo>
                    <a:pt x="9260" y="1327"/>
                    <a:pt x="9174" y="1361"/>
                    <a:pt x="9081" y="1361"/>
                  </a:cubicBezTo>
                  <a:cubicBezTo>
                    <a:pt x="9059" y="1361"/>
                    <a:pt x="9036" y="1360"/>
                    <a:pt x="9014" y="1355"/>
                  </a:cubicBezTo>
                  <a:cubicBezTo>
                    <a:pt x="8740" y="1307"/>
                    <a:pt x="8740" y="1307"/>
                    <a:pt x="8752" y="1022"/>
                  </a:cubicBezTo>
                  <a:cubicBezTo>
                    <a:pt x="8752" y="998"/>
                    <a:pt x="8752" y="974"/>
                    <a:pt x="8764" y="950"/>
                  </a:cubicBezTo>
                  <a:cubicBezTo>
                    <a:pt x="8764" y="909"/>
                    <a:pt x="8786" y="896"/>
                    <a:pt x="8816" y="896"/>
                  </a:cubicBezTo>
                  <a:cubicBezTo>
                    <a:pt x="8829" y="896"/>
                    <a:pt x="8844" y="899"/>
                    <a:pt x="8859" y="903"/>
                  </a:cubicBezTo>
                  <a:cubicBezTo>
                    <a:pt x="8877" y="920"/>
                    <a:pt x="8901" y="929"/>
                    <a:pt x="8926" y="929"/>
                  </a:cubicBezTo>
                  <a:cubicBezTo>
                    <a:pt x="8951" y="929"/>
                    <a:pt x="8978" y="920"/>
                    <a:pt x="9002" y="903"/>
                  </a:cubicBezTo>
                  <a:cubicBezTo>
                    <a:pt x="9026" y="891"/>
                    <a:pt x="9061" y="855"/>
                    <a:pt x="9085" y="831"/>
                  </a:cubicBezTo>
                  <a:cubicBezTo>
                    <a:pt x="9109" y="795"/>
                    <a:pt x="9133" y="783"/>
                    <a:pt x="9157" y="760"/>
                  </a:cubicBezTo>
                  <a:cubicBezTo>
                    <a:pt x="9192" y="664"/>
                    <a:pt x="9288" y="605"/>
                    <a:pt x="9371" y="581"/>
                  </a:cubicBezTo>
                  <a:cubicBezTo>
                    <a:pt x="9466" y="545"/>
                    <a:pt x="9549" y="533"/>
                    <a:pt x="9633" y="486"/>
                  </a:cubicBezTo>
                  <a:cubicBezTo>
                    <a:pt x="9704" y="438"/>
                    <a:pt x="9788" y="426"/>
                    <a:pt x="9835" y="355"/>
                  </a:cubicBezTo>
                  <a:cubicBezTo>
                    <a:pt x="9764" y="283"/>
                    <a:pt x="9704" y="188"/>
                    <a:pt x="9752" y="81"/>
                  </a:cubicBezTo>
                  <a:cubicBezTo>
                    <a:pt x="9725" y="27"/>
                    <a:pt x="9692" y="1"/>
                    <a:pt x="964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91" name="Google Shape;191;p11"/>
          <p:cNvSpPr txBox="1">
            <a:spLocks noGrp="1"/>
          </p:cNvSpPr>
          <p:nvPr>
            <p:ph type="title" hasCustomPrompt="1"/>
          </p:nvPr>
        </p:nvSpPr>
        <p:spPr>
          <a:xfrm>
            <a:off x="1430300" y="1822650"/>
            <a:ext cx="6283500" cy="1168200"/>
          </a:xfrm>
          <a:prstGeom prst="rect">
            <a:avLst/>
          </a:prstGeom>
        </p:spPr>
        <p:txBody>
          <a:bodyPr spcFirstLastPara="1" wrap="square" lIns="91425" tIns="91425" rIns="91425" bIns="91425" anchor="b" anchorCtr="0">
            <a:noAutofit/>
          </a:bodyPr>
          <a:lstStyle>
            <a:lvl1pPr lvl="0" algn="ctr">
              <a:spcBef>
                <a:spcPts val="0"/>
              </a:spcBef>
              <a:spcAft>
                <a:spcPts val="0"/>
              </a:spcAft>
              <a:buSzPts val="7000"/>
              <a:buNone/>
              <a:defRPr sz="7000"/>
            </a:lvl1pPr>
            <a:lvl2pPr lvl="1" algn="ctr">
              <a:spcBef>
                <a:spcPts val="0"/>
              </a:spcBef>
              <a:spcAft>
                <a:spcPts val="0"/>
              </a:spcAft>
              <a:buSzPts val="7000"/>
              <a:buNone/>
              <a:defRPr sz="7000"/>
            </a:lvl2pPr>
            <a:lvl3pPr lvl="2" algn="ctr">
              <a:spcBef>
                <a:spcPts val="0"/>
              </a:spcBef>
              <a:spcAft>
                <a:spcPts val="0"/>
              </a:spcAft>
              <a:buSzPts val="7000"/>
              <a:buNone/>
              <a:defRPr sz="7000"/>
            </a:lvl3pPr>
            <a:lvl4pPr lvl="3" algn="ctr">
              <a:spcBef>
                <a:spcPts val="0"/>
              </a:spcBef>
              <a:spcAft>
                <a:spcPts val="0"/>
              </a:spcAft>
              <a:buSzPts val="7000"/>
              <a:buNone/>
              <a:defRPr sz="7000"/>
            </a:lvl4pPr>
            <a:lvl5pPr lvl="4" algn="ctr">
              <a:spcBef>
                <a:spcPts val="0"/>
              </a:spcBef>
              <a:spcAft>
                <a:spcPts val="0"/>
              </a:spcAft>
              <a:buSzPts val="7000"/>
              <a:buNone/>
              <a:defRPr sz="7000"/>
            </a:lvl5pPr>
            <a:lvl6pPr lvl="5" algn="ctr">
              <a:spcBef>
                <a:spcPts val="0"/>
              </a:spcBef>
              <a:spcAft>
                <a:spcPts val="0"/>
              </a:spcAft>
              <a:buSzPts val="7000"/>
              <a:buNone/>
              <a:defRPr sz="7000"/>
            </a:lvl6pPr>
            <a:lvl7pPr lvl="6" algn="ctr">
              <a:spcBef>
                <a:spcPts val="0"/>
              </a:spcBef>
              <a:spcAft>
                <a:spcPts val="0"/>
              </a:spcAft>
              <a:buSzPts val="7000"/>
              <a:buNone/>
              <a:defRPr sz="7000"/>
            </a:lvl7pPr>
            <a:lvl8pPr lvl="7" algn="ctr">
              <a:spcBef>
                <a:spcPts val="0"/>
              </a:spcBef>
              <a:spcAft>
                <a:spcPts val="0"/>
              </a:spcAft>
              <a:buSzPts val="7000"/>
              <a:buNone/>
              <a:defRPr sz="7000"/>
            </a:lvl8pPr>
            <a:lvl9pPr lvl="8" algn="ctr">
              <a:spcBef>
                <a:spcPts val="0"/>
              </a:spcBef>
              <a:spcAft>
                <a:spcPts val="0"/>
              </a:spcAft>
              <a:buSzPts val="7000"/>
              <a:buNone/>
              <a:defRPr sz="7000"/>
            </a:lvl9pPr>
          </a:lstStyle>
          <a:p>
            <a:r>
              <a:t>xx%</a:t>
            </a:r>
          </a:p>
        </p:txBody>
      </p:sp>
      <p:sp>
        <p:nvSpPr>
          <p:cNvPr id="192" name="Google Shape;192;p11"/>
          <p:cNvSpPr txBox="1">
            <a:spLocks noGrp="1"/>
          </p:cNvSpPr>
          <p:nvPr>
            <p:ph type="subTitle" idx="1"/>
          </p:nvPr>
        </p:nvSpPr>
        <p:spPr>
          <a:xfrm>
            <a:off x="2438888" y="2990850"/>
            <a:ext cx="4266000" cy="444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8327990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p:nvPr/>
        </p:nvSpPr>
        <p:spPr>
          <a:xfrm>
            <a:off x="-75" y="1"/>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 name="Google Shape;11;p2"/>
          <p:cNvSpPr/>
          <p:nvPr/>
        </p:nvSpPr>
        <p:spPr>
          <a:xfrm>
            <a:off x="332395" y="170116"/>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 name="Google Shape;12;p2"/>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 name="Google Shape;13;p2"/>
          <p:cNvSpPr/>
          <p:nvPr/>
        </p:nvSpPr>
        <p:spPr>
          <a:xfrm flipH="1">
            <a:off x="5792149" y="928543"/>
            <a:ext cx="8536475" cy="3286425"/>
          </a:xfrm>
          <a:custGeom>
            <a:avLst/>
            <a:gdLst/>
            <a:ahLst/>
            <a:cxnLst/>
            <a:rect l="l" t="t" r="r" b="b"/>
            <a:pathLst>
              <a:path w="341459" h="131457" extrusionOk="0">
                <a:moveTo>
                  <a:pt x="1956" y="131457"/>
                </a:moveTo>
                <a:cubicBezTo>
                  <a:pt x="-8832" y="107188"/>
                  <a:pt x="27441" y="73739"/>
                  <a:pt x="53858" y="71006"/>
                </a:cubicBezTo>
                <a:cubicBezTo>
                  <a:pt x="72175" y="69111"/>
                  <a:pt x="89827" y="78983"/>
                  <a:pt x="107592" y="83829"/>
                </a:cubicBezTo>
                <a:cubicBezTo>
                  <a:pt x="119024" y="86947"/>
                  <a:pt x="131185" y="87670"/>
                  <a:pt x="143008" y="86882"/>
                </a:cubicBezTo>
                <a:cubicBezTo>
                  <a:pt x="165931" y="85354"/>
                  <a:pt x="187005" y="69324"/>
                  <a:pt x="202849" y="52687"/>
                </a:cubicBezTo>
                <a:cubicBezTo>
                  <a:pt x="216151" y="38720"/>
                  <a:pt x="226877" y="21520"/>
                  <a:pt x="243150" y="11165"/>
                </a:cubicBezTo>
                <a:cubicBezTo>
                  <a:pt x="257231" y="2205"/>
                  <a:pt x="275323" y="-521"/>
                  <a:pt x="291999" y="174"/>
                </a:cubicBezTo>
                <a:cubicBezTo>
                  <a:pt x="308471" y="861"/>
                  <a:pt x="326713" y="7548"/>
                  <a:pt x="341459" y="174"/>
                </a:cubicBezTo>
              </a:path>
            </a:pathLst>
          </a:custGeom>
          <a:noFill/>
          <a:ln w="19050" cap="flat" cmpd="sng">
            <a:solidFill>
              <a:schemeClr val="dk2"/>
            </a:solidFill>
            <a:prstDash val="dash"/>
            <a:round/>
            <a:headEnd type="none" w="med" len="med"/>
            <a:tailEnd type="stealth" w="med" len="med"/>
          </a:ln>
        </p:spPr>
      </p:sp>
      <p:sp>
        <p:nvSpPr>
          <p:cNvPr id="14" name="Google Shape;14;p2"/>
          <p:cNvSpPr txBox="1">
            <a:spLocks noGrp="1"/>
          </p:cNvSpPr>
          <p:nvPr>
            <p:ph type="ctrTitle"/>
          </p:nvPr>
        </p:nvSpPr>
        <p:spPr>
          <a:xfrm>
            <a:off x="685800" y="1000925"/>
            <a:ext cx="5760900" cy="1796400"/>
          </a:xfrm>
          <a:prstGeom prst="rect">
            <a:avLst/>
          </a:prstGeom>
        </p:spPr>
        <p:txBody>
          <a:bodyPr spcFirstLastPara="1" wrap="square" lIns="91425" tIns="91425" rIns="91425" bIns="91425" anchor="b" anchorCtr="0">
            <a:noAutofit/>
          </a:bodyPr>
          <a:lstStyle>
            <a:lvl1pPr lvl="0">
              <a:spcBef>
                <a:spcPts val="0"/>
              </a:spcBef>
              <a:spcAft>
                <a:spcPts val="0"/>
              </a:spcAft>
              <a:buSzPts val="5200"/>
              <a:buNone/>
              <a:defRPr sz="5200"/>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a:p>
        </p:txBody>
      </p:sp>
      <p:sp>
        <p:nvSpPr>
          <p:cNvPr id="15" name="Google Shape;15;p2"/>
          <p:cNvSpPr txBox="1">
            <a:spLocks noGrp="1"/>
          </p:cNvSpPr>
          <p:nvPr>
            <p:ph type="subTitle" idx="1"/>
          </p:nvPr>
        </p:nvSpPr>
        <p:spPr>
          <a:xfrm>
            <a:off x="685800" y="2834125"/>
            <a:ext cx="3886200" cy="7926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400"/>
              <a:buNone/>
              <a:defRPr sz="1400"/>
            </a:lvl1pPr>
            <a:lvl2pPr lvl="1">
              <a:lnSpc>
                <a:spcPct val="100000"/>
              </a:lnSpc>
              <a:spcBef>
                <a:spcPts val="0"/>
              </a:spcBef>
              <a:spcAft>
                <a:spcPts val="0"/>
              </a:spcAft>
              <a:buSzPts val="1400"/>
              <a:buNone/>
              <a:defRPr/>
            </a:lvl2pPr>
            <a:lvl3pPr lvl="2">
              <a:lnSpc>
                <a:spcPct val="100000"/>
              </a:lnSpc>
              <a:spcBef>
                <a:spcPts val="0"/>
              </a:spcBef>
              <a:spcAft>
                <a:spcPts val="0"/>
              </a:spcAft>
              <a:buSzPts val="1400"/>
              <a:buNone/>
              <a:defRPr/>
            </a:lvl3pPr>
            <a:lvl4pPr lvl="3">
              <a:lnSpc>
                <a:spcPct val="100000"/>
              </a:lnSpc>
              <a:spcBef>
                <a:spcPts val="0"/>
              </a:spcBef>
              <a:spcAft>
                <a:spcPts val="0"/>
              </a:spcAft>
              <a:buSzPts val="1400"/>
              <a:buNone/>
              <a:defRPr/>
            </a:lvl4pPr>
            <a:lvl5pPr lvl="4">
              <a:lnSpc>
                <a:spcPct val="100000"/>
              </a:lnSpc>
              <a:spcBef>
                <a:spcPts val="0"/>
              </a:spcBef>
              <a:spcAft>
                <a:spcPts val="0"/>
              </a:spcAft>
              <a:buSzPts val="1400"/>
              <a:buNone/>
              <a:defRPr/>
            </a:lvl5pPr>
            <a:lvl6pPr lvl="5">
              <a:lnSpc>
                <a:spcPct val="100000"/>
              </a:lnSpc>
              <a:spcBef>
                <a:spcPts val="0"/>
              </a:spcBef>
              <a:spcAft>
                <a:spcPts val="0"/>
              </a:spcAft>
              <a:buSzPts val="1400"/>
              <a:buNone/>
              <a:defRPr/>
            </a:lvl6pPr>
            <a:lvl7pPr lvl="6">
              <a:lnSpc>
                <a:spcPct val="100000"/>
              </a:lnSpc>
              <a:spcBef>
                <a:spcPts val="0"/>
              </a:spcBef>
              <a:spcAft>
                <a:spcPts val="0"/>
              </a:spcAft>
              <a:buSzPts val="1400"/>
              <a:buNone/>
              <a:defRPr/>
            </a:lvl7pPr>
            <a:lvl8pPr lvl="7">
              <a:lnSpc>
                <a:spcPct val="100000"/>
              </a:lnSpc>
              <a:spcBef>
                <a:spcPts val="0"/>
              </a:spcBef>
              <a:spcAft>
                <a:spcPts val="0"/>
              </a:spcAft>
              <a:buSzPts val="1400"/>
              <a:buNone/>
              <a:defRPr/>
            </a:lvl8pPr>
            <a:lvl9pPr lvl="8">
              <a:lnSpc>
                <a:spcPct val="100000"/>
              </a:lnSpc>
              <a:spcBef>
                <a:spcPts val="0"/>
              </a:spcBef>
              <a:spcAft>
                <a:spcPts val="0"/>
              </a:spcAft>
              <a:buSzPts val="1400"/>
              <a:buNone/>
              <a:defRPr/>
            </a:lvl9pPr>
          </a:lstStyle>
          <a:p>
            <a:endParaRPr/>
          </a:p>
        </p:txBody>
      </p:sp>
      <p:sp>
        <p:nvSpPr>
          <p:cNvPr id="16" name="Google Shape;16;p2"/>
          <p:cNvSpPr/>
          <p:nvPr/>
        </p:nvSpPr>
        <p:spPr>
          <a:xfrm>
            <a:off x="-2478964" y="3238280"/>
            <a:ext cx="8536475" cy="3286425"/>
          </a:xfrm>
          <a:custGeom>
            <a:avLst/>
            <a:gdLst/>
            <a:ahLst/>
            <a:cxnLst/>
            <a:rect l="l" t="t" r="r" b="b"/>
            <a:pathLst>
              <a:path w="341459" h="131457" extrusionOk="0">
                <a:moveTo>
                  <a:pt x="1956" y="131457"/>
                </a:moveTo>
                <a:cubicBezTo>
                  <a:pt x="-8832" y="107188"/>
                  <a:pt x="27441" y="73739"/>
                  <a:pt x="53858" y="71006"/>
                </a:cubicBezTo>
                <a:cubicBezTo>
                  <a:pt x="72175" y="69111"/>
                  <a:pt x="89827" y="78983"/>
                  <a:pt x="107592" y="83829"/>
                </a:cubicBezTo>
                <a:cubicBezTo>
                  <a:pt x="119024" y="86947"/>
                  <a:pt x="131185" y="87670"/>
                  <a:pt x="143008" y="86882"/>
                </a:cubicBezTo>
                <a:cubicBezTo>
                  <a:pt x="165931" y="85354"/>
                  <a:pt x="187005" y="69324"/>
                  <a:pt x="202849" y="52687"/>
                </a:cubicBezTo>
                <a:cubicBezTo>
                  <a:pt x="216151" y="38720"/>
                  <a:pt x="226877" y="21520"/>
                  <a:pt x="243150" y="11165"/>
                </a:cubicBezTo>
                <a:cubicBezTo>
                  <a:pt x="257231" y="2205"/>
                  <a:pt x="275323" y="-521"/>
                  <a:pt x="291999" y="174"/>
                </a:cubicBezTo>
                <a:cubicBezTo>
                  <a:pt x="308471" y="861"/>
                  <a:pt x="326713" y="7548"/>
                  <a:pt x="341459" y="174"/>
                </a:cubicBezTo>
              </a:path>
            </a:pathLst>
          </a:custGeom>
          <a:noFill/>
          <a:ln w="19050" cap="flat" cmpd="sng">
            <a:solidFill>
              <a:schemeClr val="dk2"/>
            </a:solidFill>
            <a:prstDash val="dash"/>
            <a:round/>
            <a:headEnd type="none" w="med" len="med"/>
            <a:tailEnd type="stealth" w="med" len="med"/>
          </a:ln>
        </p:spPr>
      </p:sp>
      <p:grpSp>
        <p:nvGrpSpPr>
          <p:cNvPr id="17" name="Google Shape;17;p2"/>
          <p:cNvGrpSpPr/>
          <p:nvPr/>
        </p:nvGrpSpPr>
        <p:grpSpPr>
          <a:xfrm>
            <a:off x="4021437" y="2191333"/>
            <a:ext cx="5350044" cy="2952363"/>
            <a:chOff x="2845275" y="2257250"/>
            <a:chExt cx="2385750" cy="1316550"/>
          </a:xfrm>
        </p:grpSpPr>
        <p:sp>
          <p:nvSpPr>
            <p:cNvPr id="18" name="Google Shape;18;p2"/>
            <p:cNvSpPr/>
            <p:nvPr/>
          </p:nvSpPr>
          <p:spPr>
            <a:xfrm>
              <a:off x="4670500" y="2258150"/>
              <a:ext cx="116425" cy="34975"/>
            </a:xfrm>
            <a:custGeom>
              <a:avLst/>
              <a:gdLst/>
              <a:ahLst/>
              <a:cxnLst/>
              <a:rect l="l" t="t" r="r" b="b"/>
              <a:pathLst>
                <a:path w="4657" h="1399" extrusionOk="0">
                  <a:moveTo>
                    <a:pt x="1179" y="0"/>
                  </a:moveTo>
                  <a:cubicBezTo>
                    <a:pt x="1005" y="0"/>
                    <a:pt x="830" y="13"/>
                    <a:pt x="656" y="36"/>
                  </a:cubicBezTo>
                  <a:cubicBezTo>
                    <a:pt x="608" y="36"/>
                    <a:pt x="584" y="48"/>
                    <a:pt x="537" y="84"/>
                  </a:cubicBezTo>
                  <a:cubicBezTo>
                    <a:pt x="489" y="84"/>
                    <a:pt x="430" y="107"/>
                    <a:pt x="394" y="107"/>
                  </a:cubicBezTo>
                  <a:cubicBezTo>
                    <a:pt x="346" y="131"/>
                    <a:pt x="311" y="155"/>
                    <a:pt x="275" y="155"/>
                  </a:cubicBezTo>
                  <a:cubicBezTo>
                    <a:pt x="180" y="155"/>
                    <a:pt x="72" y="191"/>
                    <a:pt x="1" y="262"/>
                  </a:cubicBezTo>
                  <a:lnTo>
                    <a:pt x="1" y="1179"/>
                  </a:lnTo>
                  <a:cubicBezTo>
                    <a:pt x="336" y="993"/>
                    <a:pt x="731" y="900"/>
                    <a:pt x="1126" y="900"/>
                  </a:cubicBezTo>
                  <a:cubicBezTo>
                    <a:pt x="1363" y="900"/>
                    <a:pt x="1599" y="933"/>
                    <a:pt x="1823" y="1000"/>
                  </a:cubicBezTo>
                  <a:cubicBezTo>
                    <a:pt x="2073" y="1084"/>
                    <a:pt x="2263" y="1203"/>
                    <a:pt x="2513" y="1274"/>
                  </a:cubicBezTo>
                  <a:cubicBezTo>
                    <a:pt x="2771" y="1336"/>
                    <a:pt x="3056" y="1398"/>
                    <a:pt x="3320" y="1398"/>
                  </a:cubicBezTo>
                  <a:cubicBezTo>
                    <a:pt x="3361" y="1398"/>
                    <a:pt x="3402" y="1397"/>
                    <a:pt x="3442" y="1393"/>
                  </a:cubicBezTo>
                  <a:cubicBezTo>
                    <a:pt x="3668" y="1393"/>
                    <a:pt x="3918" y="1393"/>
                    <a:pt x="4144" y="1346"/>
                  </a:cubicBezTo>
                  <a:cubicBezTo>
                    <a:pt x="4228" y="1322"/>
                    <a:pt x="4299" y="1298"/>
                    <a:pt x="4406" y="1274"/>
                  </a:cubicBezTo>
                  <a:cubicBezTo>
                    <a:pt x="4513" y="1239"/>
                    <a:pt x="4585" y="1203"/>
                    <a:pt x="4656" y="1167"/>
                  </a:cubicBezTo>
                  <a:lnTo>
                    <a:pt x="4656" y="250"/>
                  </a:lnTo>
                  <a:cubicBezTo>
                    <a:pt x="4327" y="426"/>
                    <a:pt x="3964" y="499"/>
                    <a:pt x="3596" y="499"/>
                  </a:cubicBezTo>
                  <a:cubicBezTo>
                    <a:pt x="3139" y="499"/>
                    <a:pt x="2673" y="386"/>
                    <a:pt x="2251" y="215"/>
                  </a:cubicBezTo>
                  <a:cubicBezTo>
                    <a:pt x="1918" y="60"/>
                    <a:pt x="1552" y="0"/>
                    <a:pt x="1179" y="0"/>
                  </a:cubicBezTo>
                  <a:close/>
                </a:path>
              </a:pathLst>
            </a:custGeom>
            <a:solidFill>
              <a:srgbClr val="A011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 name="Google Shape;19;p2"/>
            <p:cNvSpPr/>
            <p:nvPr/>
          </p:nvSpPr>
          <p:spPr>
            <a:xfrm>
              <a:off x="4670225" y="2312425"/>
              <a:ext cx="116700" cy="35975"/>
            </a:xfrm>
            <a:custGeom>
              <a:avLst/>
              <a:gdLst/>
              <a:ahLst/>
              <a:cxnLst/>
              <a:rect l="l" t="t" r="r" b="b"/>
              <a:pathLst>
                <a:path w="4668" h="1439" extrusionOk="0">
                  <a:moveTo>
                    <a:pt x="1233" y="1"/>
                  </a:moveTo>
                  <a:cubicBezTo>
                    <a:pt x="814" y="1"/>
                    <a:pt x="393" y="86"/>
                    <a:pt x="0" y="234"/>
                  </a:cubicBezTo>
                  <a:lnTo>
                    <a:pt x="0" y="1187"/>
                  </a:lnTo>
                  <a:cubicBezTo>
                    <a:pt x="354" y="1017"/>
                    <a:pt x="741" y="925"/>
                    <a:pt x="1125" y="925"/>
                  </a:cubicBezTo>
                  <a:cubicBezTo>
                    <a:pt x="1361" y="925"/>
                    <a:pt x="1595" y="960"/>
                    <a:pt x="1822" y="1032"/>
                  </a:cubicBezTo>
                  <a:cubicBezTo>
                    <a:pt x="2274" y="1187"/>
                    <a:pt x="2691" y="1389"/>
                    <a:pt x="3167" y="1437"/>
                  </a:cubicBezTo>
                  <a:cubicBezTo>
                    <a:pt x="3225" y="1438"/>
                    <a:pt x="3282" y="1439"/>
                    <a:pt x="3339" y="1439"/>
                  </a:cubicBezTo>
                  <a:cubicBezTo>
                    <a:pt x="3808" y="1439"/>
                    <a:pt x="4242" y="1389"/>
                    <a:pt x="4667" y="1187"/>
                  </a:cubicBezTo>
                  <a:lnTo>
                    <a:pt x="4667" y="234"/>
                  </a:lnTo>
                  <a:cubicBezTo>
                    <a:pt x="4349" y="424"/>
                    <a:pt x="4001" y="499"/>
                    <a:pt x="3646" y="499"/>
                  </a:cubicBezTo>
                  <a:cubicBezTo>
                    <a:pt x="3178" y="499"/>
                    <a:pt x="2701" y="368"/>
                    <a:pt x="2274" y="199"/>
                  </a:cubicBezTo>
                  <a:cubicBezTo>
                    <a:pt x="1941" y="62"/>
                    <a:pt x="1588" y="1"/>
                    <a:pt x="1233" y="1"/>
                  </a:cubicBezTo>
                  <a:close/>
                </a:path>
              </a:pathLst>
            </a:custGeom>
            <a:solidFill>
              <a:srgbClr val="A011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 name="Google Shape;20;p2"/>
            <p:cNvSpPr/>
            <p:nvPr/>
          </p:nvSpPr>
          <p:spPr>
            <a:xfrm>
              <a:off x="4670500" y="2281250"/>
              <a:ext cx="117600" cy="42900"/>
            </a:xfrm>
            <a:custGeom>
              <a:avLst/>
              <a:gdLst/>
              <a:ahLst/>
              <a:cxnLst/>
              <a:rect l="l" t="t" r="r" b="b"/>
              <a:pathLst>
                <a:path w="4704" h="1716" extrusionOk="0">
                  <a:moveTo>
                    <a:pt x="1160" y="0"/>
                  </a:moveTo>
                  <a:cubicBezTo>
                    <a:pt x="765" y="0"/>
                    <a:pt x="374" y="71"/>
                    <a:pt x="1" y="243"/>
                  </a:cubicBezTo>
                  <a:lnTo>
                    <a:pt x="1" y="1469"/>
                  </a:lnTo>
                  <a:cubicBezTo>
                    <a:pt x="37" y="1446"/>
                    <a:pt x="84" y="1446"/>
                    <a:pt x="108" y="1422"/>
                  </a:cubicBezTo>
                  <a:cubicBezTo>
                    <a:pt x="156" y="1422"/>
                    <a:pt x="180" y="1386"/>
                    <a:pt x="227" y="1386"/>
                  </a:cubicBezTo>
                  <a:cubicBezTo>
                    <a:pt x="263" y="1374"/>
                    <a:pt x="299" y="1350"/>
                    <a:pt x="334" y="1350"/>
                  </a:cubicBezTo>
                  <a:cubicBezTo>
                    <a:pt x="406" y="1315"/>
                    <a:pt x="477" y="1303"/>
                    <a:pt x="561" y="1267"/>
                  </a:cubicBezTo>
                  <a:cubicBezTo>
                    <a:pt x="729" y="1230"/>
                    <a:pt x="895" y="1211"/>
                    <a:pt x="1060" y="1211"/>
                  </a:cubicBezTo>
                  <a:cubicBezTo>
                    <a:pt x="1314" y="1211"/>
                    <a:pt x="1565" y="1256"/>
                    <a:pt x="1811" y="1350"/>
                  </a:cubicBezTo>
                  <a:cubicBezTo>
                    <a:pt x="2376" y="1536"/>
                    <a:pt x="2953" y="1716"/>
                    <a:pt x="3542" y="1716"/>
                  </a:cubicBezTo>
                  <a:cubicBezTo>
                    <a:pt x="3785" y="1716"/>
                    <a:pt x="4029" y="1685"/>
                    <a:pt x="4275" y="1612"/>
                  </a:cubicBezTo>
                  <a:cubicBezTo>
                    <a:pt x="4323" y="1600"/>
                    <a:pt x="4347" y="1565"/>
                    <a:pt x="4394" y="1565"/>
                  </a:cubicBezTo>
                  <a:cubicBezTo>
                    <a:pt x="4478" y="1565"/>
                    <a:pt x="4585" y="1541"/>
                    <a:pt x="4656" y="1469"/>
                  </a:cubicBezTo>
                  <a:cubicBezTo>
                    <a:pt x="4633" y="1065"/>
                    <a:pt x="4704" y="648"/>
                    <a:pt x="4656" y="243"/>
                  </a:cubicBezTo>
                  <a:lnTo>
                    <a:pt x="4656" y="243"/>
                  </a:lnTo>
                  <a:cubicBezTo>
                    <a:pt x="4333" y="412"/>
                    <a:pt x="3978" y="506"/>
                    <a:pt x="3623" y="506"/>
                  </a:cubicBezTo>
                  <a:cubicBezTo>
                    <a:pt x="3375" y="506"/>
                    <a:pt x="3129" y="460"/>
                    <a:pt x="2894" y="362"/>
                  </a:cubicBezTo>
                  <a:cubicBezTo>
                    <a:pt x="2339" y="156"/>
                    <a:pt x="1746" y="0"/>
                    <a:pt x="1160" y="0"/>
                  </a:cubicBezTo>
                  <a:close/>
                </a:path>
              </a:pathLst>
            </a:custGeom>
            <a:solidFill>
              <a:srgbClr val="FFD6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 name="Google Shape;21;p2"/>
            <p:cNvSpPr/>
            <p:nvPr/>
          </p:nvSpPr>
          <p:spPr>
            <a:xfrm>
              <a:off x="4668725" y="2257250"/>
              <a:ext cx="3900" cy="187550"/>
            </a:xfrm>
            <a:custGeom>
              <a:avLst/>
              <a:gdLst/>
              <a:ahLst/>
              <a:cxnLst/>
              <a:rect l="l" t="t" r="r" b="b"/>
              <a:pathLst>
                <a:path w="156" h="7502" extrusionOk="0">
                  <a:moveTo>
                    <a:pt x="72" y="1"/>
                  </a:moveTo>
                  <a:cubicBezTo>
                    <a:pt x="36" y="1"/>
                    <a:pt x="1" y="13"/>
                    <a:pt x="1" y="48"/>
                  </a:cubicBezTo>
                  <a:lnTo>
                    <a:pt x="1" y="7502"/>
                  </a:lnTo>
                  <a:lnTo>
                    <a:pt x="155" y="7502"/>
                  </a:lnTo>
                  <a:lnTo>
                    <a:pt x="155" y="48"/>
                  </a:lnTo>
                  <a:cubicBezTo>
                    <a:pt x="155" y="13"/>
                    <a:pt x="120" y="1"/>
                    <a:pt x="72" y="1"/>
                  </a:cubicBez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 name="Google Shape;22;p2"/>
            <p:cNvSpPr/>
            <p:nvPr/>
          </p:nvSpPr>
          <p:spPr>
            <a:xfrm>
              <a:off x="4669925" y="2257250"/>
              <a:ext cx="2700" cy="187550"/>
            </a:xfrm>
            <a:custGeom>
              <a:avLst/>
              <a:gdLst/>
              <a:ahLst/>
              <a:cxnLst/>
              <a:rect l="l" t="t" r="r" b="b"/>
              <a:pathLst>
                <a:path w="108" h="7502" extrusionOk="0">
                  <a:moveTo>
                    <a:pt x="0" y="1"/>
                  </a:moveTo>
                  <a:cubicBezTo>
                    <a:pt x="24" y="1"/>
                    <a:pt x="36" y="13"/>
                    <a:pt x="36" y="48"/>
                  </a:cubicBezTo>
                  <a:lnTo>
                    <a:pt x="36" y="7502"/>
                  </a:lnTo>
                  <a:lnTo>
                    <a:pt x="107" y="7502"/>
                  </a:lnTo>
                  <a:lnTo>
                    <a:pt x="107" y="48"/>
                  </a:lnTo>
                  <a:cubicBezTo>
                    <a:pt x="107" y="13"/>
                    <a:pt x="72" y="1"/>
                    <a:pt x="24" y="1"/>
                  </a:cubicBez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 name="Google Shape;23;p2"/>
            <p:cNvSpPr/>
            <p:nvPr/>
          </p:nvSpPr>
          <p:spPr>
            <a:xfrm>
              <a:off x="4668725" y="2443875"/>
              <a:ext cx="3900" cy="1525"/>
            </a:xfrm>
            <a:custGeom>
              <a:avLst/>
              <a:gdLst/>
              <a:ahLst/>
              <a:cxnLst/>
              <a:rect l="l" t="t" r="r" b="b"/>
              <a:pathLst>
                <a:path w="156" h="61" extrusionOk="0">
                  <a:moveTo>
                    <a:pt x="72" y="1"/>
                  </a:moveTo>
                  <a:cubicBezTo>
                    <a:pt x="36" y="1"/>
                    <a:pt x="1" y="25"/>
                    <a:pt x="1" y="37"/>
                  </a:cubicBezTo>
                  <a:cubicBezTo>
                    <a:pt x="1" y="48"/>
                    <a:pt x="36" y="60"/>
                    <a:pt x="72" y="60"/>
                  </a:cubicBezTo>
                  <a:cubicBezTo>
                    <a:pt x="120" y="60"/>
                    <a:pt x="155" y="48"/>
                    <a:pt x="155" y="37"/>
                  </a:cubicBezTo>
                  <a:cubicBezTo>
                    <a:pt x="155" y="25"/>
                    <a:pt x="120" y="1"/>
                    <a:pt x="72" y="1"/>
                  </a:cubicBez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 name="Google Shape;24;p2"/>
            <p:cNvSpPr/>
            <p:nvPr/>
          </p:nvSpPr>
          <p:spPr>
            <a:xfrm>
              <a:off x="4669625" y="2258450"/>
              <a:ext cx="900" cy="15500"/>
            </a:xfrm>
            <a:custGeom>
              <a:avLst/>
              <a:gdLst/>
              <a:ahLst/>
              <a:cxnLst/>
              <a:rect l="l" t="t" r="r" b="b"/>
              <a:pathLst>
                <a:path w="36" h="620" extrusionOk="0">
                  <a:moveTo>
                    <a:pt x="24" y="0"/>
                  </a:moveTo>
                  <a:cubicBezTo>
                    <a:pt x="24" y="0"/>
                    <a:pt x="12" y="0"/>
                    <a:pt x="12" y="12"/>
                  </a:cubicBezTo>
                  <a:cubicBezTo>
                    <a:pt x="0" y="24"/>
                    <a:pt x="0" y="60"/>
                    <a:pt x="0" y="84"/>
                  </a:cubicBezTo>
                  <a:lnTo>
                    <a:pt x="0" y="131"/>
                  </a:lnTo>
                  <a:lnTo>
                    <a:pt x="0" y="191"/>
                  </a:lnTo>
                  <a:lnTo>
                    <a:pt x="0" y="310"/>
                  </a:lnTo>
                  <a:cubicBezTo>
                    <a:pt x="0" y="476"/>
                    <a:pt x="0" y="619"/>
                    <a:pt x="12" y="619"/>
                  </a:cubicBezTo>
                  <a:cubicBezTo>
                    <a:pt x="12" y="619"/>
                    <a:pt x="24" y="476"/>
                    <a:pt x="24" y="310"/>
                  </a:cubicBezTo>
                  <a:lnTo>
                    <a:pt x="24" y="191"/>
                  </a:lnTo>
                  <a:lnTo>
                    <a:pt x="24" y="131"/>
                  </a:lnTo>
                  <a:lnTo>
                    <a:pt x="24" y="84"/>
                  </a:lnTo>
                  <a:lnTo>
                    <a:pt x="24" y="24"/>
                  </a:lnTo>
                  <a:cubicBezTo>
                    <a:pt x="24" y="12"/>
                    <a:pt x="36" y="0"/>
                    <a:pt x="36" y="0"/>
                  </a:cubicBezTo>
                  <a:close/>
                </a:path>
              </a:pathLst>
            </a:custGeom>
            <a:solidFill>
              <a:srgbClr val="E6F3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5" name="Google Shape;25;p2"/>
            <p:cNvSpPr/>
            <p:nvPr/>
          </p:nvSpPr>
          <p:spPr>
            <a:xfrm>
              <a:off x="4669025" y="2275400"/>
              <a:ext cx="1225" cy="2725"/>
            </a:xfrm>
            <a:custGeom>
              <a:avLst/>
              <a:gdLst/>
              <a:ahLst/>
              <a:cxnLst/>
              <a:rect l="l" t="t" r="r" b="b"/>
              <a:pathLst>
                <a:path w="49" h="109" extrusionOk="0">
                  <a:moveTo>
                    <a:pt x="24" y="1"/>
                  </a:moveTo>
                  <a:cubicBezTo>
                    <a:pt x="24" y="1"/>
                    <a:pt x="0" y="13"/>
                    <a:pt x="0" y="49"/>
                  </a:cubicBezTo>
                  <a:cubicBezTo>
                    <a:pt x="0" y="72"/>
                    <a:pt x="0" y="108"/>
                    <a:pt x="24" y="108"/>
                  </a:cubicBezTo>
                  <a:cubicBezTo>
                    <a:pt x="36" y="108"/>
                    <a:pt x="48" y="72"/>
                    <a:pt x="36" y="60"/>
                  </a:cubicBezTo>
                  <a:cubicBezTo>
                    <a:pt x="36" y="37"/>
                    <a:pt x="36" y="1"/>
                    <a:pt x="24" y="1"/>
                  </a:cubicBezTo>
                  <a:close/>
                </a:path>
              </a:pathLst>
            </a:custGeom>
            <a:solidFill>
              <a:srgbClr val="E6F3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6" name="Google Shape;26;p2"/>
            <p:cNvSpPr/>
            <p:nvPr/>
          </p:nvSpPr>
          <p:spPr>
            <a:xfrm>
              <a:off x="3367075" y="2258150"/>
              <a:ext cx="116700" cy="34975"/>
            </a:xfrm>
            <a:custGeom>
              <a:avLst/>
              <a:gdLst/>
              <a:ahLst/>
              <a:cxnLst/>
              <a:rect l="l" t="t" r="r" b="b"/>
              <a:pathLst>
                <a:path w="4668" h="1399" extrusionOk="0">
                  <a:moveTo>
                    <a:pt x="1184" y="0"/>
                  </a:moveTo>
                  <a:cubicBezTo>
                    <a:pt x="1010" y="0"/>
                    <a:pt x="833" y="13"/>
                    <a:pt x="655" y="36"/>
                  </a:cubicBezTo>
                  <a:cubicBezTo>
                    <a:pt x="620" y="36"/>
                    <a:pt x="584" y="48"/>
                    <a:pt x="536" y="84"/>
                  </a:cubicBezTo>
                  <a:cubicBezTo>
                    <a:pt x="501" y="84"/>
                    <a:pt x="441" y="107"/>
                    <a:pt x="393" y="107"/>
                  </a:cubicBezTo>
                  <a:cubicBezTo>
                    <a:pt x="346" y="131"/>
                    <a:pt x="322" y="155"/>
                    <a:pt x="274" y="155"/>
                  </a:cubicBezTo>
                  <a:cubicBezTo>
                    <a:pt x="179" y="155"/>
                    <a:pt x="84" y="191"/>
                    <a:pt x="1" y="262"/>
                  </a:cubicBezTo>
                  <a:lnTo>
                    <a:pt x="1" y="1179"/>
                  </a:lnTo>
                  <a:cubicBezTo>
                    <a:pt x="335" y="993"/>
                    <a:pt x="731" y="900"/>
                    <a:pt x="1125" y="900"/>
                  </a:cubicBezTo>
                  <a:cubicBezTo>
                    <a:pt x="1362" y="900"/>
                    <a:pt x="1599" y="933"/>
                    <a:pt x="1822" y="1000"/>
                  </a:cubicBezTo>
                  <a:cubicBezTo>
                    <a:pt x="2072" y="1084"/>
                    <a:pt x="2263" y="1203"/>
                    <a:pt x="2525" y="1274"/>
                  </a:cubicBezTo>
                  <a:cubicBezTo>
                    <a:pt x="2782" y="1336"/>
                    <a:pt x="3058" y="1398"/>
                    <a:pt x="3321" y="1398"/>
                  </a:cubicBezTo>
                  <a:cubicBezTo>
                    <a:pt x="3361" y="1398"/>
                    <a:pt x="3402" y="1397"/>
                    <a:pt x="3441" y="1393"/>
                  </a:cubicBezTo>
                  <a:cubicBezTo>
                    <a:pt x="3668" y="1393"/>
                    <a:pt x="3918" y="1393"/>
                    <a:pt x="4144" y="1346"/>
                  </a:cubicBezTo>
                  <a:cubicBezTo>
                    <a:pt x="4227" y="1322"/>
                    <a:pt x="4311" y="1298"/>
                    <a:pt x="4406" y="1274"/>
                  </a:cubicBezTo>
                  <a:cubicBezTo>
                    <a:pt x="4513" y="1239"/>
                    <a:pt x="4596" y="1203"/>
                    <a:pt x="4668" y="1167"/>
                  </a:cubicBezTo>
                  <a:lnTo>
                    <a:pt x="4668" y="250"/>
                  </a:lnTo>
                  <a:cubicBezTo>
                    <a:pt x="4333" y="426"/>
                    <a:pt x="3967" y="499"/>
                    <a:pt x="3598" y="499"/>
                  </a:cubicBezTo>
                  <a:cubicBezTo>
                    <a:pt x="3139" y="499"/>
                    <a:pt x="2673" y="386"/>
                    <a:pt x="2251" y="215"/>
                  </a:cubicBezTo>
                  <a:cubicBezTo>
                    <a:pt x="1918" y="60"/>
                    <a:pt x="1557" y="0"/>
                    <a:pt x="1184" y="0"/>
                  </a:cubicBezTo>
                  <a:close/>
                </a:path>
              </a:pathLst>
            </a:custGeom>
            <a:solidFill>
              <a:srgbClr val="A011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7" name="Google Shape;27;p2"/>
            <p:cNvSpPr/>
            <p:nvPr/>
          </p:nvSpPr>
          <p:spPr>
            <a:xfrm>
              <a:off x="3366775" y="2312425"/>
              <a:ext cx="117000" cy="35975"/>
            </a:xfrm>
            <a:custGeom>
              <a:avLst/>
              <a:gdLst/>
              <a:ahLst/>
              <a:cxnLst/>
              <a:rect l="l" t="t" r="r" b="b"/>
              <a:pathLst>
                <a:path w="4680" h="1439" extrusionOk="0">
                  <a:moveTo>
                    <a:pt x="1233" y="1"/>
                  </a:moveTo>
                  <a:cubicBezTo>
                    <a:pt x="815" y="1"/>
                    <a:pt x="394" y="86"/>
                    <a:pt x="1" y="234"/>
                  </a:cubicBezTo>
                  <a:lnTo>
                    <a:pt x="1" y="1187"/>
                  </a:lnTo>
                  <a:cubicBezTo>
                    <a:pt x="355" y="1017"/>
                    <a:pt x="741" y="925"/>
                    <a:pt x="1126" y="925"/>
                  </a:cubicBezTo>
                  <a:cubicBezTo>
                    <a:pt x="1361" y="925"/>
                    <a:pt x="1596" y="960"/>
                    <a:pt x="1822" y="1032"/>
                  </a:cubicBezTo>
                  <a:cubicBezTo>
                    <a:pt x="2287" y="1187"/>
                    <a:pt x="2691" y="1389"/>
                    <a:pt x="3180" y="1437"/>
                  </a:cubicBezTo>
                  <a:cubicBezTo>
                    <a:pt x="3237" y="1438"/>
                    <a:pt x="3294" y="1439"/>
                    <a:pt x="3351" y="1439"/>
                  </a:cubicBezTo>
                  <a:cubicBezTo>
                    <a:pt x="3820" y="1439"/>
                    <a:pt x="4255" y="1389"/>
                    <a:pt x="4680" y="1187"/>
                  </a:cubicBezTo>
                  <a:lnTo>
                    <a:pt x="4680" y="234"/>
                  </a:lnTo>
                  <a:cubicBezTo>
                    <a:pt x="4357" y="424"/>
                    <a:pt x="4005" y="499"/>
                    <a:pt x="3649" y="499"/>
                  </a:cubicBezTo>
                  <a:cubicBezTo>
                    <a:pt x="3179" y="499"/>
                    <a:pt x="2702" y="368"/>
                    <a:pt x="2275" y="199"/>
                  </a:cubicBezTo>
                  <a:cubicBezTo>
                    <a:pt x="1942" y="62"/>
                    <a:pt x="1588" y="1"/>
                    <a:pt x="1233" y="1"/>
                  </a:cubicBezTo>
                  <a:close/>
                </a:path>
              </a:pathLst>
            </a:custGeom>
            <a:solidFill>
              <a:srgbClr val="A011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8" name="Google Shape;28;p2"/>
            <p:cNvSpPr/>
            <p:nvPr/>
          </p:nvSpPr>
          <p:spPr>
            <a:xfrm>
              <a:off x="3367375" y="2281250"/>
              <a:ext cx="117300" cy="42900"/>
            </a:xfrm>
            <a:custGeom>
              <a:avLst/>
              <a:gdLst/>
              <a:ahLst/>
              <a:cxnLst/>
              <a:rect l="l" t="t" r="r" b="b"/>
              <a:pathLst>
                <a:path w="4692" h="1716" extrusionOk="0">
                  <a:moveTo>
                    <a:pt x="1153" y="0"/>
                  </a:moveTo>
                  <a:cubicBezTo>
                    <a:pt x="759" y="0"/>
                    <a:pt x="369" y="71"/>
                    <a:pt x="0" y="243"/>
                  </a:cubicBezTo>
                  <a:lnTo>
                    <a:pt x="0" y="1469"/>
                  </a:lnTo>
                  <a:cubicBezTo>
                    <a:pt x="24" y="1446"/>
                    <a:pt x="72" y="1446"/>
                    <a:pt x="96" y="1422"/>
                  </a:cubicBezTo>
                  <a:cubicBezTo>
                    <a:pt x="143" y="1422"/>
                    <a:pt x="179" y="1386"/>
                    <a:pt x="215" y="1386"/>
                  </a:cubicBezTo>
                  <a:cubicBezTo>
                    <a:pt x="250" y="1374"/>
                    <a:pt x="298" y="1350"/>
                    <a:pt x="322" y="1350"/>
                  </a:cubicBezTo>
                  <a:cubicBezTo>
                    <a:pt x="393" y="1315"/>
                    <a:pt x="477" y="1303"/>
                    <a:pt x="548" y="1267"/>
                  </a:cubicBezTo>
                  <a:cubicBezTo>
                    <a:pt x="716" y="1230"/>
                    <a:pt x="883" y="1211"/>
                    <a:pt x="1047" y="1211"/>
                  </a:cubicBezTo>
                  <a:cubicBezTo>
                    <a:pt x="1302" y="1211"/>
                    <a:pt x="1552" y="1256"/>
                    <a:pt x="1798" y="1350"/>
                  </a:cubicBezTo>
                  <a:cubicBezTo>
                    <a:pt x="2363" y="1536"/>
                    <a:pt x="2941" y="1716"/>
                    <a:pt x="3530" y="1716"/>
                  </a:cubicBezTo>
                  <a:cubicBezTo>
                    <a:pt x="3772" y="1716"/>
                    <a:pt x="4016" y="1685"/>
                    <a:pt x="4263" y="1612"/>
                  </a:cubicBezTo>
                  <a:cubicBezTo>
                    <a:pt x="4310" y="1600"/>
                    <a:pt x="4346" y="1565"/>
                    <a:pt x="4382" y="1565"/>
                  </a:cubicBezTo>
                  <a:cubicBezTo>
                    <a:pt x="4477" y="1565"/>
                    <a:pt x="4584" y="1541"/>
                    <a:pt x="4656" y="1469"/>
                  </a:cubicBezTo>
                  <a:cubicBezTo>
                    <a:pt x="4620" y="1065"/>
                    <a:pt x="4691" y="648"/>
                    <a:pt x="4656" y="243"/>
                  </a:cubicBezTo>
                  <a:lnTo>
                    <a:pt x="4656" y="243"/>
                  </a:lnTo>
                  <a:cubicBezTo>
                    <a:pt x="4333" y="412"/>
                    <a:pt x="3973" y="506"/>
                    <a:pt x="3615" y="506"/>
                  </a:cubicBezTo>
                  <a:cubicBezTo>
                    <a:pt x="3365" y="506"/>
                    <a:pt x="3116" y="460"/>
                    <a:pt x="2882" y="362"/>
                  </a:cubicBezTo>
                  <a:cubicBezTo>
                    <a:pt x="2334" y="156"/>
                    <a:pt x="1739" y="0"/>
                    <a:pt x="1153" y="0"/>
                  </a:cubicBezTo>
                  <a:close/>
                </a:path>
              </a:pathLst>
            </a:custGeom>
            <a:solidFill>
              <a:srgbClr val="FFD6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9" name="Google Shape;29;p2"/>
            <p:cNvSpPr/>
            <p:nvPr/>
          </p:nvSpPr>
          <p:spPr>
            <a:xfrm>
              <a:off x="3365300" y="2257250"/>
              <a:ext cx="3875" cy="187550"/>
            </a:xfrm>
            <a:custGeom>
              <a:avLst/>
              <a:gdLst/>
              <a:ahLst/>
              <a:cxnLst/>
              <a:rect l="l" t="t" r="r" b="b"/>
              <a:pathLst>
                <a:path w="155" h="7502" extrusionOk="0">
                  <a:moveTo>
                    <a:pt x="83" y="1"/>
                  </a:moveTo>
                  <a:cubicBezTo>
                    <a:pt x="36" y="1"/>
                    <a:pt x="0" y="13"/>
                    <a:pt x="0" y="48"/>
                  </a:cubicBezTo>
                  <a:lnTo>
                    <a:pt x="0" y="7502"/>
                  </a:lnTo>
                  <a:lnTo>
                    <a:pt x="155" y="7502"/>
                  </a:lnTo>
                  <a:lnTo>
                    <a:pt x="155" y="48"/>
                  </a:lnTo>
                  <a:cubicBezTo>
                    <a:pt x="155" y="13"/>
                    <a:pt x="119" y="1"/>
                    <a:pt x="83" y="1"/>
                  </a:cubicBez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 name="Google Shape;30;p2"/>
            <p:cNvSpPr/>
            <p:nvPr/>
          </p:nvSpPr>
          <p:spPr>
            <a:xfrm>
              <a:off x="3366475" y="2257250"/>
              <a:ext cx="2700" cy="187550"/>
            </a:xfrm>
            <a:custGeom>
              <a:avLst/>
              <a:gdLst/>
              <a:ahLst/>
              <a:cxnLst/>
              <a:rect l="l" t="t" r="r" b="b"/>
              <a:pathLst>
                <a:path w="108" h="7502" extrusionOk="0">
                  <a:moveTo>
                    <a:pt x="1" y="1"/>
                  </a:moveTo>
                  <a:cubicBezTo>
                    <a:pt x="36" y="1"/>
                    <a:pt x="48" y="13"/>
                    <a:pt x="48" y="48"/>
                  </a:cubicBezTo>
                  <a:lnTo>
                    <a:pt x="48" y="7502"/>
                  </a:lnTo>
                  <a:lnTo>
                    <a:pt x="108" y="7502"/>
                  </a:lnTo>
                  <a:lnTo>
                    <a:pt x="108" y="48"/>
                  </a:lnTo>
                  <a:cubicBezTo>
                    <a:pt x="108" y="13"/>
                    <a:pt x="72" y="1"/>
                    <a:pt x="36" y="1"/>
                  </a:cubicBez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 name="Google Shape;31;p2"/>
            <p:cNvSpPr/>
            <p:nvPr/>
          </p:nvSpPr>
          <p:spPr>
            <a:xfrm>
              <a:off x="3365300" y="2443875"/>
              <a:ext cx="3875" cy="1525"/>
            </a:xfrm>
            <a:custGeom>
              <a:avLst/>
              <a:gdLst/>
              <a:ahLst/>
              <a:cxnLst/>
              <a:rect l="l" t="t" r="r" b="b"/>
              <a:pathLst>
                <a:path w="155" h="61" extrusionOk="0">
                  <a:moveTo>
                    <a:pt x="83" y="1"/>
                  </a:moveTo>
                  <a:cubicBezTo>
                    <a:pt x="36" y="1"/>
                    <a:pt x="0" y="25"/>
                    <a:pt x="0" y="37"/>
                  </a:cubicBezTo>
                  <a:cubicBezTo>
                    <a:pt x="0" y="48"/>
                    <a:pt x="36" y="60"/>
                    <a:pt x="83" y="60"/>
                  </a:cubicBezTo>
                  <a:cubicBezTo>
                    <a:pt x="119" y="60"/>
                    <a:pt x="155" y="48"/>
                    <a:pt x="155" y="37"/>
                  </a:cubicBezTo>
                  <a:cubicBezTo>
                    <a:pt x="155" y="25"/>
                    <a:pt x="119" y="1"/>
                    <a:pt x="83" y="1"/>
                  </a:cubicBez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 name="Google Shape;32;p2"/>
            <p:cNvSpPr/>
            <p:nvPr/>
          </p:nvSpPr>
          <p:spPr>
            <a:xfrm>
              <a:off x="3366175" y="2258450"/>
              <a:ext cx="1225" cy="15500"/>
            </a:xfrm>
            <a:custGeom>
              <a:avLst/>
              <a:gdLst/>
              <a:ahLst/>
              <a:cxnLst/>
              <a:rect l="l" t="t" r="r" b="b"/>
              <a:pathLst>
                <a:path w="49" h="620" extrusionOk="0">
                  <a:moveTo>
                    <a:pt x="25" y="0"/>
                  </a:moveTo>
                  <a:cubicBezTo>
                    <a:pt x="25" y="0"/>
                    <a:pt x="13" y="0"/>
                    <a:pt x="13" y="12"/>
                  </a:cubicBezTo>
                  <a:cubicBezTo>
                    <a:pt x="1" y="24"/>
                    <a:pt x="1" y="60"/>
                    <a:pt x="1" y="84"/>
                  </a:cubicBezTo>
                  <a:lnTo>
                    <a:pt x="1" y="131"/>
                  </a:lnTo>
                  <a:lnTo>
                    <a:pt x="1" y="191"/>
                  </a:lnTo>
                  <a:lnTo>
                    <a:pt x="1" y="310"/>
                  </a:lnTo>
                  <a:cubicBezTo>
                    <a:pt x="1" y="476"/>
                    <a:pt x="1" y="619"/>
                    <a:pt x="13" y="619"/>
                  </a:cubicBezTo>
                  <a:cubicBezTo>
                    <a:pt x="13" y="619"/>
                    <a:pt x="25" y="476"/>
                    <a:pt x="25" y="310"/>
                  </a:cubicBezTo>
                  <a:lnTo>
                    <a:pt x="25" y="191"/>
                  </a:lnTo>
                  <a:lnTo>
                    <a:pt x="25" y="131"/>
                  </a:lnTo>
                  <a:lnTo>
                    <a:pt x="25" y="84"/>
                  </a:lnTo>
                  <a:lnTo>
                    <a:pt x="25" y="24"/>
                  </a:lnTo>
                  <a:cubicBezTo>
                    <a:pt x="25" y="12"/>
                    <a:pt x="48" y="0"/>
                    <a:pt x="48" y="0"/>
                  </a:cubicBezTo>
                  <a:close/>
                </a:path>
              </a:pathLst>
            </a:custGeom>
            <a:solidFill>
              <a:srgbClr val="E6F3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 name="Google Shape;33;p2"/>
            <p:cNvSpPr/>
            <p:nvPr/>
          </p:nvSpPr>
          <p:spPr>
            <a:xfrm>
              <a:off x="3365875" y="2275400"/>
              <a:ext cx="925" cy="2725"/>
            </a:xfrm>
            <a:custGeom>
              <a:avLst/>
              <a:gdLst/>
              <a:ahLst/>
              <a:cxnLst/>
              <a:rect l="l" t="t" r="r" b="b"/>
              <a:pathLst>
                <a:path w="37" h="109" extrusionOk="0">
                  <a:moveTo>
                    <a:pt x="13" y="1"/>
                  </a:moveTo>
                  <a:cubicBezTo>
                    <a:pt x="13" y="1"/>
                    <a:pt x="1" y="13"/>
                    <a:pt x="1" y="49"/>
                  </a:cubicBezTo>
                  <a:cubicBezTo>
                    <a:pt x="1" y="72"/>
                    <a:pt x="1" y="108"/>
                    <a:pt x="13" y="108"/>
                  </a:cubicBezTo>
                  <a:cubicBezTo>
                    <a:pt x="25" y="108"/>
                    <a:pt x="37" y="72"/>
                    <a:pt x="25" y="60"/>
                  </a:cubicBezTo>
                  <a:cubicBezTo>
                    <a:pt x="25" y="37"/>
                    <a:pt x="25" y="1"/>
                    <a:pt x="13" y="1"/>
                  </a:cubicBezTo>
                  <a:close/>
                </a:path>
              </a:pathLst>
            </a:custGeom>
            <a:solidFill>
              <a:srgbClr val="E6F3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 name="Google Shape;34;p2"/>
            <p:cNvSpPr/>
            <p:nvPr/>
          </p:nvSpPr>
          <p:spPr>
            <a:xfrm>
              <a:off x="2845275" y="2562950"/>
              <a:ext cx="567075" cy="232500"/>
            </a:xfrm>
            <a:custGeom>
              <a:avLst/>
              <a:gdLst/>
              <a:ahLst/>
              <a:cxnLst/>
              <a:rect l="l" t="t" r="r" b="b"/>
              <a:pathLst>
                <a:path w="22683" h="9300" extrusionOk="0">
                  <a:moveTo>
                    <a:pt x="12586" y="0"/>
                  </a:moveTo>
                  <a:cubicBezTo>
                    <a:pt x="11419" y="0"/>
                    <a:pt x="10431" y="810"/>
                    <a:pt x="10145" y="1893"/>
                  </a:cubicBezTo>
                  <a:cubicBezTo>
                    <a:pt x="9609" y="1060"/>
                    <a:pt x="8692" y="512"/>
                    <a:pt x="7633" y="512"/>
                  </a:cubicBezTo>
                  <a:cubicBezTo>
                    <a:pt x="5978" y="512"/>
                    <a:pt x="4632" y="1846"/>
                    <a:pt x="4632" y="3513"/>
                  </a:cubicBezTo>
                  <a:cubicBezTo>
                    <a:pt x="4632" y="3608"/>
                    <a:pt x="4632" y="3691"/>
                    <a:pt x="4644" y="3798"/>
                  </a:cubicBezTo>
                  <a:cubicBezTo>
                    <a:pt x="4168" y="3489"/>
                    <a:pt x="3620" y="3310"/>
                    <a:pt x="3001" y="3310"/>
                  </a:cubicBezTo>
                  <a:cubicBezTo>
                    <a:pt x="1358" y="3310"/>
                    <a:pt x="1" y="4644"/>
                    <a:pt x="1" y="6311"/>
                  </a:cubicBezTo>
                  <a:cubicBezTo>
                    <a:pt x="1" y="7906"/>
                    <a:pt x="1239" y="9204"/>
                    <a:pt x="2799" y="9299"/>
                  </a:cubicBezTo>
                  <a:lnTo>
                    <a:pt x="19789" y="9299"/>
                  </a:lnTo>
                  <a:cubicBezTo>
                    <a:pt x="21396" y="9251"/>
                    <a:pt x="22682" y="7942"/>
                    <a:pt x="22682" y="6311"/>
                  </a:cubicBezTo>
                  <a:cubicBezTo>
                    <a:pt x="22682" y="4668"/>
                    <a:pt x="21337" y="3310"/>
                    <a:pt x="19670" y="3310"/>
                  </a:cubicBezTo>
                  <a:cubicBezTo>
                    <a:pt x="19075" y="3310"/>
                    <a:pt x="18527" y="3489"/>
                    <a:pt x="18063" y="3775"/>
                  </a:cubicBezTo>
                  <a:cubicBezTo>
                    <a:pt x="17932" y="2905"/>
                    <a:pt x="17193" y="2239"/>
                    <a:pt x="16277" y="2239"/>
                  </a:cubicBezTo>
                  <a:cubicBezTo>
                    <a:pt x="15824" y="2239"/>
                    <a:pt x="15419" y="2405"/>
                    <a:pt x="15086" y="2679"/>
                  </a:cubicBezTo>
                  <a:cubicBezTo>
                    <a:pt x="15086" y="2620"/>
                    <a:pt x="15110" y="2584"/>
                    <a:pt x="15110" y="2524"/>
                  </a:cubicBezTo>
                  <a:cubicBezTo>
                    <a:pt x="15110" y="1119"/>
                    <a:pt x="13979" y="0"/>
                    <a:pt x="125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5" name="Google Shape;35;p2"/>
            <p:cNvSpPr/>
            <p:nvPr/>
          </p:nvSpPr>
          <p:spPr>
            <a:xfrm>
              <a:off x="4552650" y="2916850"/>
              <a:ext cx="632825" cy="230725"/>
            </a:xfrm>
            <a:custGeom>
              <a:avLst/>
              <a:gdLst/>
              <a:ahLst/>
              <a:cxnLst/>
              <a:rect l="l" t="t" r="r" b="b"/>
              <a:pathLst>
                <a:path w="25313" h="9229" extrusionOk="0">
                  <a:moveTo>
                    <a:pt x="12847" y="1"/>
                  </a:moveTo>
                  <a:cubicBezTo>
                    <a:pt x="11466" y="1"/>
                    <a:pt x="10347" y="1120"/>
                    <a:pt x="10347" y="2501"/>
                  </a:cubicBezTo>
                  <a:cubicBezTo>
                    <a:pt x="10347" y="2561"/>
                    <a:pt x="10359" y="2608"/>
                    <a:pt x="10359" y="2668"/>
                  </a:cubicBezTo>
                  <a:cubicBezTo>
                    <a:pt x="10049" y="2382"/>
                    <a:pt x="9632" y="2215"/>
                    <a:pt x="9180" y="2215"/>
                  </a:cubicBezTo>
                  <a:cubicBezTo>
                    <a:pt x="8287" y="2215"/>
                    <a:pt x="7549" y="2870"/>
                    <a:pt x="7418" y="3739"/>
                  </a:cubicBezTo>
                  <a:cubicBezTo>
                    <a:pt x="6953" y="3454"/>
                    <a:pt x="6406" y="3275"/>
                    <a:pt x="5822" y="3275"/>
                  </a:cubicBezTo>
                  <a:cubicBezTo>
                    <a:pt x="4465" y="3275"/>
                    <a:pt x="3322" y="4180"/>
                    <a:pt x="2965" y="5418"/>
                  </a:cubicBezTo>
                  <a:lnTo>
                    <a:pt x="1929" y="5418"/>
                  </a:lnTo>
                  <a:cubicBezTo>
                    <a:pt x="893" y="5418"/>
                    <a:pt x="48" y="6252"/>
                    <a:pt x="0" y="7287"/>
                  </a:cubicBezTo>
                  <a:cubicBezTo>
                    <a:pt x="0" y="8335"/>
                    <a:pt x="845" y="9180"/>
                    <a:pt x="1893" y="9180"/>
                  </a:cubicBezTo>
                  <a:lnTo>
                    <a:pt x="5298" y="9180"/>
                  </a:lnTo>
                  <a:cubicBezTo>
                    <a:pt x="5417" y="9216"/>
                    <a:pt x="5537" y="9228"/>
                    <a:pt x="5656" y="9228"/>
                  </a:cubicBezTo>
                  <a:lnTo>
                    <a:pt x="22539" y="9228"/>
                  </a:lnTo>
                  <a:cubicBezTo>
                    <a:pt x="24086" y="9121"/>
                    <a:pt x="25313" y="7823"/>
                    <a:pt x="25313" y="6252"/>
                  </a:cubicBezTo>
                  <a:cubicBezTo>
                    <a:pt x="25313" y="4609"/>
                    <a:pt x="23991" y="3275"/>
                    <a:pt x="22336" y="3275"/>
                  </a:cubicBezTo>
                  <a:cubicBezTo>
                    <a:pt x="21741" y="3275"/>
                    <a:pt x="21181" y="3454"/>
                    <a:pt x="20717" y="3751"/>
                  </a:cubicBezTo>
                  <a:cubicBezTo>
                    <a:pt x="20729" y="3668"/>
                    <a:pt x="20729" y="3573"/>
                    <a:pt x="20729" y="3477"/>
                  </a:cubicBezTo>
                  <a:cubicBezTo>
                    <a:pt x="20729" y="1846"/>
                    <a:pt x="19407" y="501"/>
                    <a:pt x="17752" y="501"/>
                  </a:cubicBezTo>
                  <a:cubicBezTo>
                    <a:pt x="16716" y="501"/>
                    <a:pt x="15788" y="1060"/>
                    <a:pt x="15252" y="1882"/>
                  </a:cubicBezTo>
                  <a:cubicBezTo>
                    <a:pt x="14990" y="799"/>
                    <a:pt x="14002" y="1"/>
                    <a:pt x="1284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6" name="Google Shape;36;p2"/>
            <p:cNvSpPr/>
            <p:nvPr/>
          </p:nvSpPr>
          <p:spPr>
            <a:xfrm>
              <a:off x="3890050" y="2555800"/>
              <a:ext cx="275375" cy="1016825"/>
            </a:xfrm>
            <a:custGeom>
              <a:avLst/>
              <a:gdLst/>
              <a:ahLst/>
              <a:cxnLst/>
              <a:rect l="l" t="t" r="r" b="b"/>
              <a:pathLst>
                <a:path w="11015" h="40673" extrusionOk="0">
                  <a:moveTo>
                    <a:pt x="1" y="1"/>
                  </a:moveTo>
                  <a:lnTo>
                    <a:pt x="1" y="40672"/>
                  </a:lnTo>
                  <a:lnTo>
                    <a:pt x="11014" y="40672"/>
                  </a:lnTo>
                  <a:lnTo>
                    <a:pt x="11014" y="1"/>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7" name="Google Shape;37;p2"/>
            <p:cNvSpPr/>
            <p:nvPr/>
          </p:nvSpPr>
          <p:spPr>
            <a:xfrm>
              <a:off x="3872500" y="2468300"/>
              <a:ext cx="310775" cy="122650"/>
            </a:xfrm>
            <a:custGeom>
              <a:avLst/>
              <a:gdLst/>
              <a:ahLst/>
              <a:cxnLst/>
              <a:rect l="l" t="t" r="r" b="b"/>
              <a:pathLst>
                <a:path w="12431" h="4906" extrusionOk="0">
                  <a:moveTo>
                    <a:pt x="5465" y="0"/>
                  </a:moveTo>
                  <a:lnTo>
                    <a:pt x="5465" y="2334"/>
                  </a:lnTo>
                  <a:lnTo>
                    <a:pt x="4108" y="2334"/>
                  </a:lnTo>
                  <a:lnTo>
                    <a:pt x="4108" y="12"/>
                  </a:lnTo>
                  <a:lnTo>
                    <a:pt x="2751" y="12"/>
                  </a:lnTo>
                  <a:lnTo>
                    <a:pt x="2751" y="2334"/>
                  </a:lnTo>
                  <a:lnTo>
                    <a:pt x="1370" y="2334"/>
                  </a:lnTo>
                  <a:lnTo>
                    <a:pt x="1370" y="12"/>
                  </a:lnTo>
                  <a:lnTo>
                    <a:pt x="0" y="12"/>
                  </a:lnTo>
                  <a:lnTo>
                    <a:pt x="0" y="4905"/>
                  </a:lnTo>
                  <a:lnTo>
                    <a:pt x="12430" y="4905"/>
                  </a:lnTo>
                  <a:lnTo>
                    <a:pt x="12430" y="12"/>
                  </a:lnTo>
                  <a:lnTo>
                    <a:pt x="11073" y="12"/>
                  </a:lnTo>
                  <a:lnTo>
                    <a:pt x="11073" y="2334"/>
                  </a:lnTo>
                  <a:lnTo>
                    <a:pt x="9680" y="2334"/>
                  </a:lnTo>
                  <a:lnTo>
                    <a:pt x="9680" y="12"/>
                  </a:lnTo>
                  <a:lnTo>
                    <a:pt x="8323" y="12"/>
                  </a:lnTo>
                  <a:lnTo>
                    <a:pt x="8323" y="2334"/>
                  </a:lnTo>
                  <a:lnTo>
                    <a:pt x="6835" y="2334"/>
                  </a:lnTo>
                  <a:lnTo>
                    <a:pt x="6835"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 name="Google Shape;38;p2"/>
            <p:cNvSpPr/>
            <p:nvPr/>
          </p:nvSpPr>
          <p:spPr>
            <a:xfrm>
              <a:off x="3994825" y="2647775"/>
              <a:ext cx="58975" cy="89925"/>
            </a:xfrm>
            <a:custGeom>
              <a:avLst/>
              <a:gdLst/>
              <a:ahLst/>
              <a:cxnLst/>
              <a:rect l="l" t="t" r="r" b="b"/>
              <a:pathLst>
                <a:path w="2359" h="3597" extrusionOk="0">
                  <a:moveTo>
                    <a:pt x="1180" y="1"/>
                  </a:moveTo>
                  <a:cubicBezTo>
                    <a:pt x="525" y="1"/>
                    <a:pt x="1" y="524"/>
                    <a:pt x="1" y="1179"/>
                  </a:cubicBezTo>
                  <a:lnTo>
                    <a:pt x="1" y="3596"/>
                  </a:lnTo>
                  <a:lnTo>
                    <a:pt x="2346" y="3596"/>
                  </a:lnTo>
                  <a:lnTo>
                    <a:pt x="2346" y="1179"/>
                  </a:lnTo>
                  <a:lnTo>
                    <a:pt x="2358" y="1179"/>
                  </a:lnTo>
                  <a:cubicBezTo>
                    <a:pt x="2358" y="536"/>
                    <a:pt x="1834" y="1"/>
                    <a:pt x="1180" y="1"/>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 name="Google Shape;39;p2"/>
            <p:cNvSpPr/>
            <p:nvPr/>
          </p:nvSpPr>
          <p:spPr>
            <a:xfrm>
              <a:off x="3979350" y="2733200"/>
              <a:ext cx="88425" cy="14025"/>
            </a:xfrm>
            <a:custGeom>
              <a:avLst/>
              <a:gdLst/>
              <a:ahLst/>
              <a:cxnLst/>
              <a:rect l="l" t="t" r="r" b="b"/>
              <a:pathLst>
                <a:path w="3537" h="561" extrusionOk="0">
                  <a:moveTo>
                    <a:pt x="275" y="1"/>
                  </a:moveTo>
                  <a:cubicBezTo>
                    <a:pt x="120" y="1"/>
                    <a:pt x="1" y="132"/>
                    <a:pt x="1" y="274"/>
                  </a:cubicBezTo>
                  <a:cubicBezTo>
                    <a:pt x="1" y="441"/>
                    <a:pt x="132" y="560"/>
                    <a:pt x="275" y="560"/>
                  </a:cubicBezTo>
                  <a:lnTo>
                    <a:pt x="3251" y="560"/>
                  </a:lnTo>
                  <a:cubicBezTo>
                    <a:pt x="3418" y="560"/>
                    <a:pt x="3537" y="429"/>
                    <a:pt x="3537" y="274"/>
                  </a:cubicBezTo>
                  <a:cubicBezTo>
                    <a:pt x="3537" y="132"/>
                    <a:pt x="3418" y="1"/>
                    <a:pt x="3251" y="1"/>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 name="Google Shape;40;p2"/>
            <p:cNvSpPr/>
            <p:nvPr/>
          </p:nvSpPr>
          <p:spPr>
            <a:xfrm>
              <a:off x="3994825" y="2804050"/>
              <a:ext cx="58975" cy="89925"/>
            </a:xfrm>
            <a:custGeom>
              <a:avLst/>
              <a:gdLst/>
              <a:ahLst/>
              <a:cxnLst/>
              <a:rect l="l" t="t" r="r" b="b"/>
              <a:pathLst>
                <a:path w="2359" h="3597" extrusionOk="0">
                  <a:moveTo>
                    <a:pt x="1180" y="0"/>
                  </a:moveTo>
                  <a:cubicBezTo>
                    <a:pt x="525" y="0"/>
                    <a:pt x="1" y="524"/>
                    <a:pt x="1" y="1179"/>
                  </a:cubicBezTo>
                  <a:lnTo>
                    <a:pt x="1" y="3596"/>
                  </a:lnTo>
                  <a:lnTo>
                    <a:pt x="2346" y="3596"/>
                  </a:lnTo>
                  <a:lnTo>
                    <a:pt x="2346" y="1179"/>
                  </a:lnTo>
                  <a:lnTo>
                    <a:pt x="2358" y="1179"/>
                  </a:lnTo>
                  <a:cubicBezTo>
                    <a:pt x="2358" y="536"/>
                    <a:pt x="1834" y="0"/>
                    <a:pt x="1180"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 name="Google Shape;41;p2"/>
            <p:cNvSpPr/>
            <p:nvPr/>
          </p:nvSpPr>
          <p:spPr>
            <a:xfrm>
              <a:off x="3979350" y="2889775"/>
              <a:ext cx="88425" cy="14000"/>
            </a:xfrm>
            <a:custGeom>
              <a:avLst/>
              <a:gdLst/>
              <a:ahLst/>
              <a:cxnLst/>
              <a:rect l="l" t="t" r="r" b="b"/>
              <a:pathLst>
                <a:path w="3537" h="560" extrusionOk="0">
                  <a:moveTo>
                    <a:pt x="275" y="0"/>
                  </a:moveTo>
                  <a:cubicBezTo>
                    <a:pt x="120" y="0"/>
                    <a:pt x="1" y="131"/>
                    <a:pt x="1" y="286"/>
                  </a:cubicBezTo>
                  <a:cubicBezTo>
                    <a:pt x="1" y="441"/>
                    <a:pt x="132" y="560"/>
                    <a:pt x="275" y="560"/>
                  </a:cubicBezTo>
                  <a:lnTo>
                    <a:pt x="3251" y="560"/>
                  </a:lnTo>
                  <a:cubicBezTo>
                    <a:pt x="3418" y="560"/>
                    <a:pt x="3537" y="429"/>
                    <a:pt x="3537" y="286"/>
                  </a:cubicBezTo>
                  <a:cubicBezTo>
                    <a:pt x="3537" y="119"/>
                    <a:pt x="3418" y="0"/>
                    <a:pt x="3251"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 name="Google Shape;42;p2"/>
            <p:cNvSpPr/>
            <p:nvPr/>
          </p:nvSpPr>
          <p:spPr>
            <a:xfrm>
              <a:off x="3353975" y="2974600"/>
              <a:ext cx="1318050" cy="598025"/>
            </a:xfrm>
            <a:custGeom>
              <a:avLst/>
              <a:gdLst/>
              <a:ahLst/>
              <a:cxnLst/>
              <a:rect l="l" t="t" r="r" b="b"/>
              <a:pathLst>
                <a:path w="52722" h="23921" extrusionOk="0">
                  <a:moveTo>
                    <a:pt x="1" y="1"/>
                  </a:moveTo>
                  <a:lnTo>
                    <a:pt x="1" y="23920"/>
                  </a:lnTo>
                  <a:lnTo>
                    <a:pt x="52722" y="23920"/>
                  </a:lnTo>
                  <a:lnTo>
                    <a:pt x="52722" y="1"/>
                  </a:lnTo>
                  <a:close/>
                </a:path>
              </a:pathLst>
            </a:custGeom>
            <a:solidFill>
              <a:srgbClr val="8892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 name="Google Shape;43;p2"/>
            <p:cNvSpPr/>
            <p:nvPr/>
          </p:nvSpPr>
          <p:spPr>
            <a:xfrm>
              <a:off x="3449225" y="2972225"/>
              <a:ext cx="1162675" cy="40500"/>
            </a:xfrm>
            <a:custGeom>
              <a:avLst/>
              <a:gdLst/>
              <a:ahLst/>
              <a:cxnLst/>
              <a:rect l="l" t="t" r="r" b="b"/>
              <a:pathLst>
                <a:path w="46507" h="1620" extrusionOk="0">
                  <a:moveTo>
                    <a:pt x="1" y="0"/>
                  </a:moveTo>
                  <a:lnTo>
                    <a:pt x="1" y="1620"/>
                  </a:lnTo>
                  <a:lnTo>
                    <a:pt x="46506" y="1620"/>
                  </a:lnTo>
                  <a:lnTo>
                    <a:pt x="46506"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 name="Google Shape;44;p2"/>
            <p:cNvSpPr/>
            <p:nvPr/>
          </p:nvSpPr>
          <p:spPr>
            <a:xfrm>
              <a:off x="3893025" y="3148425"/>
              <a:ext cx="270600" cy="424200"/>
            </a:xfrm>
            <a:custGeom>
              <a:avLst/>
              <a:gdLst/>
              <a:ahLst/>
              <a:cxnLst/>
              <a:rect l="l" t="t" r="r" b="b"/>
              <a:pathLst>
                <a:path w="10824" h="16968" extrusionOk="0">
                  <a:moveTo>
                    <a:pt x="6652" y="1"/>
                  </a:moveTo>
                  <a:cubicBezTo>
                    <a:pt x="6638" y="1"/>
                    <a:pt x="6623" y="1"/>
                    <a:pt x="6609" y="1"/>
                  </a:cubicBezTo>
                  <a:lnTo>
                    <a:pt x="4204" y="1"/>
                  </a:lnTo>
                  <a:cubicBezTo>
                    <a:pt x="1894" y="1"/>
                    <a:pt x="1" y="1882"/>
                    <a:pt x="1" y="4204"/>
                  </a:cubicBezTo>
                  <a:lnTo>
                    <a:pt x="1" y="16967"/>
                  </a:lnTo>
                  <a:lnTo>
                    <a:pt x="10824" y="16967"/>
                  </a:lnTo>
                  <a:lnTo>
                    <a:pt x="10824" y="4204"/>
                  </a:lnTo>
                  <a:cubicBezTo>
                    <a:pt x="10824" y="1885"/>
                    <a:pt x="8954" y="1"/>
                    <a:pt x="6652" y="1"/>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 name="Google Shape;45;p2"/>
            <p:cNvSpPr/>
            <p:nvPr/>
          </p:nvSpPr>
          <p:spPr>
            <a:xfrm>
              <a:off x="3675450" y="2502825"/>
              <a:ext cx="83950" cy="47650"/>
            </a:xfrm>
            <a:custGeom>
              <a:avLst/>
              <a:gdLst/>
              <a:ahLst/>
              <a:cxnLst/>
              <a:rect l="l" t="t" r="r" b="b"/>
              <a:pathLst>
                <a:path w="3358" h="1906" extrusionOk="0">
                  <a:moveTo>
                    <a:pt x="0" y="0"/>
                  </a:moveTo>
                  <a:lnTo>
                    <a:pt x="0" y="1905"/>
                  </a:lnTo>
                  <a:lnTo>
                    <a:pt x="3358" y="1905"/>
                  </a:lnTo>
                  <a:lnTo>
                    <a:pt x="2679" y="977"/>
                  </a:lnTo>
                  <a:lnTo>
                    <a:pt x="3358" y="0"/>
                  </a:lnTo>
                  <a:close/>
                </a:path>
              </a:pathLst>
            </a:custGeom>
            <a:solidFill>
              <a:srgbClr val="8717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 name="Google Shape;46;p2"/>
            <p:cNvSpPr/>
            <p:nvPr/>
          </p:nvSpPr>
          <p:spPr>
            <a:xfrm>
              <a:off x="3671875" y="2493600"/>
              <a:ext cx="4500" cy="283075"/>
            </a:xfrm>
            <a:custGeom>
              <a:avLst/>
              <a:gdLst/>
              <a:ahLst/>
              <a:cxnLst/>
              <a:rect l="l" t="t" r="r" b="b"/>
              <a:pathLst>
                <a:path w="180" h="11323" extrusionOk="0">
                  <a:moveTo>
                    <a:pt x="1" y="0"/>
                  </a:moveTo>
                  <a:lnTo>
                    <a:pt x="1" y="11323"/>
                  </a:lnTo>
                  <a:lnTo>
                    <a:pt x="179" y="11323"/>
                  </a:lnTo>
                  <a:lnTo>
                    <a:pt x="179" y="0"/>
                  </a:ln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 name="Google Shape;47;p2"/>
            <p:cNvSpPr/>
            <p:nvPr/>
          </p:nvSpPr>
          <p:spPr>
            <a:xfrm>
              <a:off x="3668600" y="2489125"/>
              <a:ext cx="11925" cy="11925"/>
            </a:xfrm>
            <a:custGeom>
              <a:avLst/>
              <a:gdLst/>
              <a:ahLst/>
              <a:cxnLst/>
              <a:rect l="l" t="t" r="r" b="b"/>
              <a:pathLst>
                <a:path w="477" h="477" extrusionOk="0">
                  <a:moveTo>
                    <a:pt x="239" y="1"/>
                  </a:moveTo>
                  <a:cubicBezTo>
                    <a:pt x="108" y="1"/>
                    <a:pt x="1" y="96"/>
                    <a:pt x="1" y="239"/>
                  </a:cubicBezTo>
                  <a:cubicBezTo>
                    <a:pt x="1" y="370"/>
                    <a:pt x="108" y="477"/>
                    <a:pt x="239" y="477"/>
                  </a:cubicBezTo>
                  <a:cubicBezTo>
                    <a:pt x="370" y="477"/>
                    <a:pt x="477" y="370"/>
                    <a:pt x="477" y="239"/>
                  </a:cubicBezTo>
                  <a:cubicBezTo>
                    <a:pt x="477" y="96"/>
                    <a:pt x="358" y="1"/>
                    <a:pt x="239" y="1"/>
                  </a:cubicBezTo>
                  <a:close/>
                </a:path>
              </a:pathLst>
            </a:custGeom>
            <a:solidFill>
              <a:srgbClr val="E9B6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 name="Google Shape;48;p2"/>
            <p:cNvSpPr/>
            <p:nvPr/>
          </p:nvSpPr>
          <p:spPr>
            <a:xfrm>
              <a:off x="3575125" y="2793625"/>
              <a:ext cx="202150" cy="778700"/>
            </a:xfrm>
            <a:custGeom>
              <a:avLst/>
              <a:gdLst/>
              <a:ahLst/>
              <a:cxnLst/>
              <a:rect l="l" t="t" r="r" b="b"/>
              <a:pathLst>
                <a:path w="8086" h="31148" extrusionOk="0">
                  <a:moveTo>
                    <a:pt x="1" y="1"/>
                  </a:moveTo>
                  <a:lnTo>
                    <a:pt x="1" y="31147"/>
                  </a:lnTo>
                  <a:lnTo>
                    <a:pt x="8085" y="31147"/>
                  </a:lnTo>
                  <a:lnTo>
                    <a:pt x="8085" y="1"/>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 name="Google Shape;49;p2"/>
            <p:cNvSpPr/>
            <p:nvPr/>
          </p:nvSpPr>
          <p:spPr>
            <a:xfrm>
              <a:off x="3562350" y="2729325"/>
              <a:ext cx="228025" cy="90225"/>
            </a:xfrm>
            <a:custGeom>
              <a:avLst/>
              <a:gdLst/>
              <a:ahLst/>
              <a:cxnLst/>
              <a:rect l="l" t="t" r="r" b="b"/>
              <a:pathLst>
                <a:path w="9121" h="3609" extrusionOk="0">
                  <a:moveTo>
                    <a:pt x="4001" y="1"/>
                  </a:moveTo>
                  <a:lnTo>
                    <a:pt x="4001" y="1715"/>
                  </a:lnTo>
                  <a:lnTo>
                    <a:pt x="3012" y="1715"/>
                  </a:lnTo>
                  <a:lnTo>
                    <a:pt x="3012" y="13"/>
                  </a:lnTo>
                  <a:lnTo>
                    <a:pt x="2024" y="13"/>
                  </a:lnTo>
                  <a:lnTo>
                    <a:pt x="2024" y="1715"/>
                  </a:lnTo>
                  <a:lnTo>
                    <a:pt x="988" y="1715"/>
                  </a:lnTo>
                  <a:lnTo>
                    <a:pt x="988" y="13"/>
                  </a:lnTo>
                  <a:lnTo>
                    <a:pt x="0" y="13"/>
                  </a:lnTo>
                  <a:lnTo>
                    <a:pt x="0" y="3608"/>
                  </a:lnTo>
                  <a:lnTo>
                    <a:pt x="9120" y="3608"/>
                  </a:lnTo>
                  <a:lnTo>
                    <a:pt x="9120" y="13"/>
                  </a:lnTo>
                  <a:lnTo>
                    <a:pt x="8120" y="13"/>
                  </a:lnTo>
                  <a:lnTo>
                    <a:pt x="8120" y="1715"/>
                  </a:lnTo>
                  <a:lnTo>
                    <a:pt x="7096" y="1715"/>
                  </a:lnTo>
                  <a:lnTo>
                    <a:pt x="7096" y="13"/>
                  </a:lnTo>
                  <a:lnTo>
                    <a:pt x="6096" y="13"/>
                  </a:lnTo>
                  <a:lnTo>
                    <a:pt x="6096" y="1715"/>
                  </a:lnTo>
                  <a:lnTo>
                    <a:pt x="5001" y="1715"/>
                  </a:lnTo>
                  <a:lnTo>
                    <a:pt x="5001"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 name="Google Shape;50;p2"/>
            <p:cNvSpPr/>
            <p:nvPr/>
          </p:nvSpPr>
          <p:spPr>
            <a:xfrm>
              <a:off x="3656400" y="2899300"/>
              <a:ext cx="43175" cy="66100"/>
            </a:xfrm>
            <a:custGeom>
              <a:avLst/>
              <a:gdLst/>
              <a:ahLst/>
              <a:cxnLst/>
              <a:rect l="l" t="t" r="r" b="b"/>
              <a:pathLst>
                <a:path w="1727" h="2644" extrusionOk="0">
                  <a:moveTo>
                    <a:pt x="858" y="0"/>
                  </a:moveTo>
                  <a:cubicBezTo>
                    <a:pt x="381" y="0"/>
                    <a:pt x="0" y="393"/>
                    <a:pt x="0" y="869"/>
                  </a:cubicBezTo>
                  <a:lnTo>
                    <a:pt x="0" y="2644"/>
                  </a:lnTo>
                  <a:lnTo>
                    <a:pt x="1715" y="2644"/>
                  </a:lnTo>
                  <a:lnTo>
                    <a:pt x="1715" y="869"/>
                  </a:lnTo>
                  <a:lnTo>
                    <a:pt x="1727" y="869"/>
                  </a:lnTo>
                  <a:cubicBezTo>
                    <a:pt x="1727" y="393"/>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 name="Google Shape;51;p2"/>
            <p:cNvSpPr/>
            <p:nvPr/>
          </p:nvSpPr>
          <p:spPr>
            <a:xfrm>
              <a:off x="3644800" y="2961800"/>
              <a:ext cx="65200" cy="10450"/>
            </a:xfrm>
            <a:custGeom>
              <a:avLst/>
              <a:gdLst/>
              <a:ahLst/>
              <a:cxnLst/>
              <a:rect l="l" t="t" r="r" b="b"/>
              <a:pathLst>
                <a:path w="2608" h="418" extrusionOk="0">
                  <a:moveTo>
                    <a:pt x="214" y="1"/>
                  </a:moveTo>
                  <a:cubicBezTo>
                    <a:pt x="95" y="1"/>
                    <a:pt x="0" y="96"/>
                    <a:pt x="0" y="215"/>
                  </a:cubicBezTo>
                  <a:cubicBezTo>
                    <a:pt x="0" y="334"/>
                    <a:pt x="95" y="417"/>
                    <a:pt x="214" y="417"/>
                  </a:cubicBezTo>
                  <a:lnTo>
                    <a:pt x="2393" y="417"/>
                  </a:lnTo>
                  <a:cubicBezTo>
                    <a:pt x="2512" y="417"/>
                    <a:pt x="2608" y="334"/>
                    <a:pt x="2608" y="215"/>
                  </a:cubicBezTo>
                  <a:cubicBezTo>
                    <a:pt x="2608" y="108"/>
                    <a:pt x="2500" y="24"/>
                    <a:pt x="2393" y="1"/>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 name="Google Shape;52;p2"/>
            <p:cNvSpPr/>
            <p:nvPr/>
          </p:nvSpPr>
          <p:spPr>
            <a:xfrm>
              <a:off x="3656400" y="3023725"/>
              <a:ext cx="43175" cy="65800"/>
            </a:xfrm>
            <a:custGeom>
              <a:avLst/>
              <a:gdLst/>
              <a:ahLst/>
              <a:cxnLst/>
              <a:rect l="l" t="t" r="r" b="b"/>
              <a:pathLst>
                <a:path w="1727" h="2632" extrusionOk="0">
                  <a:moveTo>
                    <a:pt x="858" y="0"/>
                  </a:moveTo>
                  <a:cubicBezTo>
                    <a:pt x="381" y="0"/>
                    <a:pt x="0" y="381"/>
                    <a:pt x="0" y="857"/>
                  </a:cubicBezTo>
                  <a:lnTo>
                    <a:pt x="0" y="2631"/>
                  </a:lnTo>
                  <a:lnTo>
                    <a:pt x="1715" y="2631"/>
                  </a:lnTo>
                  <a:lnTo>
                    <a:pt x="1715" y="857"/>
                  </a:lnTo>
                  <a:lnTo>
                    <a:pt x="1727" y="857"/>
                  </a:lnTo>
                  <a:cubicBezTo>
                    <a:pt x="1727" y="381"/>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 name="Google Shape;53;p2"/>
            <p:cNvSpPr/>
            <p:nvPr/>
          </p:nvSpPr>
          <p:spPr>
            <a:xfrm>
              <a:off x="3644800" y="3086225"/>
              <a:ext cx="65200" cy="10450"/>
            </a:xfrm>
            <a:custGeom>
              <a:avLst/>
              <a:gdLst/>
              <a:ahLst/>
              <a:cxnLst/>
              <a:rect l="l" t="t" r="r" b="b"/>
              <a:pathLst>
                <a:path w="2608" h="418" extrusionOk="0">
                  <a:moveTo>
                    <a:pt x="214" y="0"/>
                  </a:moveTo>
                  <a:cubicBezTo>
                    <a:pt x="95" y="0"/>
                    <a:pt x="0" y="84"/>
                    <a:pt x="0" y="203"/>
                  </a:cubicBezTo>
                  <a:cubicBezTo>
                    <a:pt x="0" y="322"/>
                    <a:pt x="95" y="417"/>
                    <a:pt x="214" y="417"/>
                  </a:cubicBezTo>
                  <a:lnTo>
                    <a:pt x="2393" y="417"/>
                  </a:lnTo>
                  <a:cubicBezTo>
                    <a:pt x="2512" y="417"/>
                    <a:pt x="2608" y="322"/>
                    <a:pt x="2608" y="203"/>
                  </a:cubicBezTo>
                  <a:cubicBezTo>
                    <a:pt x="2608" y="84"/>
                    <a:pt x="2500" y="0"/>
                    <a:pt x="2393"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 name="Google Shape;54;p2"/>
            <p:cNvSpPr/>
            <p:nvPr/>
          </p:nvSpPr>
          <p:spPr>
            <a:xfrm>
              <a:off x="3656400" y="3145450"/>
              <a:ext cx="43175" cy="65825"/>
            </a:xfrm>
            <a:custGeom>
              <a:avLst/>
              <a:gdLst/>
              <a:ahLst/>
              <a:cxnLst/>
              <a:rect l="l" t="t" r="r" b="b"/>
              <a:pathLst>
                <a:path w="1727" h="2633" extrusionOk="0">
                  <a:moveTo>
                    <a:pt x="858" y="1"/>
                  </a:moveTo>
                  <a:cubicBezTo>
                    <a:pt x="381" y="1"/>
                    <a:pt x="0" y="382"/>
                    <a:pt x="0" y="858"/>
                  </a:cubicBezTo>
                  <a:lnTo>
                    <a:pt x="0" y="2632"/>
                  </a:lnTo>
                  <a:lnTo>
                    <a:pt x="1715" y="2632"/>
                  </a:lnTo>
                  <a:lnTo>
                    <a:pt x="1715" y="858"/>
                  </a:lnTo>
                  <a:lnTo>
                    <a:pt x="1727" y="858"/>
                  </a:lnTo>
                  <a:cubicBezTo>
                    <a:pt x="1727" y="382"/>
                    <a:pt x="1334" y="1"/>
                    <a:pt x="858" y="1"/>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 name="Google Shape;55;p2"/>
            <p:cNvSpPr/>
            <p:nvPr/>
          </p:nvSpPr>
          <p:spPr>
            <a:xfrm>
              <a:off x="3644800" y="3207975"/>
              <a:ext cx="65200" cy="10425"/>
            </a:xfrm>
            <a:custGeom>
              <a:avLst/>
              <a:gdLst/>
              <a:ahLst/>
              <a:cxnLst/>
              <a:rect l="l" t="t" r="r" b="b"/>
              <a:pathLst>
                <a:path w="2608" h="417" extrusionOk="0">
                  <a:moveTo>
                    <a:pt x="214" y="0"/>
                  </a:moveTo>
                  <a:cubicBezTo>
                    <a:pt x="95" y="0"/>
                    <a:pt x="0" y="83"/>
                    <a:pt x="0" y="202"/>
                  </a:cubicBezTo>
                  <a:cubicBezTo>
                    <a:pt x="0" y="322"/>
                    <a:pt x="95" y="417"/>
                    <a:pt x="214" y="417"/>
                  </a:cubicBezTo>
                  <a:lnTo>
                    <a:pt x="2393" y="417"/>
                  </a:lnTo>
                  <a:cubicBezTo>
                    <a:pt x="2512" y="417"/>
                    <a:pt x="2608" y="322"/>
                    <a:pt x="2608" y="202"/>
                  </a:cubicBezTo>
                  <a:cubicBezTo>
                    <a:pt x="2608" y="83"/>
                    <a:pt x="2500" y="0"/>
                    <a:pt x="2393"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 name="Google Shape;56;p2"/>
            <p:cNvSpPr/>
            <p:nvPr/>
          </p:nvSpPr>
          <p:spPr>
            <a:xfrm>
              <a:off x="4369875" y="2503125"/>
              <a:ext cx="84275" cy="47650"/>
            </a:xfrm>
            <a:custGeom>
              <a:avLst/>
              <a:gdLst/>
              <a:ahLst/>
              <a:cxnLst/>
              <a:rect l="l" t="t" r="r" b="b"/>
              <a:pathLst>
                <a:path w="3371" h="1906" extrusionOk="0">
                  <a:moveTo>
                    <a:pt x="1" y="0"/>
                  </a:moveTo>
                  <a:lnTo>
                    <a:pt x="1" y="1905"/>
                  </a:lnTo>
                  <a:lnTo>
                    <a:pt x="3370" y="1905"/>
                  </a:lnTo>
                  <a:lnTo>
                    <a:pt x="2680" y="988"/>
                  </a:lnTo>
                  <a:lnTo>
                    <a:pt x="3370" y="0"/>
                  </a:lnTo>
                  <a:close/>
                </a:path>
              </a:pathLst>
            </a:custGeom>
            <a:solidFill>
              <a:srgbClr val="8717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7" name="Google Shape;57;p2"/>
            <p:cNvSpPr/>
            <p:nvPr/>
          </p:nvSpPr>
          <p:spPr>
            <a:xfrm>
              <a:off x="4366900" y="2493900"/>
              <a:ext cx="4500" cy="283075"/>
            </a:xfrm>
            <a:custGeom>
              <a:avLst/>
              <a:gdLst/>
              <a:ahLst/>
              <a:cxnLst/>
              <a:rect l="l" t="t" r="r" b="b"/>
              <a:pathLst>
                <a:path w="180" h="11323" extrusionOk="0">
                  <a:moveTo>
                    <a:pt x="1" y="0"/>
                  </a:moveTo>
                  <a:lnTo>
                    <a:pt x="1" y="11323"/>
                  </a:lnTo>
                  <a:lnTo>
                    <a:pt x="179" y="11323"/>
                  </a:lnTo>
                  <a:lnTo>
                    <a:pt x="179" y="0"/>
                  </a:ln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 name="Google Shape;58;p2"/>
            <p:cNvSpPr/>
            <p:nvPr/>
          </p:nvSpPr>
          <p:spPr>
            <a:xfrm>
              <a:off x="4363325" y="2489425"/>
              <a:ext cx="11925" cy="11925"/>
            </a:xfrm>
            <a:custGeom>
              <a:avLst/>
              <a:gdLst/>
              <a:ahLst/>
              <a:cxnLst/>
              <a:rect l="l" t="t" r="r" b="b"/>
              <a:pathLst>
                <a:path w="477" h="477" extrusionOk="0">
                  <a:moveTo>
                    <a:pt x="239" y="0"/>
                  </a:moveTo>
                  <a:cubicBezTo>
                    <a:pt x="108" y="0"/>
                    <a:pt x="1" y="108"/>
                    <a:pt x="1" y="239"/>
                  </a:cubicBezTo>
                  <a:cubicBezTo>
                    <a:pt x="1" y="370"/>
                    <a:pt x="108" y="477"/>
                    <a:pt x="239" y="477"/>
                  </a:cubicBezTo>
                  <a:cubicBezTo>
                    <a:pt x="370" y="477"/>
                    <a:pt x="477" y="370"/>
                    <a:pt x="477" y="239"/>
                  </a:cubicBezTo>
                  <a:cubicBezTo>
                    <a:pt x="477" y="108"/>
                    <a:pt x="370" y="0"/>
                    <a:pt x="239" y="0"/>
                  </a:cubicBezTo>
                  <a:close/>
                </a:path>
              </a:pathLst>
            </a:custGeom>
            <a:solidFill>
              <a:srgbClr val="E9B6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 name="Google Shape;59;p2"/>
            <p:cNvSpPr/>
            <p:nvPr/>
          </p:nvSpPr>
          <p:spPr>
            <a:xfrm>
              <a:off x="4266600" y="2793625"/>
              <a:ext cx="201825" cy="778700"/>
            </a:xfrm>
            <a:custGeom>
              <a:avLst/>
              <a:gdLst/>
              <a:ahLst/>
              <a:cxnLst/>
              <a:rect l="l" t="t" r="r" b="b"/>
              <a:pathLst>
                <a:path w="8073" h="31148" extrusionOk="0">
                  <a:moveTo>
                    <a:pt x="0" y="1"/>
                  </a:moveTo>
                  <a:lnTo>
                    <a:pt x="0" y="31147"/>
                  </a:lnTo>
                  <a:lnTo>
                    <a:pt x="8073" y="31147"/>
                  </a:lnTo>
                  <a:lnTo>
                    <a:pt x="8073" y="1"/>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0" name="Google Shape;60;p2"/>
            <p:cNvSpPr/>
            <p:nvPr/>
          </p:nvSpPr>
          <p:spPr>
            <a:xfrm>
              <a:off x="4253500" y="2729325"/>
              <a:ext cx="227725" cy="90225"/>
            </a:xfrm>
            <a:custGeom>
              <a:avLst/>
              <a:gdLst/>
              <a:ahLst/>
              <a:cxnLst/>
              <a:rect l="l" t="t" r="r" b="b"/>
              <a:pathLst>
                <a:path w="9109" h="3609" extrusionOk="0">
                  <a:moveTo>
                    <a:pt x="4108" y="1"/>
                  </a:moveTo>
                  <a:lnTo>
                    <a:pt x="4108" y="1715"/>
                  </a:lnTo>
                  <a:lnTo>
                    <a:pt x="3013" y="1715"/>
                  </a:lnTo>
                  <a:lnTo>
                    <a:pt x="3013" y="13"/>
                  </a:lnTo>
                  <a:lnTo>
                    <a:pt x="2012" y="13"/>
                  </a:lnTo>
                  <a:lnTo>
                    <a:pt x="2012" y="1715"/>
                  </a:lnTo>
                  <a:lnTo>
                    <a:pt x="1000" y="1715"/>
                  </a:lnTo>
                  <a:lnTo>
                    <a:pt x="1000" y="13"/>
                  </a:lnTo>
                  <a:lnTo>
                    <a:pt x="0" y="13"/>
                  </a:lnTo>
                  <a:lnTo>
                    <a:pt x="0" y="3608"/>
                  </a:lnTo>
                  <a:lnTo>
                    <a:pt x="9109" y="3608"/>
                  </a:lnTo>
                  <a:lnTo>
                    <a:pt x="9109" y="13"/>
                  </a:lnTo>
                  <a:lnTo>
                    <a:pt x="8108" y="13"/>
                  </a:lnTo>
                  <a:lnTo>
                    <a:pt x="8108" y="1715"/>
                  </a:lnTo>
                  <a:lnTo>
                    <a:pt x="7096" y="1715"/>
                  </a:lnTo>
                  <a:lnTo>
                    <a:pt x="7096" y="13"/>
                  </a:lnTo>
                  <a:lnTo>
                    <a:pt x="6108" y="13"/>
                  </a:lnTo>
                  <a:lnTo>
                    <a:pt x="6108" y="1715"/>
                  </a:lnTo>
                  <a:lnTo>
                    <a:pt x="5108" y="1715"/>
                  </a:lnTo>
                  <a:lnTo>
                    <a:pt x="5108"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1" name="Google Shape;61;p2"/>
            <p:cNvSpPr/>
            <p:nvPr/>
          </p:nvSpPr>
          <p:spPr>
            <a:xfrm>
              <a:off x="4344275" y="2899300"/>
              <a:ext cx="43200" cy="66100"/>
            </a:xfrm>
            <a:custGeom>
              <a:avLst/>
              <a:gdLst/>
              <a:ahLst/>
              <a:cxnLst/>
              <a:rect l="l" t="t" r="r" b="b"/>
              <a:pathLst>
                <a:path w="1728" h="2644" extrusionOk="0">
                  <a:moveTo>
                    <a:pt x="858" y="0"/>
                  </a:moveTo>
                  <a:cubicBezTo>
                    <a:pt x="382" y="0"/>
                    <a:pt x="1" y="393"/>
                    <a:pt x="1" y="869"/>
                  </a:cubicBezTo>
                  <a:lnTo>
                    <a:pt x="13" y="869"/>
                  </a:lnTo>
                  <a:lnTo>
                    <a:pt x="13" y="2644"/>
                  </a:lnTo>
                  <a:lnTo>
                    <a:pt x="1727" y="2644"/>
                  </a:lnTo>
                  <a:lnTo>
                    <a:pt x="1727" y="869"/>
                  </a:lnTo>
                  <a:cubicBezTo>
                    <a:pt x="1727" y="393"/>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2" name="Google Shape;62;p2"/>
            <p:cNvSpPr/>
            <p:nvPr/>
          </p:nvSpPr>
          <p:spPr>
            <a:xfrm>
              <a:off x="4333875" y="2961800"/>
              <a:ext cx="65200" cy="10450"/>
            </a:xfrm>
            <a:custGeom>
              <a:avLst/>
              <a:gdLst/>
              <a:ahLst/>
              <a:cxnLst/>
              <a:rect l="l" t="t" r="r" b="b"/>
              <a:pathLst>
                <a:path w="2608" h="418" extrusionOk="0">
                  <a:moveTo>
                    <a:pt x="214" y="1"/>
                  </a:moveTo>
                  <a:cubicBezTo>
                    <a:pt x="95" y="24"/>
                    <a:pt x="0" y="108"/>
                    <a:pt x="0" y="215"/>
                  </a:cubicBezTo>
                  <a:cubicBezTo>
                    <a:pt x="0" y="334"/>
                    <a:pt x="83" y="417"/>
                    <a:pt x="214" y="417"/>
                  </a:cubicBezTo>
                  <a:lnTo>
                    <a:pt x="2393" y="417"/>
                  </a:lnTo>
                  <a:cubicBezTo>
                    <a:pt x="2512" y="417"/>
                    <a:pt x="2607" y="334"/>
                    <a:pt x="2607" y="215"/>
                  </a:cubicBezTo>
                  <a:cubicBezTo>
                    <a:pt x="2607" y="96"/>
                    <a:pt x="2512" y="1"/>
                    <a:pt x="2393" y="1"/>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3" name="Google Shape;63;p2"/>
            <p:cNvSpPr/>
            <p:nvPr/>
          </p:nvSpPr>
          <p:spPr>
            <a:xfrm>
              <a:off x="4344275" y="3023725"/>
              <a:ext cx="43200" cy="65800"/>
            </a:xfrm>
            <a:custGeom>
              <a:avLst/>
              <a:gdLst/>
              <a:ahLst/>
              <a:cxnLst/>
              <a:rect l="l" t="t" r="r" b="b"/>
              <a:pathLst>
                <a:path w="1728" h="2632" extrusionOk="0">
                  <a:moveTo>
                    <a:pt x="858" y="0"/>
                  </a:moveTo>
                  <a:cubicBezTo>
                    <a:pt x="382" y="0"/>
                    <a:pt x="1" y="381"/>
                    <a:pt x="1" y="857"/>
                  </a:cubicBezTo>
                  <a:lnTo>
                    <a:pt x="13" y="857"/>
                  </a:lnTo>
                  <a:lnTo>
                    <a:pt x="13" y="2631"/>
                  </a:lnTo>
                  <a:lnTo>
                    <a:pt x="1727" y="2631"/>
                  </a:lnTo>
                  <a:lnTo>
                    <a:pt x="1727" y="857"/>
                  </a:lnTo>
                  <a:cubicBezTo>
                    <a:pt x="1727" y="381"/>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4" name="Google Shape;64;p2"/>
            <p:cNvSpPr/>
            <p:nvPr/>
          </p:nvSpPr>
          <p:spPr>
            <a:xfrm>
              <a:off x="4333875" y="3086225"/>
              <a:ext cx="65200" cy="10450"/>
            </a:xfrm>
            <a:custGeom>
              <a:avLst/>
              <a:gdLst/>
              <a:ahLst/>
              <a:cxnLst/>
              <a:rect l="l" t="t" r="r" b="b"/>
              <a:pathLst>
                <a:path w="2608" h="418" extrusionOk="0">
                  <a:moveTo>
                    <a:pt x="214" y="0"/>
                  </a:moveTo>
                  <a:cubicBezTo>
                    <a:pt x="95" y="0"/>
                    <a:pt x="0" y="84"/>
                    <a:pt x="0" y="203"/>
                  </a:cubicBezTo>
                  <a:cubicBezTo>
                    <a:pt x="0" y="322"/>
                    <a:pt x="83" y="417"/>
                    <a:pt x="214" y="417"/>
                  </a:cubicBezTo>
                  <a:lnTo>
                    <a:pt x="2393" y="417"/>
                  </a:lnTo>
                  <a:cubicBezTo>
                    <a:pt x="2512" y="417"/>
                    <a:pt x="2607" y="322"/>
                    <a:pt x="2607" y="203"/>
                  </a:cubicBezTo>
                  <a:cubicBezTo>
                    <a:pt x="2607" y="84"/>
                    <a:pt x="2512" y="0"/>
                    <a:pt x="2393"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5" name="Google Shape;65;p2"/>
            <p:cNvSpPr/>
            <p:nvPr/>
          </p:nvSpPr>
          <p:spPr>
            <a:xfrm>
              <a:off x="4580325" y="2689450"/>
              <a:ext cx="182175" cy="882575"/>
            </a:xfrm>
            <a:custGeom>
              <a:avLst/>
              <a:gdLst/>
              <a:ahLst/>
              <a:cxnLst/>
              <a:rect l="l" t="t" r="r" b="b"/>
              <a:pathLst>
                <a:path w="7287" h="35303" extrusionOk="0">
                  <a:moveTo>
                    <a:pt x="0" y="0"/>
                  </a:moveTo>
                  <a:lnTo>
                    <a:pt x="0" y="35302"/>
                  </a:lnTo>
                  <a:lnTo>
                    <a:pt x="7287" y="35302"/>
                  </a:lnTo>
                  <a:lnTo>
                    <a:pt x="7287" y="0"/>
                  </a:ln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6" name="Google Shape;66;p2"/>
            <p:cNvSpPr/>
            <p:nvPr/>
          </p:nvSpPr>
          <p:spPr>
            <a:xfrm>
              <a:off x="4648775" y="2785600"/>
              <a:ext cx="43200" cy="65800"/>
            </a:xfrm>
            <a:custGeom>
              <a:avLst/>
              <a:gdLst/>
              <a:ahLst/>
              <a:cxnLst/>
              <a:rect l="l" t="t" r="r" b="b"/>
              <a:pathLst>
                <a:path w="1728" h="2632" extrusionOk="0">
                  <a:moveTo>
                    <a:pt x="858" y="0"/>
                  </a:moveTo>
                  <a:cubicBezTo>
                    <a:pt x="382" y="0"/>
                    <a:pt x="1" y="381"/>
                    <a:pt x="1" y="857"/>
                  </a:cubicBezTo>
                  <a:lnTo>
                    <a:pt x="1" y="2631"/>
                  </a:lnTo>
                  <a:lnTo>
                    <a:pt x="1703" y="2631"/>
                  </a:lnTo>
                  <a:lnTo>
                    <a:pt x="1703" y="857"/>
                  </a:lnTo>
                  <a:lnTo>
                    <a:pt x="1727" y="857"/>
                  </a:lnTo>
                  <a:cubicBezTo>
                    <a:pt x="1727" y="381"/>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7" name="Google Shape;67;p2"/>
            <p:cNvSpPr/>
            <p:nvPr/>
          </p:nvSpPr>
          <p:spPr>
            <a:xfrm>
              <a:off x="4637175" y="2848100"/>
              <a:ext cx="65200" cy="10450"/>
            </a:xfrm>
            <a:custGeom>
              <a:avLst/>
              <a:gdLst/>
              <a:ahLst/>
              <a:cxnLst/>
              <a:rect l="l" t="t" r="r" b="b"/>
              <a:pathLst>
                <a:path w="2608" h="418" extrusionOk="0">
                  <a:moveTo>
                    <a:pt x="203" y="0"/>
                  </a:moveTo>
                  <a:cubicBezTo>
                    <a:pt x="84" y="0"/>
                    <a:pt x="0" y="84"/>
                    <a:pt x="0" y="203"/>
                  </a:cubicBezTo>
                  <a:cubicBezTo>
                    <a:pt x="0" y="322"/>
                    <a:pt x="84" y="417"/>
                    <a:pt x="203" y="417"/>
                  </a:cubicBezTo>
                  <a:lnTo>
                    <a:pt x="2394" y="417"/>
                  </a:lnTo>
                  <a:cubicBezTo>
                    <a:pt x="2513" y="417"/>
                    <a:pt x="2608" y="322"/>
                    <a:pt x="2608" y="203"/>
                  </a:cubicBezTo>
                  <a:cubicBezTo>
                    <a:pt x="2608" y="108"/>
                    <a:pt x="2513" y="0"/>
                    <a:pt x="2394"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8" name="Google Shape;68;p2"/>
            <p:cNvSpPr/>
            <p:nvPr/>
          </p:nvSpPr>
          <p:spPr>
            <a:xfrm>
              <a:off x="4648775" y="2988300"/>
              <a:ext cx="43200" cy="65800"/>
            </a:xfrm>
            <a:custGeom>
              <a:avLst/>
              <a:gdLst/>
              <a:ahLst/>
              <a:cxnLst/>
              <a:rect l="l" t="t" r="r" b="b"/>
              <a:pathLst>
                <a:path w="1728" h="2632" extrusionOk="0">
                  <a:moveTo>
                    <a:pt x="858" y="0"/>
                  </a:moveTo>
                  <a:cubicBezTo>
                    <a:pt x="382" y="0"/>
                    <a:pt x="1" y="393"/>
                    <a:pt x="1" y="869"/>
                  </a:cubicBezTo>
                  <a:lnTo>
                    <a:pt x="1" y="2632"/>
                  </a:lnTo>
                  <a:lnTo>
                    <a:pt x="1703" y="2632"/>
                  </a:lnTo>
                  <a:lnTo>
                    <a:pt x="1703" y="869"/>
                  </a:lnTo>
                  <a:lnTo>
                    <a:pt x="1727" y="869"/>
                  </a:lnTo>
                  <a:cubicBezTo>
                    <a:pt x="1727" y="381"/>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9" name="Google Shape;69;p2"/>
            <p:cNvSpPr/>
            <p:nvPr/>
          </p:nvSpPr>
          <p:spPr>
            <a:xfrm>
              <a:off x="4637175" y="3050800"/>
              <a:ext cx="65200" cy="10450"/>
            </a:xfrm>
            <a:custGeom>
              <a:avLst/>
              <a:gdLst/>
              <a:ahLst/>
              <a:cxnLst/>
              <a:rect l="l" t="t" r="r" b="b"/>
              <a:pathLst>
                <a:path w="2608" h="418" extrusionOk="0">
                  <a:moveTo>
                    <a:pt x="203" y="1"/>
                  </a:moveTo>
                  <a:cubicBezTo>
                    <a:pt x="84" y="1"/>
                    <a:pt x="0" y="96"/>
                    <a:pt x="0" y="203"/>
                  </a:cubicBezTo>
                  <a:cubicBezTo>
                    <a:pt x="0" y="322"/>
                    <a:pt x="84" y="417"/>
                    <a:pt x="203" y="417"/>
                  </a:cubicBezTo>
                  <a:lnTo>
                    <a:pt x="2394" y="417"/>
                  </a:lnTo>
                  <a:cubicBezTo>
                    <a:pt x="2513" y="417"/>
                    <a:pt x="2608" y="322"/>
                    <a:pt x="2608" y="203"/>
                  </a:cubicBezTo>
                  <a:cubicBezTo>
                    <a:pt x="2608" y="108"/>
                    <a:pt x="2513" y="1"/>
                    <a:pt x="2394" y="1"/>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0" name="Google Shape;70;p2"/>
            <p:cNvSpPr/>
            <p:nvPr/>
          </p:nvSpPr>
          <p:spPr>
            <a:xfrm>
              <a:off x="4568725" y="2423050"/>
              <a:ext cx="205400" cy="296200"/>
            </a:xfrm>
            <a:custGeom>
              <a:avLst/>
              <a:gdLst/>
              <a:ahLst/>
              <a:cxnLst/>
              <a:rect l="l" t="t" r="r" b="b"/>
              <a:pathLst>
                <a:path w="8216" h="11848" extrusionOk="0">
                  <a:moveTo>
                    <a:pt x="4108" y="0"/>
                  </a:moveTo>
                  <a:lnTo>
                    <a:pt x="0" y="11847"/>
                  </a:lnTo>
                  <a:lnTo>
                    <a:pt x="8215" y="11847"/>
                  </a:lnTo>
                  <a:lnTo>
                    <a:pt x="4108" y="0"/>
                  </a:lnTo>
                  <a:close/>
                </a:path>
              </a:pathLst>
            </a:custGeom>
            <a:solidFill>
              <a:srgbClr val="8717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1" name="Google Shape;71;p2"/>
            <p:cNvSpPr/>
            <p:nvPr/>
          </p:nvSpPr>
          <p:spPr>
            <a:xfrm>
              <a:off x="4555625" y="2711750"/>
              <a:ext cx="230700" cy="14325"/>
            </a:xfrm>
            <a:custGeom>
              <a:avLst/>
              <a:gdLst/>
              <a:ahLst/>
              <a:cxnLst/>
              <a:rect l="l" t="t" r="r" b="b"/>
              <a:pathLst>
                <a:path w="9228" h="573" extrusionOk="0">
                  <a:moveTo>
                    <a:pt x="8963" y="1"/>
                  </a:moveTo>
                  <a:cubicBezTo>
                    <a:pt x="8956" y="1"/>
                    <a:pt x="8949" y="1"/>
                    <a:pt x="8942" y="1"/>
                  </a:cubicBezTo>
                  <a:lnTo>
                    <a:pt x="286" y="1"/>
                  </a:lnTo>
                  <a:cubicBezTo>
                    <a:pt x="119" y="1"/>
                    <a:pt x="0" y="120"/>
                    <a:pt x="0" y="287"/>
                  </a:cubicBezTo>
                  <a:cubicBezTo>
                    <a:pt x="0" y="442"/>
                    <a:pt x="131" y="573"/>
                    <a:pt x="286" y="573"/>
                  </a:cubicBezTo>
                  <a:lnTo>
                    <a:pt x="8942" y="573"/>
                  </a:lnTo>
                  <a:cubicBezTo>
                    <a:pt x="9108" y="573"/>
                    <a:pt x="9228" y="454"/>
                    <a:pt x="9228" y="287"/>
                  </a:cubicBezTo>
                  <a:cubicBezTo>
                    <a:pt x="9228" y="128"/>
                    <a:pt x="9118" y="1"/>
                    <a:pt x="8963" y="1"/>
                  </a:cubicBezTo>
                  <a:close/>
                </a:path>
              </a:pathLst>
            </a:custGeom>
            <a:solidFill>
              <a:srgbClr val="9F45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2" name="Google Shape;72;p2"/>
            <p:cNvSpPr/>
            <p:nvPr/>
          </p:nvSpPr>
          <p:spPr>
            <a:xfrm>
              <a:off x="4661575" y="2418275"/>
              <a:ext cx="18775" cy="17300"/>
            </a:xfrm>
            <a:custGeom>
              <a:avLst/>
              <a:gdLst/>
              <a:ahLst/>
              <a:cxnLst/>
              <a:rect l="l" t="t" r="r" b="b"/>
              <a:pathLst>
                <a:path w="751" h="692" extrusionOk="0">
                  <a:moveTo>
                    <a:pt x="382" y="1"/>
                  </a:moveTo>
                  <a:cubicBezTo>
                    <a:pt x="167" y="1"/>
                    <a:pt x="1" y="156"/>
                    <a:pt x="1" y="346"/>
                  </a:cubicBezTo>
                  <a:cubicBezTo>
                    <a:pt x="1" y="537"/>
                    <a:pt x="167" y="691"/>
                    <a:pt x="382" y="691"/>
                  </a:cubicBezTo>
                  <a:cubicBezTo>
                    <a:pt x="584" y="691"/>
                    <a:pt x="751" y="537"/>
                    <a:pt x="751" y="346"/>
                  </a:cubicBezTo>
                  <a:cubicBezTo>
                    <a:pt x="751" y="156"/>
                    <a:pt x="584" y="1"/>
                    <a:pt x="382" y="1"/>
                  </a:cubicBezTo>
                  <a:close/>
                </a:path>
              </a:pathLst>
            </a:custGeom>
            <a:solidFill>
              <a:srgbClr val="E9B6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3" name="Google Shape;73;p2"/>
            <p:cNvSpPr/>
            <p:nvPr/>
          </p:nvSpPr>
          <p:spPr>
            <a:xfrm>
              <a:off x="3276875" y="2689450"/>
              <a:ext cx="182200" cy="884350"/>
            </a:xfrm>
            <a:custGeom>
              <a:avLst/>
              <a:gdLst/>
              <a:ahLst/>
              <a:cxnLst/>
              <a:rect l="l" t="t" r="r" b="b"/>
              <a:pathLst>
                <a:path w="7288" h="35374" extrusionOk="0">
                  <a:moveTo>
                    <a:pt x="1" y="0"/>
                  </a:moveTo>
                  <a:lnTo>
                    <a:pt x="1" y="35374"/>
                  </a:lnTo>
                  <a:lnTo>
                    <a:pt x="7288" y="35374"/>
                  </a:lnTo>
                  <a:lnTo>
                    <a:pt x="7288" y="0"/>
                  </a:ln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4" name="Google Shape;74;p2"/>
            <p:cNvSpPr/>
            <p:nvPr/>
          </p:nvSpPr>
          <p:spPr>
            <a:xfrm>
              <a:off x="3345650" y="2785600"/>
              <a:ext cx="43175" cy="65800"/>
            </a:xfrm>
            <a:custGeom>
              <a:avLst/>
              <a:gdLst/>
              <a:ahLst/>
              <a:cxnLst/>
              <a:rect l="l" t="t" r="r" b="b"/>
              <a:pathLst>
                <a:path w="1727" h="2632" extrusionOk="0">
                  <a:moveTo>
                    <a:pt x="869" y="0"/>
                  </a:moveTo>
                  <a:cubicBezTo>
                    <a:pt x="393" y="0"/>
                    <a:pt x="0" y="381"/>
                    <a:pt x="0" y="857"/>
                  </a:cubicBezTo>
                  <a:lnTo>
                    <a:pt x="0" y="2631"/>
                  </a:lnTo>
                  <a:lnTo>
                    <a:pt x="1715" y="2631"/>
                  </a:lnTo>
                  <a:lnTo>
                    <a:pt x="1715" y="857"/>
                  </a:lnTo>
                  <a:lnTo>
                    <a:pt x="1727" y="857"/>
                  </a:lnTo>
                  <a:cubicBezTo>
                    <a:pt x="1727" y="381"/>
                    <a:pt x="1346" y="0"/>
                    <a:pt x="869"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5" name="Google Shape;75;p2"/>
            <p:cNvSpPr/>
            <p:nvPr/>
          </p:nvSpPr>
          <p:spPr>
            <a:xfrm>
              <a:off x="3333750" y="2848100"/>
              <a:ext cx="65200" cy="10450"/>
            </a:xfrm>
            <a:custGeom>
              <a:avLst/>
              <a:gdLst/>
              <a:ahLst/>
              <a:cxnLst/>
              <a:rect l="l" t="t" r="r" b="b"/>
              <a:pathLst>
                <a:path w="2608" h="418" extrusionOk="0">
                  <a:moveTo>
                    <a:pt x="214" y="0"/>
                  </a:moveTo>
                  <a:cubicBezTo>
                    <a:pt x="95" y="0"/>
                    <a:pt x="0" y="84"/>
                    <a:pt x="0" y="203"/>
                  </a:cubicBezTo>
                  <a:cubicBezTo>
                    <a:pt x="0" y="322"/>
                    <a:pt x="95" y="417"/>
                    <a:pt x="214" y="417"/>
                  </a:cubicBezTo>
                  <a:lnTo>
                    <a:pt x="2393" y="417"/>
                  </a:lnTo>
                  <a:cubicBezTo>
                    <a:pt x="2512" y="417"/>
                    <a:pt x="2607" y="322"/>
                    <a:pt x="2607" y="203"/>
                  </a:cubicBezTo>
                  <a:cubicBezTo>
                    <a:pt x="2607" y="108"/>
                    <a:pt x="2512" y="0"/>
                    <a:pt x="2393"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6" name="Google Shape;76;p2"/>
            <p:cNvSpPr/>
            <p:nvPr/>
          </p:nvSpPr>
          <p:spPr>
            <a:xfrm>
              <a:off x="3345650" y="2988300"/>
              <a:ext cx="43175" cy="65800"/>
            </a:xfrm>
            <a:custGeom>
              <a:avLst/>
              <a:gdLst/>
              <a:ahLst/>
              <a:cxnLst/>
              <a:rect l="l" t="t" r="r" b="b"/>
              <a:pathLst>
                <a:path w="1727" h="2632" extrusionOk="0">
                  <a:moveTo>
                    <a:pt x="869" y="0"/>
                  </a:moveTo>
                  <a:cubicBezTo>
                    <a:pt x="393" y="0"/>
                    <a:pt x="0" y="393"/>
                    <a:pt x="0" y="869"/>
                  </a:cubicBezTo>
                  <a:lnTo>
                    <a:pt x="0" y="2632"/>
                  </a:lnTo>
                  <a:lnTo>
                    <a:pt x="1715" y="2632"/>
                  </a:lnTo>
                  <a:lnTo>
                    <a:pt x="1715" y="869"/>
                  </a:lnTo>
                  <a:lnTo>
                    <a:pt x="1727" y="869"/>
                  </a:lnTo>
                  <a:cubicBezTo>
                    <a:pt x="1727" y="381"/>
                    <a:pt x="1346" y="0"/>
                    <a:pt x="869"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7" name="Google Shape;77;p2"/>
            <p:cNvSpPr/>
            <p:nvPr/>
          </p:nvSpPr>
          <p:spPr>
            <a:xfrm>
              <a:off x="3333750" y="3050800"/>
              <a:ext cx="65200" cy="10450"/>
            </a:xfrm>
            <a:custGeom>
              <a:avLst/>
              <a:gdLst/>
              <a:ahLst/>
              <a:cxnLst/>
              <a:rect l="l" t="t" r="r" b="b"/>
              <a:pathLst>
                <a:path w="2608" h="418" extrusionOk="0">
                  <a:moveTo>
                    <a:pt x="214" y="1"/>
                  </a:moveTo>
                  <a:cubicBezTo>
                    <a:pt x="95" y="1"/>
                    <a:pt x="0" y="96"/>
                    <a:pt x="0" y="203"/>
                  </a:cubicBezTo>
                  <a:cubicBezTo>
                    <a:pt x="0" y="322"/>
                    <a:pt x="95" y="417"/>
                    <a:pt x="214" y="417"/>
                  </a:cubicBezTo>
                  <a:lnTo>
                    <a:pt x="2393" y="417"/>
                  </a:lnTo>
                  <a:cubicBezTo>
                    <a:pt x="2512" y="417"/>
                    <a:pt x="2607" y="322"/>
                    <a:pt x="2607" y="203"/>
                  </a:cubicBezTo>
                  <a:cubicBezTo>
                    <a:pt x="2607" y="108"/>
                    <a:pt x="2512" y="1"/>
                    <a:pt x="2393" y="1"/>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8" name="Google Shape;78;p2"/>
            <p:cNvSpPr/>
            <p:nvPr/>
          </p:nvSpPr>
          <p:spPr>
            <a:xfrm>
              <a:off x="3265275" y="2423050"/>
              <a:ext cx="205400" cy="296200"/>
            </a:xfrm>
            <a:custGeom>
              <a:avLst/>
              <a:gdLst/>
              <a:ahLst/>
              <a:cxnLst/>
              <a:rect l="l" t="t" r="r" b="b"/>
              <a:pathLst>
                <a:path w="8216" h="11848" extrusionOk="0">
                  <a:moveTo>
                    <a:pt x="4108" y="0"/>
                  </a:moveTo>
                  <a:lnTo>
                    <a:pt x="1" y="11847"/>
                  </a:lnTo>
                  <a:lnTo>
                    <a:pt x="8216" y="11847"/>
                  </a:lnTo>
                  <a:lnTo>
                    <a:pt x="4108" y="0"/>
                  </a:lnTo>
                  <a:close/>
                </a:path>
              </a:pathLst>
            </a:custGeom>
            <a:solidFill>
              <a:srgbClr val="8717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9" name="Google Shape;79;p2"/>
            <p:cNvSpPr/>
            <p:nvPr/>
          </p:nvSpPr>
          <p:spPr>
            <a:xfrm>
              <a:off x="3252775" y="2711750"/>
              <a:ext cx="230700" cy="14325"/>
            </a:xfrm>
            <a:custGeom>
              <a:avLst/>
              <a:gdLst/>
              <a:ahLst/>
              <a:cxnLst/>
              <a:rect l="l" t="t" r="r" b="b"/>
              <a:pathLst>
                <a:path w="9228" h="573" extrusionOk="0">
                  <a:moveTo>
                    <a:pt x="8960" y="1"/>
                  </a:moveTo>
                  <a:cubicBezTo>
                    <a:pt x="8954" y="1"/>
                    <a:pt x="8948" y="1"/>
                    <a:pt x="8942" y="1"/>
                  </a:cubicBezTo>
                  <a:lnTo>
                    <a:pt x="274" y="1"/>
                  </a:lnTo>
                  <a:cubicBezTo>
                    <a:pt x="120" y="1"/>
                    <a:pt x="1" y="120"/>
                    <a:pt x="1" y="287"/>
                  </a:cubicBezTo>
                  <a:cubicBezTo>
                    <a:pt x="1" y="442"/>
                    <a:pt x="131" y="573"/>
                    <a:pt x="274" y="573"/>
                  </a:cubicBezTo>
                  <a:lnTo>
                    <a:pt x="8942" y="573"/>
                  </a:lnTo>
                  <a:cubicBezTo>
                    <a:pt x="9109" y="573"/>
                    <a:pt x="9228" y="454"/>
                    <a:pt x="9228" y="287"/>
                  </a:cubicBezTo>
                  <a:cubicBezTo>
                    <a:pt x="9228" y="128"/>
                    <a:pt x="9097" y="1"/>
                    <a:pt x="8960" y="1"/>
                  </a:cubicBezTo>
                  <a:close/>
                </a:path>
              </a:pathLst>
            </a:custGeom>
            <a:solidFill>
              <a:srgbClr val="9F45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0" name="Google Shape;80;p2"/>
            <p:cNvSpPr/>
            <p:nvPr/>
          </p:nvSpPr>
          <p:spPr>
            <a:xfrm>
              <a:off x="3358450" y="2418275"/>
              <a:ext cx="18475" cy="17300"/>
            </a:xfrm>
            <a:custGeom>
              <a:avLst/>
              <a:gdLst/>
              <a:ahLst/>
              <a:cxnLst/>
              <a:rect l="l" t="t" r="r" b="b"/>
              <a:pathLst>
                <a:path w="739" h="692" extrusionOk="0">
                  <a:moveTo>
                    <a:pt x="369" y="1"/>
                  </a:moveTo>
                  <a:cubicBezTo>
                    <a:pt x="155" y="1"/>
                    <a:pt x="0" y="156"/>
                    <a:pt x="0" y="346"/>
                  </a:cubicBezTo>
                  <a:cubicBezTo>
                    <a:pt x="0" y="537"/>
                    <a:pt x="155" y="691"/>
                    <a:pt x="369" y="691"/>
                  </a:cubicBezTo>
                  <a:cubicBezTo>
                    <a:pt x="572" y="691"/>
                    <a:pt x="738" y="537"/>
                    <a:pt x="738" y="346"/>
                  </a:cubicBezTo>
                  <a:cubicBezTo>
                    <a:pt x="738" y="156"/>
                    <a:pt x="572" y="1"/>
                    <a:pt x="369" y="1"/>
                  </a:cubicBezTo>
                  <a:close/>
                </a:path>
              </a:pathLst>
            </a:custGeom>
            <a:solidFill>
              <a:srgbClr val="E9B6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1" name="Google Shape;81;p2"/>
            <p:cNvSpPr/>
            <p:nvPr/>
          </p:nvSpPr>
          <p:spPr>
            <a:xfrm>
              <a:off x="3276000" y="3244575"/>
              <a:ext cx="46750" cy="33650"/>
            </a:xfrm>
            <a:custGeom>
              <a:avLst/>
              <a:gdLst/>
              <a:ahLst/>
              <a:cxnLst/>
              <a:rect l="l" t="t" r="r" b="b"/>
              <a:pathLst>
                <a:path w="1870" h="1346" extrusionOk="0">
                  <a:moveTo>
                    <a:pt x="0" y="1"/>
                  </a:moveTo>
                  <a:lnTo>
                    <a:pt x="0" y="1346"/>
                  </a:lnTo>
                  <a:lnTo>
                    <a:pt x="1869" y="1346"/>
                  </a:lnTo>
                  <a:lnTo>
                    <a:pt x="1869"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2" name="Google Shape;82;p2"/>
            <p:cNvSpPr/>
            <p:nvPr/>
          </p:nvSpPr>
          <p:spPr>
            <a:xfrm>
              <a:off x="3294450" y="3291300"/>
              <a:ext cx="46450" cy="33375"/>
            </a:xfrm>
            <a:custGeom>
              <a:avLst/>
              <a:gdLst/>
              <a:ahLst/>
              <a:cxnLst/>
              <a:rect l="l" t="t" r="r" b="b"/>
              <a:pathLst>
                <a:path w="1858" h="1335" extrusionOk="0">
                  <a:moveTo>
                    <a:pt x="0" y="1"/>
                  </a:moveTo>
                  <a:lnTo>
                    <a:pt x="0" y="1334"/>
                  </a:lnTo>
                  <a:lnTo>
                    <a:pt x="1858" y="1334"/>
                  </a:lnTo>
                  <a:lnTo>
                    <a:pt x="1858"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3" name="Google Shape;83;p2"/>
            <p:cNvSpPr/>
            <p:nvPr/>
          </p:nvSpPr>
          <p:spPr>
            <a:xfrm>
              <a:off x="3412925" y="3398175"/>
              <a:ext cx="46450" cy="33650"/>
            </a:xfrm>
            <a:custGeom>
              <a:avLst/>
              <a:gdLst/>
              <a:ahLst/>
              <a:cxnLst/>
              <a:rect l="l" t="t" r="r" b="b"/>
              <a:pathLst>
                <a:path w="1858" h="1346" extrusionOk="0">
                  <a:moveTo>
                    <a:pt x="0" y="0"/>
                  </a:moveTo>
                  <a:lnTo>
                    <a:pt x="0" y="1346"/>
                  </a:lnTo>
                  <a:lnTo>
                    <a:pt x="1857" y="1346"/>
                  </a:lnTo>
                  <a:lnTo>
                    <a:pt x="1857"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4" name="Google Shape;84;p2"/>
            <p:cNvSpPr/>
            <p:nvPr/>
          </p:nvSpPr>
          <p:spPr>
            <a:xfrm>
              <a:off x="4345775" y="3145450"/>
              <a:ext cx="43175" cy="65825"/>
            </a:xfrm>
            <a:custGeom>
              <a:avLst/>
              <a:gdLst/>
              <a:ahLst/>
              <a:cxnLst/>
              <a:rect l="l" t="t" r="r" b="b"/>
              <a:pathLst>
                <a:path w="1727" h="2633" extrusionOk="0">
                  <a:moveTo>
                    <a:pt x="869" y="1"/>
                  </a:moveTo>
                  <a:cubicBezTo>
                    <a:pt x="381" y="1"/>
                    <a:pt x="0" y="382"/>
                    <a:pt x="0" y="858"/>
                  </a:cubicBezTo>
                  <a:lnTo>
                    <a:pt x="0" y="2632"/>
                  </a:lnTo>
                  <a:lnTo>
                    <a:pt x="1715" y="2632"/>
                  </a:lnTo>
                  <a:lnTo>
                    <a:pt x="1715" y="858"/>
                  </a:lnTo>
                  <a:lnTo>
                    <a:pt x="1727" y="858"/>
                  </a:lnTo>
                  <a:cubicBezTo>
                    <a:pt x="1727" y="382"/>
                    <a:pt x="1346" y="1"/>
                    <a:pt x="869" y="1"/>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5" name="Google Shape;85;p2"/>
            <p:cNvSpPr/>
            <p:nvPr/>
          </p:nvSpPr>
          <p:spPr>
            <a:xfrm>
              <a:off x="4333875" y="3207975"/>
              <a:ext cx="65200" cy="10425"/>
            </a:xfrm>
            <a:custGeom>
              <a:avLst/>
              <a:gdLst/>
              <a:ahLst/>
              <a:cxnLst/>
              <a:rect l="l" t="t" r="r" b="b"/>
              <a:pathLst>
                <a:path w="2608" h="417" extrusionOk="0">
                  <a:moveTo>
                    <a:pt x="202" y="0"/>
                  </a:moveTo>
                  <a:cubicBezTo>
                    <a:pt x="83" y="0"/>
                    <a:pt x="0" y="83"/>
                    <a:pt x="0" y="202"/>
                  </a:cubicBezTo>
                  <a:cubicBezTo>
                    <a:pt x="0" y="322"/>
                    <a:pt x="83" y="417"/>
                    <a:pt x="202" y="417"/>
                  </a:cubicBezTo>
                  <a:lnTo>
                    <a:pt x="2393" y="417"/>
                  </a:lnTo>
                  <a:cubicBezTo>
                    <a:pt x="2512" y="417"/>
                    <a:pt x="2607" y="322"/>
                    <a:pt x="2607" y="202"/>
                  </a:cubicBezTo>
                  <a:cubicBezTo>
                    <a:pt x="2607" y="83"/>
                    <a:pt x="2512" y="0"/>
                    <a:pt x="2393"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6" name="Google Shape;86;p2"/>
            <p:cNvSpPr/>
            <p:nvPr/>
          </p:nvSpPr>
          <p:spPr>
            <a:xfrm>
              <a:off x="3777250" y="3067175"/>
              <a:ext cx="46450" cy="33350"/>
            </a:xfrm>
            <a:custGeom>
              <a:avLst/>
              <a:gdLst/>
              <a:ahLst/>
              <a:cxnLst/>
              <a:rect l="l" t="t" r="r" b="b"/>
              <a:pathLst>
                <a:path w="1858" h="1334" extrusionOk="0">
                  <a:moveTo>
                    <a:pt x="0" y="0"/>
                  </a:moveTo>
                  <a:lnTo>
                    <a:pt x="0" y="1334"/>
                  </a:lnTo>
                  <a:lnTo>
                    <a:pt x="1858" y="1334"/>
                  </a:lnTo>
                  <a:lnTo>
                    <a:pt x="1858"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7" name="Google Shape;87;p2"/>
            <p:cNvSpPr/>
            <p:nvPr/>
          </p:nvSpPr>
          <p:spPr>
            <a:xfrm>
              <a:off x="3804625" y="3114500"/>
              <a:ext cx="46750" cy="33375"/>
            </a:xfrm>
            <a:custGeom>
              <a:avLst/>
              <a:gdLst/>
              <a:ahLst/>
              <a:cxnLst/>
              <a:rect l="l" t="t" r="r" b="b"/>
              <a:pathLst>
                <a:path w="1870" h="1335" extrusionOk="0">
                  <a:moveTo>
                    <a:pt x="1" y="1"/>
                  </a:moveTo>
                  <a:lnTo>
                    <a:pt x="1" y="1334"/>
                  </a:lnTo>
                  <a:lnTo>
                    <a:pt x="1870" y="1334"/>
                  </a:lnTo>
                  <a:lnTo>
                    <a:pt x="1870"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8" name="Google Shape;88;p2"/>
            <p:cNvSpPr/>
            <p:nvPr/>
          </p:nvSpPr>
          <p:spPr>
            <a:xfrm>
              <a:off x="4219275" y="3263925"/>
              <a:ext cx="46450" cy="33650"/>
            </a:xfrm>
            <a:custGeom>
              <a:avLst/>
              <a:gdLst/>
              <a:ahLst/>
              <a:cxnLst/>
              <a:rect l="l" t="t" r="r" b="b"/>
              <a:pathLst>
                <a:path w="1858" h="1346" extrusionOk="0">
                  <a:moveTo>
                    <a:pt x="0" y="0"/>
                  </a:moveTo>
                  <a:lnTo>
                    <a:pt x="0" y="1346"/>
                  </a:lnTo>
                  <a:lnTo>
                    <a:pt x="1857" y="1346"/>
                  </a:lnTo>
                  <a:lnTo>
                    <a:pt x="1857"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9" name="Google Shape;89;p2"/>
            <p:cNvSpPr/>
            <p:nvPr/>
          </p:nvSpPr>
          <p:spPr>
            <a:xfrm>
              <a:off x="4218675" y="3076100"/>
              <a:ext cx="46450" cy="33675"/>
            </a:xfrm>
            <a:custGeom>
              <a:avLst/>
              <a:gdLst/>
              <a:ahLst/>
              <a:cxnLst/>
              <a:rect l="l" t="t" r="r" b="b"/>
              <a:pathLst>
                <a:path w="1858" h="1347" extrusionOk="0">
                  <a:moveTo>
                    <a:pt x="0" y="1"/>
                  </a:moveTo>
                  <a:lnTo>
                    <a:pt x="0" y="1346"/>
                  </a:lnTo>
                  <a:lnTo>
                    <a:pt x="1858" y="1346"/>
                  </a:lnTo>
                  <a:lnTo>
                    <a:pt x="1858"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0" name="Google Shape;90;p2"/>
            <p:cNvSpPr/>
            <p:nvPr/>
          </p:nvSpPr>
          <p:spPr>
            <a:xfrm>
              <a:off x="4187725" y="3123425"/>
              <a:ext cx="46450" cy="33375"/>
            </a:xfrm>
            <a:custGeom>
              <a:avLst/>
              <a:gdLst/>
              <a:ahLst/>
              <a:cxnLst/>
              <a:rect l="l" t="t" r="r" b="b"/>
              <a:pathLst>
                <a:path w="1858" h="1335" extrusionOk="0">
                  <a:moveTo>
                    <a:pt x="0" y="1"/>
                  </a:moveTo>
                  <a:lnTo>
                    <a:pt x="0" y="1334"/>
                  </a:lnTo>
                  <a:lnTo>
                    <a:pt x="1857" y="1334"/>
                  </a:lnTo>
                  <a:lnTo>
                    <a:pt x="1857"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1" name="Google Shape;91;p2"/>
            <p:cNvSpPr/>
            <p:nvPr/>
          </p:nvSpPr>
          <p:spPr>
            <a:xfrm>
              <a:off x="3574550" y="2856725"/>
              <a:ext cx="46450" cy="33375"/>
            </a:xfrm>
            <a:custGeom>
              <a:avLst/>
              <a:gdLst/>
              <a:ahLst/>
              <a:cxnLst/>
              <a:rect l="l" t="t" r="r" b="b"/>
              <a:pathLst>
                <a:path w="1858" h="1335" extrusionOk="0">
                  <a:moveTo>
                    <a:pt x="0" y="1"/>
                  </a:moveTo>
                  <a:lnTo>
                    <a:pt x="0" y="1334"/>
                  </a:lnTo>
                  <a:lnTo>
                    <a:pt x="1858" y="1334"/>
                  </a:lnTo>
                  <a:lnTo>
                    <a:pt x="1858"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2" name="Google Shape;92;p2"/>
            <p:cNvSpPr/>
            <p:nvPr/>
          </p:nvSpPr>
          <p:spPr>
            <a:xfrm>
              <a:off x="4421675" y="2864475"/>
              <a:ext cx="46450" cy="33350"/>
            </a:xfrm>
            <a:custGeom>
              <a:avLst/>
              <a:gdLst/>
              <a:ahLst/>
              <a:cxnLst/>
              <a:rect l="l" t="t" r="r" b="b"/>
              <a:pathLst>
                <a:path w="1858" h="1334" extrusionOk="0">
                  <a:moveTo>
                    <a:pt x="0" y="0"/>
                  </a:moveTo>
                  <a:lnTo>
                    <a:pt x="0" y="1334"/>
                  </a:lnTo>
                  <a:lnTo>
                    <a:pt x="1858" y="1334"/>
                  </a:lnTo>
                  <a:lnTo>
                    <a:pt x="1858"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3" name="Google Shape;93;p2"/>
            <p:cNvSpPr/>
            <p:nvPr/>
          </p:nvSpPr>
          <p:spPr>
            <a:xfrm>
              <a:off x="3890050" y="2821300"/>
              <a:ext cx="46475" cy="33375"/>
            </a:xfrm>
            <a:custGeom>
              <a:avLst/>
              <a:gdLst/>
              <a:ahLst/>
              <a:cxnLst/>
              <a:rect l="l" t="t" r="r" b="b"/>
              <a:pathLst>
                <a:path w="1859" h="1335" extrusionOk="0">
                  <a:moveTo>
                    <a:pt x="1" y="1"/>
                  </a:moveTo>
                  <a:lnTo>
                    <a:pt x="1" y="1334"/>
                  </a:lnTo>
                  <a:lnTo>
                    <a:pt x="1858" y="1334"/>
                  </a:lnTo>
                  <a:lnTo>
                    <a:pt x="1858"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4" name="Google Shape;94;p2"/>
            <p:cNvSpPr/>
            <p:nvPr/>
          </p:nvSpPr>
          <p:spPr>
            <a:xfrm>
              <a:off x="4119250" y="2771900"/>
              <a:ext cx="46450" cy="33350"/>
            </a:xfrm>
            <a:custGeom>
              <a:avLst/>
              <a:gdLst/>
              <a:ahLst/>
              <a:cxnLst/>
              <a:rect l="l" t="t" r="r" b="b"/>
              <a:pathLst>
                <a:path w="1858" h="1334" extrusionOk="0">
                  <a:moveTo>
                    <a:pt x="1" y="0"/>
                  </a:moveTo>
                  <a:lnTo>
                    <a:pt x="1" y="1334"/>
                  </a:lnTo>
                  <a:lnTo>
                    <a:pt x="1858" y="1334"/>
                  </a:lnTo>
                  <a:lnTo>
                    <a:pt x="1858"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5" name="Google Shape;95;p2"/>
            <p:cNvSpPr/>
            <p:nvPr/>
          </p:nvSpPr>
          <p:spPr>
            <a:xfrm>
              <a:off x="3890050" y="2617425"/>
              <a:ext cx="46475" cy="33350"/>
            </a:xfrm>
            <a:custGeom>
              <a:avLst/>
              <a:gdLst/>
              <a:ahLst/>
              <a:cxnLst/>
              <a:rect l="l" t="t" r="r" b="b"/>
              <a:pathLst>
                <a:path w="1859" h="1334" extrusionOk="0">
                  <a:moveTo>
                    <a:pt x="1" y="0"/>
                  </a:moveTo>
                  <a:lnTo>
                    <a:pt x="1" y="1334"/>
                  </a:lnTo>
                  <a:lnTo>
                    <a:pt x="1858" y="1334"/>
                  </a:lnTo>
                  <a:lnTo>
                    <a:pt x="1858"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6" name="Google Shape;96;p2"/>
            <p:cNvSpPr/>
            <p:nvPr/>
          </p:nvSpPr>
          <p:spPr>
            <a:xfrm>
              <a:off x="3917450" y="2664150"/>
              <a:ext cx="42575" cy="30675"/>
            </a:xfrm>
            <a:custGeom>
              <a:avLst/>
              <a:gdLst/>
              <a:ahLst/>
              <a:cxnLst/>
              <a:rect l="l" t="t" r="r" b="b"/>
              <a:pathLst>
                <a:path w="1703" h="1227" extrusionOk="0">
                  <a:moveTo>
                    <a:pt x="0" y="0"/>
                  </a:moveTo>
                  <a:lnTo>
                    <a:pt x="0" y="1227"/>
                  </a:lnTo>
                  <a:lnTo>
                    <a:pt x="1703" y="1227"/>
                  </a:lnTo>
                  <a:lnTo>
                    <a:pt x="1703"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7" name="Google Shape;97;p2"/>
            <p:cNvSpPr/>
            <p:nvPr/>
          </p:nvSpPr>
          <p:spPr>
            <a:xfrm>
              <a:off x="4904775" y="2467400"/>
              <a:ext cx="326250" cy="134850"/>
            </a:xfrm>
            <a:custGeom>
              <a:avLst/>
              <a:gdLst/>
              <a:ahLst/>
              <a:cxnLst/>
              <a:rect l="l" t="t" r="r" b="b"/>
              <a:pathLst>
                <a:path w="13050" h="5394" extrusionOk="0">
                  <a:moveTo>
                    <a:pt x="7227" y="0"/>
                  </a:moveTo>
                  <a:cubicBezTo>
                    <a:pt x="6561" y="0"/>
                    <a:pt x="5977" y="465"/>
                    <a:pt x="5834" y="1084"/>
                  </a:cubicBezTo>
                  <a:cubicBezTo>
                    <a:pt x="5513" y="608"/>
                    <a:pt x="4977" y="298"/>
                    <a:pt x="4370" y="298"/>
                  </a:cubicBezTo>
                  <a:cubicBezTo>
                    <a:pt x="3417" y="298"/>
                    <a:pt x="2643" y="1072"/>
                    <a:pt x="2643" y="2036"/>
                  </a:cubicBezTo>
                  <a:cubicBezTo>
                    <a:pt x="2643" y="2096"/>
                    <a:pt x="2643" y="2144"/>
                    <a:pt x="2655" y="2203"/>
                  </a:cubicBezTo>
                  <a:cubicBezTo>
                    <a:pt x="2393" y="2024"/>
                    <a:pt x="2060" y="1917"/>
                    <a:pt x="1727" y="1917"/>
                  </a:cubicBezTo>
                  <a:cubicBezTo>
                    <a:pt x="774" y="1917"/>
                    <a:pt x="0" y="2691"/>
                    <a:pt x="0" y="3668"/>
                  </a:cubicBezTo>
                  <a:cubicBezTo>
                    <a:pt x="0" y="4584"/>
                    <a:pt x="715" y="5334"/>
                    <a:pt x="1619" y="5394"/>
                  </a:cubicBezTo>
                  <a:lnTo>
                    <a:pt x="11442" y="5394"/>
                  </a:lnTo>
                  <a:cubicBezTo>
                    <a:pt x="12299" y="5346"/>
                    <a:pt x="13049" y="4584"/>
                    <a:pt x="13049" y="3644"/>
                  </a:cubicBezTo>
                  <a:cubicBezTo>
                    <a:pt x="13049" y="2691"/>
                    <a:pt x="12276" y="1905"/>
                    <a:pt x="11323" y="1905"/>
                  </a:cubicBezTo>
                  <a:cubicBezTo>
                    <a:pt x="10978" y="1905"/>
                    <a:pt x="10668" y="2013"/>
                    <a:pt x="10394" y="2179"/>
                  </a:cubicBezTo>
                  <a:cubicBezTo>
                    <a:pt x="10323" y="1667"/>
                    <a:pt x="9894" y="1298"/>
                    <a:pt x="9370" y="1298"/>
                  </a:cubicBezTo>
                  <a:cubicBezTo>
                    <a:pt x="9108" y="1298"/>
                    <a:pt x="8870" y="1405"/>
                    <a:pt x="8692" y="1548"/>
                  </a:cubicBezTo>
                  <a:lnTo>
                    <a:pt x="8692" y="1465"/>
                  </a:lnTo>
                  <a:cubicBezTo>
                    <a:pt x="8692" y="655"/>
                    <a:pt x="8037" y="0"/>
                    <a:pt x="72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8" name="Google Shape;98;p2"/>
            <p:cNvSpPr/>
            <p:nvPr/>
          </p:nvSpPr>
          <p:spPr>
            <a:xfrm>
              <a:off x="4580925" y="2909725"/>
              <a:ext cx="184575" cy="16375"/>
            </a:xfrm>
            <a:custGeom>
              <a:avLst/>
              <a:gdLst/>
              <a:ahLst/>
              <a:cxnLst/>
              <a:rect l="l" t="t" r="r" b="b"/>
              <a:pathLst>
                <a:path w="7383" h="655" extrusionOk="0">
                  <a:moveTo>
                    <a:pt x="0" y="0"/>
                  </a:moveTo>
                  <a:lnTo>
                    <a:pt x="0" y="655"/>
                  </a:lnTo>
                  <a:lnTo>
                    <a:pt x="7382" y="655"/>
                  </a:lnTo>
                  <a:lnTo>
                    <a:pt x="7382" y="0"/>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9" name="Google Shape;99;p2"/>
            <p:cNvSpPr/>
            <p:nvPr/>
          </p:nvSpPr>
          <p:spPr>
            <a:xfrm>
              <a:off x="4580925" y="3124025"/>
              <a:ext cx="184575" cy="16400"/>
            </a:xfrm>
            <a:custGeom>
              <a:avLst/>
              <a:gdLst/>
              <a:ahLst/>
              <a:cxnLst/>
              <a:rect l="l" t="t" r="r" b="b"/>
              <a:pathLst>
                <a:path w="7383" h="656" extrusionOk="0">
                  <a:moveTo>
                    <a:pt x="0" y="1"/>
                  </a:moveTo>
                  <a:lnTo>
                    <a:pt x="0" y="655"/>
                  </a:lnTo>
                  <a:lnTo>
                    <a:pt x="7382" y="655"/>
                  </a:lnTo>
                  <a:lnTo>
                    <a:pt x="7382" y="1"/>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0" name="Google Shape;100;p2"/>
            <p:cNvSpPr/>
            <p:nvPr/>
          </p:nvSpPr>
          <p:spPr>
            <a:xfrm>
              <a:off x="3276300" y="2904950"/>
              <a:ext cx="182175" cy="17300"/>
            </a:xfrm>
            <a:custGeom>
              <a:avLst/>
              <a:gdLst/>
              <a:ahLst/>
              <a:cxnLst/>
              <a:rect l="l" t="t" r="r" b="b"/>
              <a:pathLst>
                <a:path w="7287" h="692" extrusionOk="0">
                  <a:moveTo>
                    <a:pt x="0" y="1"/>
                  </a:moveTo>
                  <a:lnTo>
                    <a:pt x="0" y="691"/>
                  </a:lnTo>
                  <a:lnTo>
                    <a:pt x="7287" y="691"/>
                  </a:lnTo>
                  <a:lnTo>
                    <a:pt x="7287" y="1"/>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1" name="Google Shape;101;p2"/>
            <p:cNvSpPr/>
            <p:nvPr/>
          </p:nvSpPr>
          <p:spPr>
            <a:xfrm>
              <a:off x="3276300" y="3127900"/>
              <a:ext cx="182175" cy="16975"/>
            </a:xfrm>
            <a:custGeom>
              <a:avLst/>
              <a:gdLst/>
              <a:ahLst/>
              <a:cxnLst/>
              <a:rect l="l" t="t" r="r" b="b"/>
              <a:pathLst>
                <a:path w="7287" h="679" extrusionOk="0">
                  <a:moveTo>
                    <a:pt x="0" y="0"/>
                  </a:moveTo>
                  <a:lnTo>
                    <a:pt x="0" y="679"/>
                  </a:lnTo>
                  <a:lnTo>
                    <a:pt x="7287" y="679"/>
                  </a:lnTo>
                  <a:lnTo>
                    <a:pt x="7287" y="0"/>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12064548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02"/>
        <p:cNvGrpSpPr/>
        <p:nvPr/>
      </p:nvGrpSpPr>
      <p:grpSpPr>
        <a:xfrm>
          <a:off x="0" y="0"/>
          <a:ext cx="0" cy="0"/>
          <a:chOff x="0" y="0"/>
          <a:chExt cx="0" cy="0"/>
        </a:xfrm>
      </p:grpSpPr>
      <p:sp>
        <p:nvSpPr>
          <p:cNvPr id="103" name="Google Shape;103;p3"/>
          <p:cNvSpPr/>
          <p:nvPr/>
        </p:nvSpPr>
        <p:spPr>
          <a:xfrm>
            <a:off x="-75" y="1"/>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4" name="Google Shape;104;p3"/>
          <p:cNvSpPr/>
          <p:nvPr/>
        </p:nvSpPr>
        <p:spPr>
          <a:xfrm>
            <a:off x="332395" y="170116"/>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5" name="Google Shape;105;p3"/>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6" name="Google Shape;106;p3"/>
          <p:cNvSpPr txBox="1">
            <a:spLocks noGrp="1"/>
          </p:cNvSpPr>
          <p:nvPr>
            <p:ph type="title"/>
          </p:nvPr>
        </p:nvSpPr>
        <p:spPr>
          <a:xfrm>
            <a:off x="685800" y="2503200"/>
            <a:ext cx="4323900" cy="8418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07" name="Google Shape;107;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108" name="Google Shape;108;p3"/>
          <p:cNvSpPr txBox="1">
            <a:spLocks noGrp="1"/>
          </p:cNvSpPr>
          <p:nvPr>
            <p:ph type="title" idx="2" hasCustomPrompt="1"/>
          </p:nvPr>
        </p:nvSpPr>
        <p:spPr>
          <a:xfrm>
            <a:off x="685800" y="1335000"/>
            <a:ext cx="4323900" cy="11682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7000"/>
            </a:lvl1pPr>
            <a:lvl2pPr lvl="1" algn="ctr" rtl="0">
              <a:spcBef>
                <a:spcPts val="0"/>
              </a:spcBef>
              <a:spcAft>
                <a:spcPts val="0"/>
              </a:spcAft>
              <a:buSzPts val="7000"/>
              <a:buNone/>
              <a:defRPr sz="7000"/>
            </a:lvl2pPr>
            <a:lvl3pPr lvl="2" algn="ctr" rtl="0">
              <a:spcBef>
                <a:spcPts val="0"/>
              </a:spcBef>
              <a:spcAft>
                <a:spcPts val="0"/>
              </a:spcAft>
              <a:buSzPts val="7000"/>
              <a:buNone/>
              <a:defRPr sz="7000"/>
            </a:lvl3pPr>
            <a:lvl4pPr lvl="3" algn="ctr" rtl="0">
              <a:spcBef>
                <a:spcPts val="0"/>
              </a:spcBef>
              <a:spcAft>
                <a:spcPts val="0"/>
              </a:spcAft>
              <a:buSzPts val="7000"/>
              <a:buNone/>
              <a:defRPr sz="7000"/>
            </a:lvl4pPr>
            <a:lvl5pPr lvl="4" algn="ctr" rtl="0">
              <a:spcBef>
                <a:spcPts val="0"/>
              </a:spcBef>
              <a:spcAft>
                <a:spcPts val="0"/>
              </a:spcAft>
              <a:buSzPts val="7000"/>
              <a:buNone/>
              <a:defRPr sz="7000"/>
            </a:lvl5pPr>
            <a:lvl6pPr lvl="5" algn="ctr" rtl="0">
              <a:spcBef>
                <a:spcPts val="0"/>
              </a:spcBef>
              <a:spcAft>
                <a:spcPts val="0"/>
              </a:spcAft>
              <a:buSzPts val="7000"/>
              <a:buNone/>
              <a:defRPr sz="7000"/>
            </a:lvl6pPr>
            <a:lvl7pPr lvl="6" algn="ctr" rtl="0">
              <a:spcBef>
                <a:spcPts val="0"/>
              </a:spcBef>
              <a:spcAft>
                <a:spcPts val="0"/>
              </a:spcAft>
              <a:buSzPts val="7000"/>
              <a:buNone/>
              <a:defRPr sz="7000"/>
            </a:lvl7pPr>
            <a:lvl8pPr lvl="7" algn="ctr" rtl="0">
              <a:spcBef>
                <a:spcPts val="0"/>
              </a:spcBef>
              <a:spcAft>
                <a:spcPts val="0"/>
              </a:spcAft>
              <a:buSzPts val="7000"/>
              <a:buNone/>
              <a:defRPr sz="7000"/>
            </a:lvl8pPr>
            <a:lvl9pPr lvl="8" algn="ctr" rtl="0">
              <a:spcBef>
                <a:spcPts val="0"/>
              </a:spcBef>
              <a:spcAft>
                <a:spcPts val="0"/>
              </a:spcAft>
              <a:buSzPts val="7000"/>
              <a:buNone/>
              <a:defRPr sz="7000"/>
            </a:lvl9pPr>
          </a:lstStyle>
          <a:p>
            <a:r>
              <a:t>xx%</a:t>
            </a:r>
          </a:p>
        </p:txBody>
      </p:sp>
      <p:sp>
        <p:nvSpPr>
          <p:cNvPr id="109" name="Google Shape;109;p3"/>
          <p:cNvSpPr txBox="1">
            <a:spLocks noGrp="1"/>
          </p:cNvSpPr>
          <p:nvPr>
            <p:ph type="subTitle" idx="1"/>
          </p:nvPr>
        </p:nvSpPr>
        <p:spPr>
          <a:xfrm>
            <a:off x="685800" y="3345000"/>
            <a:ext cx="4323900" cy="463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2351365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10"/>
        <p:cNvGrpSpPr/>
        <p:nvPr/>
      </p:nvGrpSpPr>
      <p:grpSpPr>
        <a:xfrm>
          <a:off x="0" y="0"/>
          <a:ext cx="0" cy="0"/>
          <a:chOff x="0" y="0"/>
          <a:chExt cx="0" cy="0"/>
        </a:xfrm>
      </p:grpSpPr>
      <p:sp>
        <p:nvSpPr>
          <p:cNvPr id="111" name="Google Shape;111;p4"/>
          <p:cNvSpPr/>
          <p:nvPr/>
        </p:nvSpPr>
        <p:spPr>
          <a:xfrm>
            <a:off x="-75" y="1"/>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2" name="Google Shape;112;p4"/>
          <p:cNvSpPr/>
          <p:nvPr/>
        </p:nvSpPr>
        <p:spPr>
          <a:xfrm>
            <a:off x="332395" y="170116"/>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3" name="Google Shape;113;p4"/>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4" name="Google Shape;114;p4"/>
          <p:cNvSpPr txBox="1">
            <a:spLocks noGrp="1"/>
          </p:cNvSpPr>
          <p:nvPr>
            <p:ph type="title"/>
          </p:nvPr>
        </p:nvSpPr>
        <p:spPr>
          <a:xfrm>
            <a:off x="685800" y="445025"/>
            <a:ext cx="77724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15" name="Google Shape;115;p4"/>
          <p:cNvSpPr txBox="1">
            <a:spLocks noGrp="1"/>
          </p:cNvSpPr>
          <p:nvPr>
            <p:ph type="body" idx="1"/>
          </p:nvPr>
        </p:nvSpPr>
        <p:spPr>
          <a:xfrm>
            <a:off x="685800" y="1152475"/>
            <a:ext cx="7772400" cy="3416400"/>
          </a:xfrm>
          <a:prstGeom prst="rect">
            <a:avLst/>
          </a:prstGeom>
        </p:spPr>
        <p:txBody>
          <a:bodyPr spcFirstLastPara="1" wrap="square" lIns="91425" tIns="91425" rIns="91425" bIns="91425" anchor="t" anchorCtr="0">
            <a:noAutofit/>
          </a:bodyPr>
          <a:lstStyle>
            <a:lvl1pPr marL="457189" lvl="0" indent="-304793">
              <a:spcBef>
                <a:spcPts val="0"/>
              </a:spcBef>
              <a:spcAft>
                <a:spcPts val="0"/>
              </a:spcAft>
              <a:buClr>
                <a:srgbClr val="434343"/>
              </a:buClr>
              <a:buSzPts val="1200"/>
              <a:buFont typeface="Livvic"/>
              <a:buAutoNum type="arabicPeriod"/>
              <a:defRPr sz="1100"/>
            </a:lvl1pPr>
            <a:lvl2pPr marL="914378" lvl="1" indent="-304793">
              <a:spcBef>
                <a:spcPts val="0"/>
              </a:spcBef>
              <a:spcAft>
                <a:spcPts val="0"/>
              </a:spcAft>
              <a:buClr>
                <a:srgbClr val="434343"/>
              </a:buClr>
              <a:buSzPts val="1200"/>
              <a:buFont typeface="Roboto Condensed Light"/>
              <a:buAutoNum type="alphaLcPeriod"/>
              <a:defRPr/>
            </a:lvl2pPr>
            <a:lvl3pPr marL="1371566" lvl="2" indent="-304793">
              <a:spcBef>
                <a:spcPts val="0"/>
              </a:spcBef>
              <a:spcAft>
                <a:spcPts val="0"/>
              </a:spcAft>
              <a:buClr>
                <a:srgbClr val="434343"/>
              </a:buClr>
              <a:buSzPts val="1200"/>
              <a:buFont typeface="Roboto Condensed Light"/>
              <a:buAutoNum type="romanLcPeriod"/>
              <a:defRPr/>
            </a:lvl3pPr>
            <a:lvl4pPr marL="1828754" lvl="3" indent="-304793">
              <a:spcBef>
                <a:spcPts val="0"/>
              </a:spcBef>
              <a:spcAft>
                <a:spcPts val="0"/>
              </a:spcAft>
              <a:buClr>
                <a:srgbClr val="434343"/>
              </a:buClr>
              <a:buSzPts val="1200"/>
              <a:buFont typeface="Roboto Condensed Light"/>
              <a:buAutoNum type="arabicPeriod"/>
              <a:defRPr/>
            </a:lvl4pPr>
            <a:lvl5pPr marL="2285943" lvl="4" indent="-304793">
              <a:spcBef>
                <a:spcPts val="0"/>
              </a:spcBef>
              <a:spcAft>
                <a:spcPts val="0"/>
              </a:spcAft>
              <a:buClr>
                <a:srgbClr val="434343"/>
              </a:buClr>
              <a:buSzPts val="1200"/>
              <a:buFont typeface="Roboto Condensed Light"/>
              <a:buAutoNum type="alphaLcPeriod"/>
              <a:defRPr/>
            </a:lvl5pPr>
            <a:lvl6pPr marL="2743132" lvl="5" indent="-304793">
              <a:spcBef>
                <a:spcPts val="0"/>
              </a:spcBef>
              <a:spcAft>
                <a:spcPts val="0"/>
              </a:spcAft>
              <a:buClr>
                <a:srgbClr val="434343"/>
              </a:buClr>
              <a:buSzPts val="1200"/>
              <a:buFont typeface="Roboto Condensed Light"/>
              <a:buAutoNum type="romanLcPeriod"/>
              <a:defRPr/>
            </a:lvl6pPr>
            <a:lvl7pPr marL="3200320" lvl="6" indent="-304793">
              <a:spcBef>
                <a:spcPts val="0"/>
              </a:spcBef>
              <a:spcAft>
                <a:spcPts val="0"/>
              </a:spcAft>
              <a:buClr>
                <a:srgbClr val="434343"/>
              </a:buClr>
              <a:buSzPts val="1200"/>
              <a:buFont typeface="Roboto Condensed Light"/>
              <a:buAutoNum type="arabicPeriod"/>
              <a:defRPr/>
            </a:lvl7pPr>
            <a:lvl8pPr marL="3657509" lvl="7" indent="-304793">
              <a:spcBef>
                <a:spcPts val="0"/>
              </a:spcBef>
              <a:spcAft>
                <a:spcPts val="0"/>
              </a:spcAft>
              <a:buClr>
                <a:srgbClr val="434343"/>
              </a:buClr>
              <a:buSzPts val="1200"/>
              <a:buFont typeface="Roboto Condensed Light"/>
              <a:buAutoNum type="alphaLcPeriod"/>
              <a:defRPr/>
            </a:lvl8pPr>
            <a:lvl9pPr marL="4114697" lvl="8" indent="-304793">
              <a:spcBef>
                <a:spcPts val="0"/>
              </a:spcBef>
              <a:spcAft>
                <a:spcPts val="0"/>
              </a:spcAft>
              <a:buClr>
                <a:srgbClr val="434343"/>
              </a:buClr>
              <a:buSzPts val="1200"/>
              <a:buFont typeface="Roboto Condensed Light"/>
              <a:buAutoNum type="romanLcPeriod"/>
              <a:defRPr/>
            </a:lvl9pPr>
          </a:lstStyle>
          <a:p>
            <a:endParaRPr/>
          </a:p>
        </p:txBody>
      </p:sp>
      <p:sp>
        <p:nvSpPr>
          <p:cNvPr id="116" name="Google Shape;116;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735802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47"/>
        <p:cNvGrpSpPr/>
        <p:nvPr/>
      </p:nvGrpSpPr>
      <p:grpSpPr>
        <a:xfrm>
          <a:off x="0" y="0"/>
          <a:ext cx="0" cy="0"/>
          <a:chOff x="0" y="0"/>
          <a:chExt cx="0" cy="0"/>
        </a:xfrm>
      </p:grpSpPr>
      <p:sp>
        <p:nvSpPr>
          <p:cNvPr id="148" name="Google Shape;148;p9"/>
          <p:cNvSpPr/>
          <p:nvPr/>
        </p:nvSpPr>
        <p:spPr>
          <a:xfrm>
            <a:off x="-75" y="1"/>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9" name="Google Shape;149;p9"/>
          <p:cNvSpPr/>
          <p:nvPr/>
        </p:nvSpPr>
        <p:spPr>
          <a:xfrm>
            <a:off x="332395" y="170116"/>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0" name="Google Shape;150;p9"/>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51" name="Google Shape;151;p9"/>
          <p:cNvGrpSpPr/>
          <p:nvPr/>
        </p:nvGrpSpPr>
        <p:grpSpPr>
          <a:xfrm>
            <a:off x="664006" y="536351"/>
            <a:ext cx="7453562" cy="4147729"/>
            <a:chOff x="677150" y="1466675"/>
            <a:chExt cx="4997025" cy="2780725"/>
          </a:xfrm>
        </p:grpSpPr>
        <p:sp>
          <p:nvSpPr>
            <p:cNvPr id="152" name="Google Shape;152;p9"/>
            <p:cNvSpPr/>
            <p:nvPr/>
          </p:nvSpPr>
          <p:spPr>
            <a:xfrm>
              <a:off x="932550" y="4033075"/>
              <a:ext cx="186350" cy="152125"/>
            </a:xfrm>
            <a:custGeom>
              <a:avLst/>
              <a:gdLst/>
              <a:ahLst/>
              <a:cxnLst/>
              <a:rect l="l" t="t" r="r" b="b"/>
              <a:pathLst>
                <a:path w="7454" h="6085" extrusionOk="0">
                  <a:moveTo>
                    <a:pt x="7061" y="0"/>
                  </a:moveTo>
                  <a:lnTo>
                    <a:pt x="6692" y="191"/>
                  </a:lnTo>
                  <a:lnTo>
                    <a:pt x="6644" y="191"/>
                  </a:lnTo>
                  <a:lnTo>
                    <a:pt x="6453" y="226"/>
                  </a:lnTo>
                  <a:lnTo>
                    <a:pt x="5799" y="131"/>
                  </a:lnTo>
                  <a:lnTo>
                    <a:pt x="5418" y="274"/>
                  </a:lnTo>
                  <a:lnTo>
                    <a:pt x="5299" y="357"/>
                  </a:lnTo>
                  <a:lnTo>
                    <a:pt x="5096" y="429"/>
                  </a:lnTo>
                  <a:lnTo>
                    <a:pt x="5084" y="453"/>
                  </a:lnTo>
                  <a:lnTo>
                    <a:pt x="5072" y="453"/>
                  </a:lnTo>
                  <a:lnTo>
                    <a:pt x="4858" y="512"/>
                  </a:lnTo>
                  <a:lnTo>
                    <a:pt x="4656" y="715"/>
                  </a:lnTo>
                  <a:lnTo>
                    <a:pt x="4584" y="929"/>
                  </a:lnTo>
                  <a:lnTo>
                    <a:pt x="4346" y="1143"/>
                  </a:lnTo>
                  <a:lnTo>
                    <a:pt x="4227" y="1286"/>
                  </a:lnTo>
                  <a:lnTo>
                    <a:pt x="4191" y="1322"/>
                  </a:lnTo>
                  <a:lnTo>
                    <a:pt x="3751" y="1667"/>
                  </a:lnTo>
                  <a:lnTo>
                    <a:pt x="3703" y="1667"/>
                  </a:lnTo>
                  <a:lnTo>
                    <a:pt x="3298" y="1846"/>
                  </a:lnTo>
                  <a:lnTo>
                    <a:pt x="3179" y="1905"/>
                  </a:lnTo>
                  <a:lnTo>
                    <a:pt x="3155" y="1917"/>
                  </a:lnTo>
                  <a:lnTo>
                    <a:pt x="3036" y="1953"/>
                  </a:lnTo>
                  <a:lnTo>
                    <a:pt x="2632" y="1953"/>
                  </a:lnTo>
                  <a:lnTo>
                    <a:pt x="2084" y="2072"/>
                  </a:lnTo>
                  <a:lnTo>
                    <a:pt x="1465" y="2191"/>
                  </a:lnTo>
                  <a:lnTo>
                    <a:pt x="1393" y="2191"/>
                  </a:lnTo>
                  <a:lnTo>
                    <a:pt x="1215" y="2203"/>
                  </a:lnTo>
                  <a:lnTo>
                    <a:pt x="1203" y="2191"/>
                  </a:lnTo>
                  <a:lnTo>
                    <a:pt x="989" y="2155"/>
                  </a:lnTo>
                  <a:lnTo>
                    <a:pt x="631" y="2096"/>
                  </a:lnTo>
                  <a:lnTo>
                    <a:pt x="369" y="2239"/>
                  </a:lnTo>
                  <a:lnTo>
                    <a:pt x="191" y="2310"/>
                  </a:lnTo>
                  <a:lnTo>
                    <a:pt x="119" y="2322"/>
                  </a:lnTo>
                  <a:lnTo>
                    <a:pt x="0" y="2393"/>
                  </a:lnTo>
                  <a:lnTo>
                    <a:pt x="0" y="2429"/>
                  </a:lnTo>
                  <a:lnTo>
                    <a:pt x="0" y="2548"/>
                  </a:lnTo>
                  <a:lnTo>
                    <a:pt x="155" y="2715"/>
                  </a:lnTo>
                  <a:lnTo>
                    <a:pt x="191" y="2727"/>
                  </a:lnTo>
                  <a:lnTo>
                    <a:pt x="310" y="2834"/>
                  </a:lnTo>
                  <a:lnTo>
                    <a:pt x="322" y="2858"/>
                  </a:lnTo>
                  <a:lnTo>
                    <a:pt x="357" y="2905"/>
                  </a:lnTo>
                  <a:lnTo>
                    <a:pt x="429" y="3024"/>
                  </a:lnTo>
                  <a:lnTo>
                    <a:pt x="441" y="3048"/>
                  </a:lnTo>
                  <a:lnTo>
                    <a:pt x="631" y="3429"/>
                  </a:lnTo>
                  <a:lnTo>
                    <a:pt x="655" y="3703"/>
                  </a:lnTo>
                  <a:lnTo>
                    <a:pt x="679" y="3822"/>
                  </a:lnTo>
                  <a:lnTo>
                    <a:pt x="869" y="4108"/>
                  </a:lnTo>
                  <a:lnTo>
                    <a:pt x="917" y="4120"/>
                  </a:lnTo>
                  <a:lnTo>
                    <a:pt x="1108" y="4417"/>
                  </a:lnTo>
                  <a:lnTo>
                    <a:pt x="1108" y="4465"/>
                  </a:lnTo>
                  <a:lnTo>
                    <a:pt x="1155" y="4536"/>
                  </a:lnTo>
                  <a:lnTo>
                    <a:pt x="1548" y="5013"/>
                  </a:lnTo>
                  <a:lnTo>
                    <a:pt x="1631" y="5156"/>
                  </a:lnTo>
                  <a:lnTo>
                    <a:pt x="1739" y="5346"/>
                  </a:lnTo>
                  <a:lnTo>
                    <a:pt x="1881" y="5548"/>
                  </a:lnTo>
                  <a:lnTo>
                    <a:pt x="2024" y="5989"/>
                  </a:lnTo>
                  <a:lnTo>
                    <a:pt x="2060" y="6060"/>
                  </a:lnTo>
                  <a:lnTo>
                    <a:pt x="2155" y="6084"/>
                  </a:lnTo>
                  <a:lnTo>
                    <a:pt x="2632" y="5989"/>
                  </a:lnTo>
                  <a:lnTo>
                    <a:pt x="2894" y="5846"/>
                  </a:lnTo>
                  <a:lnTo>
                    <a:pt x="3275" y="5751"/>
                  </a:lnTo>
                  <a:lnTo>
                    <a:pt x="3656" y="5596"/>
                  </a:lnTo>
                  <a:lnTo>
                    <a:pt x="3989" y="5227"/>
                  </a:lnTo>
                  <a:lnTo>
                    <a:pt x="4144" y="4989"/>
                  </a:lnTo>
                  <a:lnTo>
                    <a:pt x="4346" y="4703"/>
                  </a:lnTo>
                  <a:lnTo>
                    <a:pt x="4358" y="4703"/>
                  </a:lnTo>
                  <a:lnTo>
                    <a:pt x="4584" y="4501"/>
                  </a:lnTo>
                  <a:lnTo>
                    <a:pt x="4620" y="4346"/>
                  </a:lnTo>
                  <a:lnTo>
                    <a:pt x="4727" y="3929"/>
                  </a:lnTo>
                  <a:lnTo>
                    <a:pt x="4739" y="3905"/>
                  </a:lnTo>
                  <a:lnTo>
                    <a:pt x="4894" y="3501"/>
                  </a:lnTo>
                  <a:lnTo>
                    <a:pt x="4906" y="3465"/>
                  </a:lnTo>
                  <a:lnTo>
                    <a:pt x="5013" y="3262"/>
                  </a:lnTo>
                  <a:lnTo>
                    <a:pt x="5084" y="3108"/>
                  </a:lnTo>
                  <a:lnTo>
                    <a:pt x="5215" y="2905"/>
                  </a:lnTo>
                  <a:lnTo>
                    <a:pt x="5215" y="2608"/>
                  </a:lnTo>
                  <a:lnTo>
                    <a:pt x="5203" y="2512"/>
                  </a:lnTo>
                  <a:lnTo>
                    <a:pt x="5453" y="2072"/>
                  </a:lnTo>
                  <a:lnTo>
                    <a:pt x="5965" y="1596"/>
                  </a:lnTo>
                  <a:lnTo>
                    <a:pt x="6049" y="1500"/>
                  </a:lnTo>
                  <a:lnTo>
                    <a:pt x="6251" y="1310"/>
                  </a:lnTo>
                  <a:lnTo>
                    <a:pt x="7227" y="786"/>
                  </a:lnTo>
                  <a:lnTo>
                    <a:pt x="7239" y="726"/>
                  </a:lnTo>
                  <a:lnTo>
                    <a:pt x="7454" y="357"/>
                  </a:lnTo>
                  <a:lnTo>
                    <a:pt x="7454" y="334"/>
                  </a:lnTo>
                  <a:lnTo>
                    <a:pt x="7323" y="12"/>
                  </a:lnTo>
                  <a:lnTo>
                    <a:pt x="706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3" name="Google Shape;153;p9"/>
            <p:cNvSpPr/>
            <p:nvPr/>
          </p:nvSpPr>
          <p:spPr>
            <a:xfrm>
              <a:off x="1552275" y="3990200"/>
              <a:ext cx="99725" cy="145275"/>
            </a:xfrm>
            <a:custGeom>
              <a:avLst/>
              <a:gdLst/>
              <a:ahLst/>
              <a:cxnLst/>
              <a:rect l="l" t="t" r="r" b="b"/>
              <a:pathLst>
                <a:path w="3989" h="5811" extrusionOk="0">
                  <a:moveTo>
                    <a:pt x="3560" y="1"/>
                  </a:moveTo>
                  <a:lnTo>
                    <a:pt x="2893" y="36"/>
                  </a:lnTo>
                  <a:lnTo>
                    <a:pt x="2417" y="274"/>
                  </a:lnTo>
                  <a:lnTo>
                    <a:pt x="2215" y="596"/>
                  </a:lnTo>
                  <a:lnTo>
                    <a:pt x="2119" y="1072"/>
                  </a:lnTo>
                  <a:lnTo>
                    <a:pt x="2072" y="1191"/>
                  </a:lnTo>
                  <a:lnTo>
                    <a:pt x="2000" y="1632"/>
                  </a:lnTo>
                  <a:lnTo>
                    <a:pt x="1917" y="1715"/>
                  </a:lnTo>
                  <a:lnTo>
                    <a:pt x="1441" y="2549"/>
                  </a:lnTo>
                  <a:lnTo>
                    <a:pt x="1357" y="2715"/>
                  </a:lnTo>
                  <a:lnTo>
                    <a:pt x="1238" y="2918"/>
                  </a:lnTo>
                  <a:lnTo>
                    <a:pt x="881" y="3680"/>
                  </a:lnTo>
                  <a:lnTo>
                    <a:pt x="810" y="3846"/>
                  </a:lnTo>
                  <a:lnTo>
                    <a:pt x="762" y="3870"/>
                  </a:lnTo>
                  <a:lnTo>
                    <a:pt x="750" y="3989"/>
                  </a:lnTo>
                  <a:lnTo>
                    <a:pt x="595" y="4215"/>
                  </a:lnTo>
                  <a:lnTo>
                    <a:pt x="405" y="4632"/>
                  </a:lnTo>
                  <a:lnTo>
                    <a:pt x="405" y="4668"/>
                  </a:lnTo>
                  <a:lnTo>
                    <a:pt x="369" y="5204"/>
                  </a:lnTo>
                  <a:lnTo>
                    <a:pt x="357" y="5263"/>
                  </a:lnTo>
                  <a:lnTo>
                    <a:pt x="238" y="5418"/>
                  </a:lnTo>
                  <a:lnTo>
                    <a:pt x="0" y="5704"/>
                  </a:lnTo>
                  <a:lnTo>
                    <a:pt x="536" y="5811"/>
                  </a:lnTo>
                  <a:lnTo>
                    <a:pt x="822" y="5775"/>
                  </a:lnTo>
                  <a:lnTo>
                    <a:pt x="965" y="5799"/>
                  </a:lnTo>
                  <a:lnTo>
                    <a:pt x="965" y="5573"/>
                  </a:lnTo>
                  <a:lnTo>
                    <a:pt x="1262" y="5418"/>
                  </a:lnTo>
                  <a:lnTo>
                    <a:pt x="2131" y="5085"/>
                  </a:lnTo>
                  <a:lnTo>
                    <a:pt x="3620" y="3573"/>
                  </a:lnTo>
                  <a:lnTo>
                    <a:pt x="3679" y="3501"/>
                  </a:lnTo>
                  <a:lnTo>
                    <a:pt x="3679" y="3239"/>
                  </a:lnTo>
                  <a:lnTo>
                    <a:pt x="3679" y="2953"/>
                  </a:lnTo>
                  <a:lnTo>
                    <a:pt x="3846" y="2430"/>
                  </a:lnTo>
                  <a:lnTo>
                    <a:pt x="3965" y="2001"/>
                  </a:lnTo>
                  <a:lnTo>
                    <a:pt x="3989" y="1810"/>
                  </a:lnTo>
                  <a:lnTo>
                    <a:pt x="3989" y="1715"/>
                  </a:lnTo>
                  <a:lnTo>
                    <a:pt x="3989" y="1525"/>
                  </a:lnTo>
                  <a:lnTo>
                    <a:pt x="3870" y="441"/>
                  </a:lnTo>
                  <a:lnTo>
                    <a:pt x="3798" y="274"/>
                  </a:lnTo>
                  <a:lnTo>
                    <a:pt x="3786" y="274"/>
                  </a:lnTo>
                  <a:lnTo>
                    <a:pt x="3632" y="120"/>
                  </a:lnTo>
                  <a:lnTo>
                    <a:pt x="3560"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4" name="Google Shape;154;p9"/>
            <p:cNvSpPr/>
            <p:nvPr/>
          </p:nvSpPr>
          <p:spPr>
            <a:xfrm>
              <a:off x="1185850" y="4136950"/>
              <a:ext cx="105700" cy="110450"/>
            </a:xfrm>
            <a:custGeom>
              <a:avLst/>
              <a:gdLst/>
              <a:ahLst/>
              <a:cxnLst/>
              <a:rect l="l" t="t" r="r" b="b"/>
              <a:pathLst>
                <a:path w="4228" h="4418" extrusionOk="0">
                  <a:moveTo>
                    <a:pt x="3751" y="0"/>
                  </a:moveTo>
                  <a:lnTo>
                    <a:pt x="3584" y="72"/>
                  </a:lnTo>
                  <a:lnTo>
                    <a:pt x="3584" y="143"/>
                  </a:lnTo>
                  <a:lnTo>
                    <a:pt x="3620" y="262"/>
                  </a:lnTo>
                  <a:lnTo>
                    <a:pt x="3620" y="346"/>
                  </a:lnTo>
                  <a:lnTo>
                    <a:pt x="3060" y="358"/>
                  </a:lnTo>
                  <a:lnTo>
                    <a:pt x="2798" y="262"/>
                  </a:lnTo>
                  <a:lnTo>
                    <a:pt x="2263" y="310"/>
                  </a:lnTo>
                  <a:lnTo>
                    <a:pt x="1620" y="131"/>
                  </a:lnTo>
                  <a:lnTo>
                    <a:pt x="1429" y="108"/>
                  </a:lnTo>
                  <a:lnTo>
                    <a:pt x="1310" y="108"/>
                  </a:lnTo>
                  <a:lnTo>
                    <a:pt x="1096" y="143"/>
                  </a:lnTo>
                  <a:lnTo>
                    <a:pt x="1084" y="143"/>
                  </a:lnTo>
                  <a:lnTo>
                    <a:pt x="1013" y="786"/>
                  </a:lnTo>
                  <a:lnTo>
                    <a:pt x="667" y="1322"/>
                  </a:lnTo>
                  <a:lnTo>
                    <a:pt x="489" y="1489"/>
                  </a:lnTo>
                  <a:lnTo>
                    <a:pt x="262" y="1620"/>
                  </a:lnTo>
                  <a:lnTo>
                    <a:pt x="60" y="1739"/>
                  </a:lnTo>
                  <a:lnTo>
                    <a:pt x="24" y="2084"/>
                  </a:lnTo>
                  <a:lnTo>
                    <a:pt x="1" y="2584"/>
                  </a:lnTo>
                  <a:lnTo>
                    <a:pt x="24" y="2786"/>
                  </a:lnTo>
                  <a:lnTo>
                    <a:pt x="143" y="3048"/>
                  </a:lnTo>
                  <a:lnTo>
                    <a:pt x="227" y="3215"/>
                  </a:lnTo>
                  <a:lnTo>
                    <a:pt x="239" y="3239"/>
                  </a:lnTo>
                  <a:lnTo>
                    <a:pt x="346" y="3465"/>
                  </a:lnTo>
                  <a:lnTo>
                    <a:pt x="501" y="3584"/>
                  </a:lnTo>
                  <a:lnTo>
                    <a:pt x="655" y="3703"/>
                  </a:lnTo>
                  <a:lnTo>
                    <a:pt x="739" y="3858"/>
                  </a:lnTo>
                  <a:lnTo>
                    <a:pt x="989" y="4013"/>
                  </a:lnTo>
                  <a:lnTo>
                    <a:pt x="1382" y="4334"/>
                  </a:lnTo>
                  <a:lnTo>
                    <a:pt x="1429" y="4346"/>
                  </a:lnTo>
                  <a:lnTo>
                    <a:pt x="1786" y="4370"/>
                  </a:lnTo>
                  <a:lnTo>
                    <a:pt x="1953" y="4418"/>
                  </a:lnTo>
                  <a:lnTo>
                    <a:pt x="2560" y="4287"/>
                  </a:lnTo>
                  <a:lnTo>
                    <a:pt x="3179" y="4049"/>
                  </a:lnTo>
                  <a:lnTo>
                    <a:pt x="3465" y="3977"/>
                  </a:lnTo>
                  <a:lnTo>
                    <a:pt x="3620" y="3894"/>
                  </a:lnTo>
                  <a:lnTo>
                    <a:pt x="4180" y="3227"/>
                  </a:lnTo>
                  <a:lnTo>
                    <a:pt x="4227" y="3096"/>
                  </a:lnTo>
                  <a:lnTo>
                    <a:pt x="4120" y="2941"/>
                  </a:lnTo>
                  <a:lnTo>
                    <a:pt x="4180" y="2548"/>
                  </a:lnTo>
                  <a:lnTo>
                    <a:pt x="4227" y="2346"/>
                  </a:lnTo>
                  <a:lnTo>
                    <a:pt x="4227" y="1846"/>
                  </a:lnTo>
                  <a:lnTo>
                    <a:pt x="4168" y="1596"/>
                  </a:lnTo>
                  <a:lnTo>
                    <a:pt x="3894" y="905"/>
                  </a:lnTo>
                  <a:lnTo>
                    <a:pt x="3811" y="596"/>
                  </a:lnTo>
                  <a:lnTo>
                    <a:pt x="3930" y="191"/>
                  </a:lnTo>
                  <a:lnTo>
                    <a:pt x="375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5" name="Google Shape;155;p9"/>
            <p:cNvSpPr/>
            <p:nvPr/>
          </p:nvSpPr>
          <p:spPr>
            <a:xfrm>
              <a:off x="1638875" y="3864900"/>
              <a:ext cx="105100" cy="100625"/>
            </a:xfrm>
            <a:custGeom>
              <a:avLst/>
              <a:gdLst/>
              <a:ahLst/>
              <a:cxnLst/>
              <a:rect l="l" t="t" r="r" b="b"/>
              <a:pathLst>
                <a:path w="4204" h="4025" extrusionOk="0">
                  <a:moveTo>
                    <a:pt x="3918" y="0"/>
                  </a:moveTo>
                  <a:lnTo>
                    <a:pt x="3549" y="167"/>
                  </a:lnTo>
                  <a:lnTo>
                    <a:pt x="3442" y="393"/>
                  </a:lnTo>
                  <a:lnTo>
                    <a:pt x="3442" y="417"/>
                  </a:lnTo>
                  <a:lnTo>
                    <a:pt x="3370" y="631"/>
                  </a:lnTo>
                  <a:lnTo>
                    <a:pt x="3239" y="988"/>
                  </a:lnTo>
                  <a:lnTo>
                    <a:pt x="2858" y="1107"/>
                  </a:lnTo>
                  <a:lnTo>
                    <a:pt x="2561" y="1024"/>
                  </a:lnTo>
                  <a:lnTo>
                    <a:pt x="2477" y="1060"/>
                  </a:lnTo>
                  <a:lnTo>
                    <a:pt x="2323" y="1143"/>
                  </a:lnTo>
                  <a:lnTo>
                    <a:pt x="2287" y="1143"/>
                  </a:lnTo>
                  <a:lnTo>
                    <a:pt x="1846" y="1346"/>
                  </a:lnTo>
                  <a:lnTo>
                    <a:pt x="1787" y="1417"/>
                  </a:lnTo>
                  <a:lnTo>
                    <a:pt x="1370" y="1584"/>
                  </a:lnTo>
                  <a:lnTo>
                    <a:pt x="1180" y="1596"/>
                  </a:lnTo>
                  <a:lnTo>
                    <a:pt x="989" y="1667"/>
                  </a:lnTo>
                  <a:lnTo>
                    <a:pt x="953" y="1679"/>
                  </a:lnTo>
                  <a:lnTo>
                    <a:pt x="1001" y="1703"/>
                  </a:lnTo>
                  <a:lnTo>
                    <a:pt x="656" y="2024"/>
                  </a:lnTo>
                  <a:lnTo>
                    <a:pt x="632" y="2072"/>
                  </a:lnTo>
                  <a:lnTo>
                    <a:pt x="465" y="2310"/>
                  </a:lnTo>
                  <a:lnTo>
                    <a:pt x="382" y="2536"/>
                  </a:lnTo>
                  <a:lnTo>
                    <a:pt x="382" y="2953"/>
                  </a:lnTo>
                  <a:lnTo>
                    <a:pt x="382" y="2965"/>
                  </a:lnTo>
                  <a:lnTo>
                    <a:pt x="382" y="2977"/>
                  </a:lnTo>
                  <a:lnTo>
                    <a:pt x="358" y="3143"/>
                  </a:lnTo>
                  <a:lnTo>
                    <a:pt x="96" y="3489"/>
                  </a:lnTo>
                  <a:lnTo>
                    <a:pt x="1" y="3572"/>
                  </a:lnTo>
                  <a:lnTo>
                    <a:pt x="215" y="3929"/>
                  </a:lnTo>
                  <a:lnTo>
                    <a:pt x="572" y="3941"/>
                  </a:lnTo>
                  <a:lnTo>
                    <a:pt x="775" y="3977"/>
                  </a:lnTo>
                  <a:lnTo>
                    <a:pt x="882" y="4024"/>
                  </a:lnTo>
                  <a:lnTo>
                    <a:pt x="1001" y="4001"/>
                  </a:lnTo>
                  <a:lnTo>
                    <a:pt x="1287" y="3560"/>
                  </a:lnTo>
                  <a:lnTo>
                    <a:pt x="1406" y="3405"/>
                  </a:lnTo>
                  <a:lnTo>
                    <a:pt x="1846" y="3286"/>
                  </a:lnTo>
                  <a:lnTo>
                    <a:pt x="1882" y="3310"/>
                  </a:lnTo>
                  <a:lnTo>
                    <a:pt x="2120" y="3310"/>
                  </a:lnTo>
                  <a:lnTo>
                    <a:pt x="2239" y="3262"/>
                  </a:lnTo>
                  <a:lnTo>
                    <a:pt x="2596" y="3012"/>
                  </a:lnTo>
                  <a:lnTo>
                    <a:pt x="2715" y="2929"/>
                  </a:lnTo>
                  <a:lnTo>
                    <a:pt x="3085" y="2893"/>
                  </a:lnTo>
                  <a:lnTo>
                    <a:pt x="3358" y="2679"/>
                  </a:lnTo>
                  <a:lnTo>
                    <a:pt x="3477" y="2608"/>
                  </a:lnTo>
                  <a:lnTo>
                    <a:pt x="3597" y="2536"/>
                  </a:lnTo>
                  <a:lnTo>
                    <a:pt x="3620" y="2489"/>
                  </a:lnTo>
                  <a:lnTo>
                    <a:pt x="3787" y="2215"/>
                  </a:lnTo>
                  <a:lnTo>
                    <a:pt x="3799" y="2179"/>
                  </a:lnTo>
                  <a:lnTo>
                    <a:pt x="3870" y="1703"/>
                  </a:lnTo>
                  <a:lnTo>
                    <a:pt x="3906" y="1655"/>
                  </a:lnTo>
                  <a:lnTo>
                    <a:pt x="3918" y="1429"/>
                  </a:lnTo>
                  <a:lnTo>
                    <a:pt x="3870" y="1262"/>
                  </a:lnTo>
                  <a:lnTo>
                    <a:pt x="3870" y="1107"/>
                  </a:lnTo>
                  <a:lnTo>
                    <a:pt x="3906" y="1012"/>
                  </a:lnTo>
                  <a:lnTo>
                    <a:pt x="4085" y="881"/>
                  </a:lnTo>
                  <a:lnTo>
                    <a:pt x="4108" y="869"/>
                  </a:lnTo>
                  <a:lnTo>
                    <a:pt x="4192" y="631"/>
                  </a:lnTo>
                  <a:lnTo>
                    <a:pt x="4204" y="512"/>
                  </a:lnTo>
                  <a:lnTo>
                    <a:pt x="4156" y="191"/>
                  </a:lnTo>
                  <a:lnTo>
                    <a:pt x="3918"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6" name="Google Shape;156;p9"/>
            <p:cNvSpPr/>
            <p:nvPr/>
          </p:nvSpPr>
          <p:spPr>
            <a:xfrm>
              <a:off x="677150" y="3964900"/>
              <a:ext cx="67600" cy="96175"/>
            </a:xfrm>
            <a:custGeom>
              <a:avLst/>
              <a:gdLst/>
              <a:ahLst/>
              <a:cxnLst/>
              <a:rect l="l" t="t" r="r" b="b"/>
              <a:pathLst>
                <a:path w="2704" h="3847" extrusionOk="0">
                  <a:moveTo>
                    <a:pt x="1001" y="1"/>
                  </a:moveTo>
                  <a:lnTo>
                    <a:pt x="894" y="24"/>
                  </a:lnTo>
                  <a:lnTo>
                    <a:pt x="846" y="60"/>
                  </a:lnTo>
                  <a:lnTo>
                    <a:pt x="763" y="96"/>
                  </a:lnTo>
                  <a:lnTo>
                    <a:pt x="751" y="96"/>
                  </a:lnTo>
                  <a:lnTo>
                    <a:pt x="656" y="120"/>
                  </a:lnTo>
                  <a:lnTo>
                    <a:pt x="596" y="215"/>
                  </a:lnTo>
                  <a:lnTo>
                    <a:pt x="715" y="382"/>
                  </a:lnTo>
                  <a:lnTo>
                    <a:pt x="251" y="739"/>
                  </a:lnTo>
                  <a:lnTo>
                    <a:pt x="120" y="739"/>
                  </a:lnTo>
                  <a:lnTo>
                    <a:pt x="120" y="703"/>
                  </a:lnTo>
                  <a:lnTo>
                    <a:pt x="108" y="703"/>
                  </a:lnTo>
                  <a:lnTo>
                    <a:pt x="1" y="822"/>
                  </a:lnTo>
                  <a:lnTo>
                    <a:pt x="48" y="1001"/>
                  </a:lnTo>
                  <a:lnTo>
                    <a:pt x="48" y="1013"/>
                  </a:lnTo>
                  <a:lnTo>
                    <a:pt x="286" y="1215"/>
                  </a:lnTo>
                  <a:lnTo>
                    <a:pt x="596" y="1894"/>
                  </a:lnTo>
                  <a:lnTo>
                    <a:pt x="644" y="1989"/>
                  </a:lnTo>
                  <a:lnTo>
                    <a:pt x="894" y="2489"/>
                  </a:lnTo>
                  <a:lnTo>
                    <a:pt x="1048" y="2787"/>
                  </a:lnTo>
                  <a:lnTo>
                    <a:pt x="1263" y="3275"/>
                  </a:lnTo>
                  <a:lnTo>
                    <a:pt x="1346" y="3608"/>
                  </a:lnTo>
                  <a:lnTo>
                    <a:pt x="1596" y="3834"/>
                  </a:lnTo>
                  <a:lnTo>
                    <a:pt x="1715" y="3846"/>
                  </a:lnTo>
                  <a:lnTo>
                    <a:pt x="1739" y="3846"/>
                  </a:lnTo>
                  <a:lnTo>
                    <a:pt x="1953" y="3608"/>
                  </a:lnTo>
                  <a:lnTo>
                    <a:pt x="2108" y="3275"/>
                  </a:lnTo>
                  <a:lnTo>
                    <a:pt x="2180" y="3132"/>
                  </a:lnTo>
                  <a:lnTo>
                    <a:pt x="2477" y="2560"/>
                  </a:lnTo>
                  <a:lnTo>
                    <a:pt x="2477" y="2525"/>
                  </a:lnTo>
                  <a:lnTo>
                    <a:pt x="2489" y="2287"/>
                  </a:lnTo>
                  <a:lnTo>
                    <a:pt x="2430" y="2084"/>
                  </a:lnTo>
                  <a:lnTo>
                    <a:pt x="2382" y="1965"/>
                  </a:lnTo>
                  <a:lnTo>
                    <a:pt x="2442" y="1537"/>
                  </a:lnTo>
                  <a:lnTo>
                    <a:pt x="2549" y="1358"/>
                  </a:lnTo>
                  <a:lnTo>
                    <a:pt x="2656" y="1239"/>
                  </a:lnTo>
                  <a:lnTo>
                    <a:pt x="2703" y="1048"/>
                  </a:lnTo>
                  <a:lnTo>
                    <a:pt x="2501" y="810"/>
                  </a:lnTo>
                  <a:lnTo>
                    <a:pt x="2430" y="620"/>
                  </a:lnTo>
                  <a:lnTo>
                    <a:pt x="2239" y="167"/>
                  </a:lnTo>
                  <a:lnTo>
                    <a:pt x="2156" y="96"/>
                  </a:lnTo>
                  <a:lnTo>
                    <a:pt x="1894" y="24"/>
                  </a:lnTo>
                  <a:lnTo>
                    <a:pt x="1763" y="48"/>
                  </a:lnTo>
                  <a:lnTo>
                    <a:pt x="1072" y="24"/>
                  </a:lnTo>
                  <a:lnTo>
                    <a:pt x="1001"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7" name="Google Shape;157;p9"/>
            <p:cNvSpPr/>
            <p:nvPr/>
          </p:nvSpPr>
          <p:spPr>
            <a:xfrm>
              <a:off x="840275" y="4134575"/>
              <a:ext cx="50625" cy="44075"/>
            </a:xfrm>
            <a:custGeom>
              <a:avLst/>
              <a:gdLst/>
              <a:ahLst/>
              <a:cxnLst/>
              <a:rect l="l" t="t" r="r" b="b"/>
              <a:pathLst>
                <a:path w="2025" h="1763" extrusionOk="0">
                  <a:moveTo>
                    <a:pt x="1096" y="0"/>
                  </a:moveTo>
                  <a:lnTo>
                    <a:pt x="512" y="322"/>
                  </a:lnTo>
                  <a:lnTo>
                    <a:pt x="12" y="834"/>
                  </a:lnTo>
                  <a:lnTo>
                    <a:pt x="0" y="1119"/>
                  </a:lnTo>
                  <a:lnTo>
                    <a:pt x="12" y="1286"/>
                  </a:lnTo>
                  <a:lnTo>
                    <a:pt x="536" y="1762"/>
                  </a:lnTo>
                  <a:lnTo>
                    <a:pt x="858" y="1727"/>
                  </a:lnTo>
                  <a:lnTo>
                    <a:pt x="929" y="1715"/>
                  </a:lnTo>
                  <a:lnTo>
                    <a:pt x="1334" y="1667"/>
                  </a:lnTo>
                  <a:lnTo>
                    <a:pt x="1393" y="1643"/>
                  </a:lnTo>
                  <a:lnTo>
                    <a:pt x="1691" y="1405"/>
                  </a:lnTo>
                  <a:lnTo>
                    <a:pt x="1846" y="1227"/>
                  </a:lnTo>
                  <a:lnTo>
                    <a:pt x="1858" y="1215"/>
                  </a:lnTo>
                  <a:lnTo>
                    <a:pt x="2001" y="1000"/>
                  </a:lnTo>
                  <a:lnTo>
                    <a:pt x="2024" y="953"/>
                  </a:lnTo>
                  <a:lnTo>
                    <a:pt x="2024" y="691"/>
                  </a:lnTo>
                  <a:lnTo>
                    <a:pt x="2001" y="643"/>
                  </a:lnTo>
                  <a:lnTo>
                    <a:pt x="1751" y="381"/>
                  </a:lnTo>
                  <a:lnTo>
                    <a:pt x="1643" y="322"/>
                  </a:lnTo>
                  <a:lnTo>
                    <a:pt x="1608" y="298"/>
                  </a:lnTo>
                  <a:lnTo>
                    <a:pt x="1489" y="226"/>
                  </a:lnTo>
                  <a:lnTo>
                    <a:pt x="1286" y="95"/>
                  </a:lnTo>
                  <a:lnTo>
                    <a:pt x="1096"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8" name="Google Shape;158;p9"/>
            <p:cNvSpPr/>
            <p:nvPr/>
          </p:nvSpPr>
          <p:spPr>
            <a:xfrm>
              <a:off x="4813975" y="3285125"/>
              <a:ext cx="59575" cy="40050"/>
            </a:xfrm>
            <a:custGeom>
              <a:avLst/>
              <a:gdLst/>
              <a:ahLst/>
              <a:cxnLst/>
              <a:rect l="l" t="t" r="r" b="b"/>
              <a:pathLst>
                <a:path w="2383" h="1602" extrusionOk="0">
                  <a:moveTo>
                    <a:pt x="695" y="168"/>
                  </a:moveTo>
                  <a:lnTo>
                    <a:pt x="695" y="168"/>
                  </a:lnTo>
                  <a:cubicBezTo>
                    <a:pt x="705" y="183"/>
                    <a:pt x="720" y="198"/>
                    <a:pt x="739" y="212"/>
                  </a:cubicBezTo>
                  <a:cubicBezTo>
                    <a:pt x="718" y="202"/>
                    <a:pt x="704" y="186"/>
                    <a:pt x="695" y="168"/>
                  </a:cubicBezTo>
                  <a:close/>
                  <a:moveTo>
                    <a:pt x="1037" y="807"/>
                  </a:moveTo>
                  <a:cubicBezTo>
                    <a:pt x="1049" y="807"/>
                    <a:pt x="1049" y="819"/>
                    <a:pt x="1072" y="843"/>
                  </a:cubicBezTo>
                  <a:lnTo>
                    <a:pt x="1037" y="807"/>
                  </a:lnTo>
                  <a:close/>
                  <a:moveTo>
                    <a:pt x="636" y="1"/>
                  </a:moveTo>
                  <a:cubicBezTo>
                    <a:pt x="620" y="1"/>
                    <a:pt x="599" y="10"/>
                    <a:pt x="572" y="34"/>
                  </a:cubicBezTo>
                  <a:cubicBezTo>
                    <a:pt x="596" y="45"/>
                    <a:pt x="596" y="81"/>
                    <a:pt x="596" y="105"/>
                  </a:cubicBezTo>
                  <a:cubicBezTo>
                    <a:pt x="572" y="105"/>
                    <a:pt x="596" y="81"/>
                    <a:pt x="572" y="69"/>
                  </a:cubicBezTo>
                  <a:cubicBezTo>
                    <a:pt x="572" y="45"/>
                    <a:pt x="560" y="45"/>
                    <a:pt x="548" y="45"/>
                  </a:cubicBezTo>
                  <a:cubicBezTo>
                    <a:pt x="489" y="81"/>
                    <a:pt x="477" y="129"/>
                    <a:pt x="441" y="164"/>
                  </a:cubicBezTo>
                  <a:cubicBezTo>
                    <a:pt x="429" y="188"/>
                    <a:pt x="418" y="212"/>
                    <a:pt x="394" y="224"/>
                  </a:cubicBezTo>
                  <a:cubicBezTo>
                    <a:pt x="382" y="260"/>
                    <a:pt x="358" y="284"/>
                    <a:pt x="322" y="307"/>
                  </a:cubicBezTo>
                  <a:cubicBezTo>
                    <a:pt x="239" y="379"/>
                    <a:pt x="120" y="307"/>
                    <a:pt x="37" y="391"/>
                  </a:cubicBezTo>
                  <a:cubicBezTo>
                    <a:pt x="1" y="438"/>
                    <a:pt x="1" y="498"/>
                    <a:pt x="13" y="557"/>
                  </a:cubicBezTo>
                  <a:cubicBezTo>
                    <a:pt x="144" y="629"/>
                    <a:pt x="144" y="736"/>
                    <a:pt x="84" y="855"/>
                  </a:cubicBezTo>
                  <a:cubicBezTo>
                    <a:pt x="37" y="962"/>
                    <a:pt x="37" y="1057"/>
                    <a:pt x="25" y="1165"/>
                  </a:cubicBezTo>
                  <a:cubicBezTo>
                    <a:pt x="120" y="1260"/>
                    <a:pt x="203" y="1343"/>
                    <a:pt x="334" y="1355"/>
                  </a:cubicBezTo>
                  <a:cubicBezTo>
                    <a:pt x="429" y="1319"/>
                    <a:pt x="548" y="1319"/>
                    <a:pt x="608" y="1212"/>
                  </a:cubicBezTo>
                  <a:cubicBezTo>
                    <a:pt x="620" y="1177"/>
                    <a:pt x="596" y="1153"/>
                    <a:pt x="608" y="1117"/>
                  </a:cubicBezTo>
                  <a:lnTo>
                    <a:pt x="608" y="1117"/>
                  </a:lnTo>
                  <a:cubicBezTo>
                    <a:pt x="656" y="1153"/>
                    <a:pt x="679" y="1165"/>
                    <a:pt x="715" y="1165"/>
                  </a:cubicBezTo>
                  <a:cubicBezTo>
                    <a:pt x="752" y="1152"/>
                    <a:pt x="789" y="1147"/>
                    <a:pt x="824" y="1147"/>
                  </a:cubicBezTo>
                  <a:cubicBezTo>
                    <a:pt x="927" y="1147"/>
                    <a:pt x="1026" y="1189"/>
                    <a:pt x="1132" y="1224"/>
                  </a:cubicBezTo>
                  <a:cubicBezTo>
                    <a:pt x="1229" y="1232"/>
                    <a:pt x="1321" y="1252"/>
                    <a:pt x="1416" y="1252"/>
                  </a:cubicBezTo>
                  <a:cubicBezTo>
                    <a:pt x="1459" y="1252"/>
                    <a:pt x="1503" y="1247"/>
                    <a:pt x="1549" y="1236"/>
                  </a:cubicBezTo>
                  <a:lnTo>
                    <a:pt x="1549" y="1236"/>
                  </a:lnTo>
                  <a:cubicBezTo>
                    <a:pt x="1549" y="1296"/>
                    <a:pt x="1489" y="1319"/>
                    <a:pt x="1465" y="1355"/>
                  </a:cubicBezTo>
                  <a:cubicBezTo>
                    <a:pt x="1465" y="1367"/>
                    <a:pt x="1465" y="1391"/>
                    <a:pt x="1489" y="1391"/>
                  </a:cubicBezTo>
                  <a:cubicBezTo>
                    <a:pt x="1505" y="1389"/>
                    <a:pt x="1522" y="1387"/>
                    <a:pt x="1538" y="1387"/>
                  </a:cubicBezTo>
                  <a:cubicBezTo>
                    <a:pt x="1607" y="1387"/>
                    <a:pt x="1675" y="1412"/>
                    <a:pt x="1703" y="1498"/>
                  </a:cubicBezTo>
                  <a:cubicBezTo>
                    <a:pt x="1703" y="1510"/>
                    <a:pt x="1727" y="1510"/>
                    <a:pt x="1739" y="1510"/>
                  </a:cubicBezTo>
                  <a:cubicBezTo>
                    <a:pt x="1787" y="1510"/>
                    <a:pt x="1846" y="1510"/>
                    <a:pt x="1870" y="1558"/>
                  </a:cubicBezTo>
                  <a:cubicBezTo>
                    <a:pt x="1928" y="1579"/>
                    <a:pt x="1982" y="1601"/>
                    <a:pt x="2037" y="1601"/>
                  </a:cubicBezTo>
                  <a:cubicBezTo>
                    <a:pt x="2072" y="1601"/>
                    <a:pt x="2107" y="1592"/>
                    <a:pt x="2144" y="1569"/>
                  </a:cubicBezTo>
                  <a:cubicBezTo>
                    <a:pt x="2215" y="1534"/>
                    <a:pt x="2287" y="1510"/>
                    <a:pt x="2334" y="1438"/>
                  </a:cubicBezTo>
                  <a:cubicBezTo>
                    <a:pt x="2334" y="1403"/>
                    <a:pt x="2346" y="1391"/>
                    <a:pt x="2346" y="1379"/>
                  </a:cubicBezTo>
                  <a:cubicBezTo>
                    <a:pt x="2382" y="1331"/>
                    <a:pt x="2358" y="1284"/>
                    <a:pt x="2358" y="1236"/>
                  </a:cubicBezTo>
                  <a:cubicBezTo>
                    <a:pt x="2382" y="1105"/>
                    <a:pt x="2323" y="1034"/>
                    <a:pt x="2180" y="1022"/>
                  </a:cubicBezTo>
                  <a:cubicBezTo>
                    <a:pt x="2156" y="1022"/>
                    <a:pt x="2120" y="998"/>
                    <a:pt x="2096" y="986"/>
                  </a:cubicBezTo>
                  <a:cubicBezTo>
                    <a:pt x="2084" y="974"/>
                    <a:pt x="2061" y="962"/>
                    <a:pt x="2049" y="962"/>
                  </a:cubicBezTo>
                  <a:cubicBezTo>
                    <a:pt x="1970" y="941"/>
                    <a:pt x="1896" y="936"/>
                    <a:pt x="1821" y="936"/>
                  </a:cubicBezTo>
                  <a:cubicBezTo>
                    <a:pt x="1771" y="936"/>
                    <a:pt x="1720" y="938"/>
                    <a:pt x="1668" y="938"/>
                  </a:cubicBezTo>
                  <a:cubicBezTo>
                    <a:pt x="1549" y="938"/>
                    <a:pt x="1430" y="926"/>
                    <a:pt x="1334" y="855"/>
                  </a:cubicBezTo>
                  <a:cubicBezTo>
                    <a:pt x="1315" y="852"/>
                    <a:pt x="1296" y="851"/>
                    <a:pt x="1276" y="851"/>
                  </a:cubicBezTo>
                  <a:cubicBezTo>
                    <a:pt x="1241" y="851"/>
                    <a:pt x="1204" y="854"/>
                    <a:pt x="1168" y="854"/>
                  </a:cubicBezTo>
                  <a:cubicBezTo>
                    <a:pt x="1146" y="854"/>
                    <a:pt x="1123" y="853"/>
                    <a:pt x="1102" y="850"/>
                  </a:cubicBezTo>
                  <a:lnTo>
                    <a:pt x="1102" y="850"/>
                  </a:lnTo>
                  <a:cubicBezTo>
                    <a:pt x="1209" y="811"/>
                    <a:pt x="1144" y="733"/>
                    <a:pt x="1144" y="676"/>
                  </a:cubicBezTo>
                  <a:cubicBezTo>
                    <a:pt x="1072" y="676"/>
                    <a:pt x="1096" y="629"/>
                    <a:pt x="1096" y="581"/>
                  </a:cubicBezTo>
                  <a:lnTo>
                    <a:pt x="1096" y="557"/>
                  </a:lnTo>
                  <a:cubicBezTo>
                    <a:pt x="1025" y="367"/>
                    <a:pt x="906" y="224"/>
                    <a:pt x="775" y="81"/>
                  </a:cubicBezTo>
                  <a:cubicBezTo>
                    <a:pt x="752" y="74"/>
                    <a:pt x="735" y="57"/>
                    <a:pt x="719" y="57"/>
                  </a:cubicBezTo>
                  <a:cubicBezTo>
                    <a:pt x="709" y="57"/>
                    <a:pt x="700" y="63"/>
                    <a:pt x="691" y="81"/>
                  </a:cubicBezTo>
                  <a:cubicBezTo>
                    <a:pt x="685" y="97"/>
                    <a:pt x="682" y="110"/>
                    <a:pt x="682" y="123"/>
                  </a:cubicBezTo>
                  <a:lnTo>
                    <a:pt x="682" y="123"/>
                  </a:lnTo>
                  <a:cubicBezTo>
                    <a:pt x="680" y="110"/>
                    <a:pt x="679" y="96"/>
                    <a:pt x="679" y="81"/>
                  </a:cubicBezTo>
                  <a:cubicBezTo>
                    <a:pt x="679" y="41"/>
                    <a:pt x="669" y="1"/>
                    <a:pt x="63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9" name="Google Shape;159;p9"/>
            <p:cNvSpPr/>
            <p:nvPr/>
          </p:nvSpPr>
          <p:spPr>
            <a:xfrm>
              <a:off x="5526875" y="2776075"/>
              <a:ext cx="147300" cy="98700"/>
            </a:xfrm>
            <a:custGeom>
              <a:avLst/>
              <a:gdLst/>
              <a:ahLst/>
              <a:cxnLst/>
              <a:rect l="l" t="t" r="r" b="b"/>
              <a:pathLst>
                <a:path w="5892" h="3948" extrusionOk="0">
                  <a:moveTo>
                    <a:pt x="3155" y="0"/>
                  </a:moveTo>
                  <a:cubicBezTo>
                    <a:pt x="3069" y="33"/>
                    <a:pt x="2972" y="85"/>
                    <a:pt x="2883" y="85"/>
                  </a:cubicBezTo>
                  <a:cubicBezTo>
                    <a:pt x="2875" y="85"/>
                    <a:pt x="2866" y="85"/>
                    <a:pt x="2858" y="83"/>
                  </a:cubicBezTo>
                  <a:cubicBezTo>
                    <a:pt x="2753" y="73"/>
                    <a:pt x="2649" y="69"/>
                    <a:pt x="2544" y="69"/>
                  </a:cubicBezTo>
                  <a:cubicBezTo>
                    <a:pt x="2292" y="69"/>
                    <a:pt x="2042" y="94"/>
                    <a:pt x="1798" y="119"/>
                  </a:cubicBezTo>
                  <a:cubicBezTo>
                    <a:pt x="1679" y="119"/>
                    <a:pt x="1572" y="155"/>
                    <a:pt x="1453" y="155"/>
                  </a:cubicBezTo>
                  <a:cubicBezTo>
                    <a:pt x="1414" y="170"/>
                    <a:pt x="1376" y="177"/>
                    <a:pt x="1337" y="177"/>
                  </a:cubicBezTo>
                  <a:cubicBezTo>
                    <a:pt x="1257" y="177"/>
                    <a:pt x="1176" y="148"/>
                    <a:pt x="1096" y="107"/>
                  </a:cubicBezTo>
                  <a:cubicBezTo>
                    <a:pt x="1050" y="98"/>
                    <a:pt x="1005" y="75"/>
                    <a:pt x="960" y="75"/>
                  </a:cubicBezTo>
                  <a:cubicBezTo>
                    <a:pt x="946" y="75"/>
                    <a:pt x="931" y="78"/>
                    <a:pt x="917" y="83"/>
                  </a:cubicBezTo>
                  <a:cubicBezTo>
                    <a:pt x="750" y="143"/>
                    <a:pt x="572" y="119"/>
                    <a:pt x="429" y="226"/>
                  </a:cubicBezTo>
                  <a:cubicBezTo>
                    <a:pt x="357" y="238"/>
                    <a:pt x="298" y="274"/>
                    <a:pt x="215" y="286"/>
                  </a:cubicBezTo>
                  <a:cubicBezTo>
                    <a:pt x="203" y="334"/>
                    <a:pt x="238" y="357"/>
                    <a:pt x="250" y="393"/>
                  </a:cubicBezTo>
                  <a:cubicBezTo>
                    <a:pt x="274" y="417"/>
                    <a:pt x="334" y="464"/>
                    <a:pt x="298" y="512"/>
                  </a:cubicBezTo>
                  <a:cubicBezTo>
                    <a:pt x="282" y="529"/>
                    <a:pt x="267" y="535"/>
                    <a:pt x="254" y="535"/>
                  </a:cubicBezTo>
                  <a:cubicBezTo>
                    <a:pt x="220" y="535"/>
                    <a:pt x="196" y="490"/>
                    <a:pt x="179" y="464"/>
                  </a:cubicBezTo>
                  <a:cubicBezTo>
                    <a:pt x="153" y="456"/>
                    <a:pt x="133" y="422"/>
                    <a:pt x="102" y="422"/>
                  </a:cubicBezTo>
                  <a:cubicBezTo>
                    <a:pt x="90" y="422"/>
                    <a:pt x="76" y="427"/>
                    <a:pt x="60" y="441"/>
                  </a:cubicBezTo>
                  <a:lnTo>
                    <a:pt x="24" y="464"/>
                  </a:lnTo>
                  <a:cubicBezTo>
                    <a:pt x="24" y="512"/>
                    <a:pt x="12" y="536"/>
                    <a:pt x="0" y="584"/>
                  </a:cubicBezTo>
                  <a:lnTo>
                    <a:pt x="0" y="679"/>
                  </a:lnTo>
                  <a:cubicBezTo>
                    <a:pt x="18" y="661"/>
                    <a:pt x="42" y="652"/>
                    <a:pt x="66" y="652"/>
                  </a:cubicBezTo>
                  <a:cubicBezTo>
                    <a:pt x="90" y="652"/>
                    <a:pt x="113" y="661"/>
                    <a:pt x="131" y="679"/>
                  </a:cubicBezTo>
                  <a:cubicBezTo>
                    <a:pt x="131" y="691"/>
                    <a:pt x="119" y="750"/>
                    <a:pt x="96" y="774"/>
                  </a:cubicBezTo>
                  <a:cubicBezTo>
                    <a:pt x="84" y="810"/>
                    <a:pt x="36" y="857"/>
                    <a:pt x="119" y="881"/>
                  </a:cubicBezTo>
                  <a:cubicBezTo>
                    <a:pt x="24" y="929"/>
                    <a:pt x="250" y="1036"/>
                    <a:pt x="84" y="1048"/>
                  </a:cubicBezTo>
                  <a:cubicBezTo>
                    <a:pt x="72" y="1167"/>
                    <a:pt x="179" y="1155"/>
                    <a:pt x="238" y="1191"/>
                  </a:cubicBezTo>
                  <a:cubicBezTo>
                    <a:pt x="453" y="1250"/>
                    <a:pt x="453" y="1250"/>
                    <a:pt x="334" y="1417"/>
                  </a:cubicBezTo>
                  <a:cubicBezTo>
                    <a:pt x="262" y="1572"/>
                    <a:pt x="274" y="1727"/>
                    <a:pt x="298" y="1893"/>
                  </a:cubicBezTo>
                  <a:cubicBezTo>
                    <a:pt x="274" y="1941"/>
                    <a:pt x="274" y="1988"/>
                    <a:pt x="262" y="2024"/>
                  </a:cubicBezTo>
                  <a:cubicBezTo>
                    <a:pt x="310" y="2131"/>
                    <a:pt x="417" y="2119"/>
                    <a:pt x="488" y="2167"/>
                  </a:cubicBezTo>
                  <a:cubicBezTo>
                    <a:pt x="572" y="2191"/>
                    <a:pt x="655" y="2239"/>
                    <a:pt x="750" y="2239"/>
                  </a:cubicBezTo>
                  <a:cubicBezTo>
                    <a:pt x="798" y="2239"/>
                    <a:pt x="858" y="2239"/>
                    <a:pt x="905" y="2227"/>
                  </a:cubicBezTo>
                  <a:cubicBezTo>
                    <a:pt x="965" y="2203"/>
                    <a:pt x="1012" y="2203"/>
                    <a:pt x="1048" y="2191"/>
                  </a:cubicBezTo>
                  <a:cubicBezTo>
                    <a:pt x="1155" y="2191"/>
                    <a:pt x="1250" y="2167"/>
                    <a:pt x="1334" y="2131"/>
                  </a:cubicBezTo>
                  <a:cubicBezTo>
                    <a:pt x="1381" y="2119"/>
                    <a:pt x="1441" y="2119"/>
                    <a:pt x="1489" y="2108"/>
                  </a:cubicBezTo>
                  <a:cubicBezTo>
                    <a:pt x="1525" y="2094"/>
                    <a:pt x="1566" y="2091"/>
                    <a:pt x="1608" y="2091"/>
                  </a:cubicBezTo>
                  <a:cubicBezTo>
                    <a:pt x="1642" y="2091"/>
                    <a:pt x="1677" y="2093"/>
                    <a:pt x="1712" y="2093"/>
                  </a:cubicBezTo>
                  <a:cubicBezTo>
                    <a:pt x="1745" y="2093"/>
                    <a:pt x="1778" y="2091"/>
                    <a:pt x="1810" y="2084"/>
                  </a:cubicBezTo>
                  <a:cubicBezTo>
                    <a:pt x="1965" y="2084"/>
                    <a:pt x="2096" y="2108"/>
                    <a:pt x="2215" y="2167"/>
                  </a:cubicBezTo>
                  <a:cubicBezTo>
                    <a:pt x="2298" y="2191"/>
                    <a:pt x="2382" y="2227"/>
                    <a:pt x="2453" y="2262"/>
                  </a:cubicBezTo>
                  <a:cubicBezTo>
                    <a:pt x="2798" y="2489"/>
                    <a:pt x="3132" y="2727"/>
                    <a:pt x="3465" y="2953"/>
                  </a:cubicBezTo>
                  <a:cubicBezTo>
                    <a:pt x="3548" y="3001"/>
                    <a:pt x="3655" y="3060"/>
                    <a:pt x="3727" y="3131"/>
                  </a:cubicBezTo>
                  <a:cubicBezTo>
                    <a:pt x="3834" y="3191"/>
                    <a:pt x="3929" y="3251"/>
                    <a:pt x="4025" y="3322"/>
                  </a:cubicBezTo>
                  <a:cubicBezTo>
                    <a:pt x="4144" y="3382"/>
                    <a:pt x="4227" y="3489"/>
                    <a:pt x="4358" y="3501"/>
                  </a:cubicBezTo>
                  <a:cubicBezTo>
                    <a:pt x="4368" y="3499"/>
                    <a:pt x="4377" y="3498"/>
                    <a:pt x="4387" y="3498"/>
                  </a:cubicBezTo>
                  <a:cubicBezTo>
                    <a:pt x="4471" y="3498"/>
                    <a:pt x="4554" y="3558"/>
                    <a:pt x="4631" y="3558"/>
                  </a:cubicBezTo>
                  <a:cubicBezTo>
                    <a:pt x="4648" y="3558"/>
                    <a:pt x="4666" y="3555"/>
                    <a:pt x="4683" y="3547"/>
                  </a:cubicBezTo>
                  <a:lnTo>
                    <a:pt x="4683" y="3547"/>
                  </a:lnTo>
                  <a:cubicBezTo>
                    <a:pt x="4661" y="3562"/>
                    <a:pt x="4634" y="3581"/>
                    <a:pt x="4608" y="3608"/>
                  </a:cubicBezTo>
                  <a:cubicBezTo>
                    <a:pt x="4608" y="3620"/>
                    <a:pt x="4608" y="3620"/>
                    <a:pt x="4620" y="3643"/>
                  </a:cubicBezTo>
                  <a:cubicBezTo>
                    <a:pt x="4656" y="3655"/>
                    <a:pt x="4703" y="3655"/>
                    <a:pt x="4727" y="3667"/>
                  </a:cubicBezTo>
                  <a:cubicBezTo>
                    <a:pt x="4822" y="3715"/>
                    <a:pt x="4965" y="3679"/>
                    <a:pt x="5001" y="3834"/>
                  </a:cubicBezTo>
                  <a:lnTo>
                    <a:pt x="5037" y="3882"/>
                  </a:lnTo>
                  <a:cubicBezTo>
                    <a:pt x="5096" y="3932"/>
                    <a:pt x="5161" y="3947"/>
                    <a:pt x="5228" y="3947"/>
                  </a:cubicBezTo>
                  <a:cubicBezTo>
                    <a:pt x="5255" y="3947"/>
                    <a:pt x="5283" y="3945"/>
                    <a:pt x="5310" y="3941"/>
                  </a:cubicBezTo>
                  <a:cubicBezTo>
                    <a:pt x="5430" y="3905"/>
                    <a:pt x="5560" y="3893"/>
                    <a:pt x="5680" y="3882"/>
                  </a:cubicBezTo>
                  <a:cubicBezTo>
                    <a:pt x="5799" y="3846"/>
                    <a:pt x="5834" y="3739"/>
                    <a:pt x="5834" y="3643"/>
                  </a:cubicBezTo>
                  <a:lnTo>
                    <a:pt x="5834" y="3524"/>
                  </a:lnTo>
                  <a:cubicBezTo>
                    <a:pt x="5811" y="3310"/>
                    <a:pt x="5834" y="3120"/>
                    <a:pt x="5834" y="2905"/>
                  </a:cubicBezTo>
                  <a:cubicBezTo>
                    <a:pt x="5799" y="2846"/>
                    <a:pt x="5811" y="2786"/>
                    <a:pt x="5799" y="2727"/>
                  </a:cubicBezTo>
                  <a:cubicBezTo>
                    <a:pt x="5775" y="2597"/>
                    <a:pt x="5891" y="2468"/>
                    <a:pt x="5790" y="2327"/>
                  </a:cubicBezTo>
                  <a:lnTo>
                    <a:pt x="5790" y="2327"/>
                  </a:lnTo>
                  <a:cubicBezTo>
                    <a:pt x="5793" y="2329"/>
                    <a:pt x="5796" y="2330"/>
                    <a:pt x="5800" y="2330"/>
                  </a:cubicBezTo>
                  <a:cubicBezTo>
                    <a:pt x="5803" y="2330"/>
                    <a:pt x="5807" y="2328"/>
                    <a:pt x="5811" y="2322"/>
                  </a:cubicBezTo>
                  <a:cubicBezTo>
                    <a:pt x="5834" y="2310"/>
                    <a:pt x="5846" y="2298"/>
                    <a:pt x="5846" y="2286"/>
                  </a:cubicBezTo>
                  <a:cubicBezTo>
                    <a:pt x="5846" y="2167"/>
                    <a:pt x="5811" y="2060"/>
                    <a:pt x="5775" y="1953"/>
                  </a:cubicBezTo>
                  <a:cubicBezTo>
                    <a:pt x="5727" y="1917"/>
                    <a:pt x="5668" y="1881"/>
                    <a:pt x="5596" y="1881"/>
                  </a:cubicBezTo>
                  <a:cubicBezTo>
                    <a:pt x="5553" y="1886"/>
                    <a:pt x="5511" y="1893"/>
                    <a:pt x="5472" y="1893"/>
                  </a:cubicBezTo>
                  <a:cubicBezTo>
                    <a:pt x="5416" y="1893"/>
                    <a:pt x="5365" y="1878"/>
                    <a:pt x="5322" y="1822"/>
                  </a:cubicBezTo>
                  <a:cubicBezTo>
                    <a:pt x="5382" y="1810"/>
                    <a:pt x="5441" y="1786"/>
                    <a:pt x="5418" y="1715"/>
                  </a:cubicBezTo>
                  <a:cubicBezTo>
                    <a:pt x="4977" y="1298"/>
                    <a:pt x="4489" y="976"/>
                    <a:pt x="4013" y="595"/>
                  </a:cubicBezTo>
                  <a:cubicBezTo>
                    <a:pt x="3941" y="595"/>
                    <a:pt x="3870" y="584"/>
                    <a:pt x="3834" y="512"/>
                  </a:cubicBezTo>
                  <a:cubicBezTo>
                    <a:pt x="3763" y="393"/>
                    <a:pt x="3655" y="286"/>
                    <a:pt x="3536" y="214"/>
                  </a:cubicBezTo>
                  <a:cubicBezTo>
                    <a:pt x="3417" y="143"/>
                    <a:pt x="3310" y="24"/>
                    <a:pt x="3155"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0" name="Google Shape;160;p9"/>
            <p:cNvSpPr/>
            <p:nvPr/>
          </p:nvSpPr>
          <p:spPr>
            <a:xfrm>
              <a:off x="4764500" y="3140575"/>
              <a:ext cx="117375" cy="110700"/>
            </a:xfrm>
            <a:custGeom>
              <a:avLst/>
              <a:gdLst/>
              <a:ahLst/>
              <a:cxnLst/>
              <a:rect l="l" t="t" r="r" b="b"/>
              <a:pathLst>
                <a:path w="4695" h="4428" extrusionOk="0">
                  <a:moveTo>
                    <a:pt x="3688" y="1"/>
                  </a:moveTo>
                  <a:cubicBezTo>
                    <a:pt x="3645" y="1"/>
                    <a:pt x="3599" y="10"/>
                    <a:pt x="3551" y="29"/>
                  </a:cubicBezTo>
                  <a:cubicBezTo>
                    <a:pt x="3448" y="113"/>
                    <a:pt x="3345" y="190"/>
                    <a:pt x="3208" y="190"/>
                  </a:cubicBezTo>
                  <a:cubicBezTo>
                    <a:pt x="3170" y="190"/>
                    <a:pt x="3130" y="185"/>
                    <a:pt x="3087" y="172"/>
                  </a:cubicBezTo>
                  <a:cubicBezTo>
                    <a:pt x="3063" y="172"/>
                    <a:pt x="3016" y="184"/>
                    <a:pt x="2992" y="208"/>
                  </a:cubicBezTo>
                  <a:cubicBezTo>
                    <a:pt x="2813" y="255"/>
                    <a:pt x="2647" y="315"/>
                    <a:pt x="2492" y="446"/>
                  </a:cubicBezTo>
                  <a:cubicBezTo>
                    <a:pt x="2468" y="482"/>
                    <a:pt x="2408" y="529"/>
                    <a:pt x="2468" y="589"/>
                  </a:cubicBezTo>
                  <a:cubicBezTo>
                    <a:pt x="2492" y="636"/>
                    <a:pt x="2468" y="648"/>
                    <a:pt x="2432" y="648"/>
                  </a:cubicBezTo>
                  <a:cubicBezTo>
                    <a:pt x="2397" y="648"/>
                    <a:pt x="2349" y="624"/>
                    <a:pt x="2301" y="624"/>
                  </a:cubicBezTo>
                  <a:cubicBezTo>
                    <a:pt x="2285" y="624"/>
                    <a:pt x="2264" y="630"/>
                    <a:pt x="2248" y="630"/>
                  </a:cubicBezTo>
                  <a:cubicBezTo>
                    <a:pt x="2240" y="630"/>
                    <a:pt x="2234" y="628"/>
                    <a:pt x="2230" y="624"/>
                  </a:cubicBezTo>
                  <a:cubicBezTo>
                    <a:pt x="2186" y="603"/>
                    <a:pt x="2146" y="592"/>
                    <a:pt x="2108" y="592"/>
                  </a:cubicBezTo>
                  <a:cubicBezTo>
                    <a:pt x="2044" y="592"/>
                    <a:pt x="1989" y="624"/>
                    <a:pt x="1944" y="684"/>
                  </a:cubicBezTo>
                  <a:cubicBezTo>
                    <a:pt x="1916" y="712"/>
                    <a:pt x="1892" y="723"/>
                    <a:pt x="1868" y="723"/>
                  </a:cubicBezTo>
                  <a:cubicBezTo>
                    <a:pt x="1851" y="723"/>
                    <a:pt x="1833" y="718"/>
                    <a:pt x="1813" y="708"/>
                  </a:cubicBezTo>
                  <a:cubicBezTo>
                    <a:pt x="1779" y="691"/>
                    <a:pt x="1746" y="674"/>
                    <a:pt x="1716" y="674"/>
                  </a:cubicBezTo>
                  <a:cubicBezTo>
                    <a:pt x="1704" y="674"/>
                    <a:pt x="1693" y="677"/>
                    <a:pt x="1682" y="684"/>
                  </a:cubicBezTo>
                  <a:cubicBezTo>
                    <a:pt x="1646" y="696"/>
                    <a:pt x="1623" y="708"/>
                    <a:pt x="1623" y="755"/>
                  </a:cubicBezTo>
                  <a:cubicBezTo>
                    <a:pt x="1640" y="806"/>
                    <a:pt x="1632" y="821"/>
                    <a:pt x="1606" y="821"/>
                  </a:cubicBezTo>
                  <a:cubicBezTo>
                    <a:pt x="1595" y="821"/>
                    <a:pt x="1580" y="818"/>
                    <a:pt x="1563" y="815"/>
                  </a:cubicBezTo>
                  <a:cubicBezTo>
                    <a:pt x="1539" y="827"/>
                    <a:pt x="1527" y="827"/>
                    <a:pt x="1515" y="839"/>
                  </a:cubicBezTo>
                  <a:cubicBezTo>
                    <a:pt x="1361" y="993"/>
                    <a:pt x="1230" y="1113"/>
                    <a:pt x="1051" y="1220"/>
                  </a:cubicBezTo>
                  <a:cubicBezTo>
                    <a:pt x="980" y="1255"/>
                    <a:pt x="920" y="1315"/>
                    <a:pt x="908" y="1410"/>
                  </a:cubicBezTo>
                  <a:cubicBezTo>
                    <a:pt x="884" y="1458"/>
                    <a:pt x="884" y="1482"/>
                    <a:pt x="884" y="1529"/>
                  </a:cubicBezTo>
                  <a:cubicBezTo>
                    <a:pt x="908" y="1636"/>
                    <a:pt x="884" y="1732"/>
                    <a:pt x="908" y="1827"/>
                  </a:cubicBezTo>
                  <a:cubicBezTo>
                    <a:pt x="932" y="1898"/>
                    <a:pt x="920" y="1958"/>
                    <a:pt x="932" y="2029"/>
                  </a:cubicBezTo>
                  <a:cubicBezTo>
                    <a:pt x="968" y="2089"/>
                    <a:pt x="968" y="2172"/>
                    <a:pt x="980" y="2244"/>
                  </a:cubicBezTo>
                  <a:cubicBezTo>
                    <a:pt x="990" y="2317"/>
                    <a:pt x="973" y="2353"/>
                    <a:pt x="905" y="2353"/>
                  </a:cubicBezTo>
                  <a:cubicBezTo>
                    <a:pt x="895" y="2353"/>
                    <a:pt x="884" y="2352"/>
                    <a:pt x="873" y="2351"/>
                  </a:cubicBezTo>
                  <a:lnTo>
                    <a:pt x="742" y="2351"/>
                  </a:lnTo>
                  <a:cubicBezTo>
                    <a:pt x="730" y="2351"/>
                    <a:pt x="706" y="2363"/>
                    <a:pt x="694" y="2363"/>
                  </a:cubicBezTo>
                  <a:cubicBezTo>
                    <a:pt x="646" y="2375"/>
                    <a:pt x="622" y="2410"/>
                    <a:pt x="587" y="2434"/>
                  </a:cubicBezTo>
                  <a:cubicBezTo>
                    <a:pt x="570" y="2485"/>
                    <a:pt x="529" y="2500"/>
                    <a:pt x="490" y="2500"/>
                  </a:cubicBezTo>
                  <a:cubicBezTo>
                    <a:pt x="473" y="2500"/>
                    <a:pt x="458" y="2497"/>
                    <a:pt x="444" y="2494"/>
                  </a:cubicBezTo>
                  <a:cubicBezTo>
                    <a:pt x="414" y="2488"/>
                    <a:pt x="386" y="2485"/>
                    <a:pt x="359" y="2485"/>
                  </a:cubicBezTo>
                  <a:cubicBezTo>
                    <a:pt x="277" y="2485"/>
                    <a:pt x="206" y="2506"/>
                    <a:pt x="134" y="2506"/>
                  </a:cubicBezTo>
                  <a:cubicBezTo>
                    <a:pt x="111" y="2506"/>
                    <a:pt x="111" y="2506"/>
                    <a:pt x="99" y="2529"/>
                  </a:cubicBezTo>
                  <a:cubicBezTo>
                    <a:pt x="15" y="2613"/>
                    <a:pt x="111" y="2672"/>
                    <a:pt x="134" y="2744"/>
                  </a:cubicBezTo>
                  <a:cubicBezTo>
                    <a:pt x="134" y="2827"/>
                    <a:pt x="87" y="2898"/>
                    <a:pt x="99" y="2970"/>
                  </a:cubicBezTo>
                  <a:cubicBezTo>
                    <a:pt x="111" y="3065"/>
                    <a:pt x="158" y="3137"/>
                    <a:pt x="170" y="3208"/>
                  </a:cubicBezTo>
                  <a:cubicBezTo>
                    <a:pt x="156" y="3194"/>
                    <a:pt x="144" y="3190"/>
                    <a:pt x="132" y="3190"/>
                  </a:cubicBezTo>
                  <a:cubicBezTo>
                    <a:pt x="101" y="3190"/>
                    <a:pt x="73" y="3220"/>
                    <a:pt x="39" y="3220"/>
                  </a:cubicBezTo>
                  <a:cubicBezTo>
                    <a:pt x="27" y="3244"/>
                    <a:pt x="27" y="3268"/>
                    <a:pt x="39" y="3279"/>
                  </a:cubicBezTo>
                  <a:cubicBezTo>
                    <a:pt x="49" y="3297"/>
                    <a:pt x="50" y="3302"/>
                    <a:pt x="45" y="3302"/>
                  </a:cubicBezTo>
                  <a:cubicBezTo>
                    <a:pt x="38" y="3302"/>
                    <a:pt x="19" y="3288"/>
                    <a:pt x="9" y="3288"/>
                  </a:cubicBezTo>
                  <a:cubicBezTo>
                    <a:pt x="3" y="3288"/>
                    <a:pt x="0" y="3292"/>
                    <a:pt x="3" y="3303"/>
                  </a:cubicBezTo>
                  <a:cubicBezTo>
                    <a:pt x="3" y="3375"/>
                    <a:pt x="87" y="3601"/>
                    <a:pt x="99" y="3625"/>
                  </a:cubicBezTo>
                  <a:cubicBezTo>
                    <a:pt x="99" y="3625"/>
                    <a:pt x="93" y="3619"/>
                    <a:pt x="83" y="3619"/>
                  </a:cubicBezTo>
                  <a:cubicBezTo>
                    <a:pt x="77" y="3619"/>
                    <a:pt x="71" y="3621"/>
                    <a:pt x="63" y="3625"/>
                  </a:cubicBezTo>
                  <a:cubicBezTo>
                    <a:pt x="51" y="3649"/>
                    <a:pt x="51" y="3672"/>
                    <a:pt x="51" y="3684"/>
                  </a:cubicBezTo>
                  <a:cubicBezTo>
                    <a:pt x="75" y="3744"/>
                    <a:pt x="87" y="3803"/>
                    <a:pt x="158" y="3815"/>
                  </a:cubicBezTo>
                  <a:cubicBezTo>
                    <a:pt x="194" y="3815"/>
                    <a:pt x="206" y="3839"/>
                    <a:pt x="218" y="3839"/>
                  </a:cubicBezTo>
                  <a:cubicBezTo>
                    <a:pt x="235" y="3836"/>
                    <a:pt x="248" y="3834"/>
                    <a:pt x="260" y="3834"/>
                  </a:cubicBezTo>
                  <a:cubicBezTo>
                    <a:pt x="286" y="3834"/>
                    <a:pt x="300" y="3843"/>
                    <a:pt x="325" y="3851"/>
                  </a:cubicBezTo>
                  <a:cubicBezTo>
                    <a:pt x="337" y="3863"/>
                    <a:pt x="337" y="3887"/>
                    <a:pt x="349" y="3887"/>
                  </a:cubicBezTo>
                  <a:cubicBezTo>
                    <a:pt x="396" y="3899"/>
                    <a:pt x="444" y="3899"/>
                    <a:pt x="444" y="3946"/>
                  </a:cubicBezTo>
                  <a:cubicBezTo>
                    <a:pt x="483" y="3985"/>
                    <a:pt x="511" y="4034"/>
                    <a:pt x="556" y="4034"/>
                  </a:cubicBezTo>
                  <a:cubicBezTo>
                    <a:pt x="580" y="4034"/>
                    <a:pt x="609" y="4019"/>
                    <a:pt x="646" y="3982"/>
                  </a:cubicBezTo>
                  <a:cubicBezTo>
                    <a:pt x="670" y="3946"/>
                    <a:pt x="682" y="3899"/>
                    <a:pt x="706" y="3863"/>
                  </a:cubicBezTo>
                  <a:cubicBezTo>
                    <a:pt x="765" y="3827"/>
                    <a:pt x="825" y="3827"/>
                    <a:pt x="896" y="3803"/>
                  </a:cubicBezTo>
                  <a:cubicBezTo>
                    <a:pt x="896" y="3803"/>
                    <a:pt x="920" y="3791"/>
                    <a:pt x="932" y="3791"/>
                  </a:cubicBezTo>
                  <a:cubicBezTo>
                    <a:pt x="961" y="3769"/>
                    <a:pt x="987" y="3751"/>
                    <a:pt x="1008" y="3751"/>
                  </a:cubicBezTo>
                  <a:cubicBezTo>
                    <a:pt x="1032" y="3751"/>
                    <a:pt x="1051" y="3772"/>
                    <a:pt x="1063" y="3827"/>
                  </a:cubicBezTo>
                  <a:lnTo>
                    <a:pt x="1063" y="3863"/>
                  </a:lnTo>
                  <a:cubicBezTo>
                    <a:pt x="1099" y="3911"/>
                    <a:pt x="1111" y="3958"/>
                    <a:pt x="1111" y="4006"/>
                  </a:cubicBezTo>
                  <a:cubicBezTo>
                    <a:pt x="1123" y="4030"/>
                    <a:pt x="1146" y="4030"/>
                    <a:pt x="1158" y="4041"/>
                  </a:cubicBezTo>
                  <a:lnTo>
                    <a:pt x="1218" y="4041"/>
                  </a:lnTo>
                  <a:cubicBezTo>
                    <a:pt x="1226" y="4038"/>
                    <a:pt x="1235" y="4036"/>
                    <a:pt x="1245" y="4036"/>
                  </a:cubicBezTo>
                  <a:cubicBezTo>
                    <a:pt x="1264" y="4036"/>
                    <a:pt x="1285" y="4041"/>
                    <a:pt x="1301" y="4041"/>
                  </a:cubicBezTo>
                  <a:cubicBezTo>
                    <a:pt x="1325" y="4047"/>
                    <a:pt x="1349" y="4050"/>
                    <a:pt x="1373" y="4050"/>
                  </a:cubicBezTo>
                  <a:cubicBezTo>
                    <a:pt x="1396" y="4050"/>
                    <a:pt x="1420" y="4047"/>
                    <a:pt x="1444" y="4041"/>
                  </a:cubicBezTo>
                  <a:cubicBezTo>
                    <a:pt x="1471" y="4028"/>
                    <a:pt x="1497" y="4022"/>
                    <a:pt x="1523" y="4022"/>
                  </a:cubicBezTo>
                  <a:cubicBezTo>
                    <a:pt x="1586" y="4022"/>
                    <a:pt x="1643" y="4058"/>
                    <a:pt x="1694" y="4101"/>
                  </a:cubicBezTo>
                  <a:cubicBezTo>
                    <a:pt x="1754" y="4149"/>
                    <a:pt x="1813" y="4232"/>
                    <a:pt x="1896" y="4268"/>
                  </a:cubicBezTo>
                  <a:cubicBezTo>
                    <a:pt x="1901" y="4269"/>
                    <a:pt x="1906" y="4270"/>
                    <a:pt x="1912" y="4270"/>
                  </a:cubicBezTo>
                  <a:cubicBezTo>
                    <a:pt x="1926" y="4270"/>
                    <a:pt x="1941" y="4266"/>
                    <a:pt x="1953" y="4266"/>
                  </a:cubicBezTo>
                  <a:cubicBezTo>
                    <a:pt x="1973" y="4266"/>
                    <a:pt x="1982" y="4276"/>
                    <a:pt x="1956" y="4327"/>
                  </a:cubicBezTo>
                  <a:lnTo>
                    <a:pt x="1992" y="4351"/>
                  </a:lnTo>
                  <a:cubicBezTo>
                    <a:pt x="2071" y="4400"/>
                    <a:pt x="2123" y="4427"/>
                    <a:pt x="2160" y="4427"/>
                  </a:cubicBezTo>
                  <a:cubicBezTo>
                    <a:pt x="2212" y="4427"/>
                    <a:pt x="2233" y="4374"/>
                    <a:pt x="2254" y="4256"/>
                  </a:cubicBezTo>
                  <a:cubicBezTo>
                    <a:pt x="2254" y="4232"/>
                    <a:pt x="2277" y="4208"/>
                    <a:pt x="2277" y="4196"/>
                  </a:cubicBezTo>
                  <a:cubicBezTo>
                    <a:pt x="2289" y="4113"/>
                    <a:pt x="2301" y="4041"/>
                    <a:pt x="2337" y="3970"/>
                  </a:cubicBezTo>
                  <a:cubicBezTo>
                    <a:pt x="2349" y="3958"/>
                    <a:pt x="2349" y="3922"/>
                    <a:pt x="2361" y="3899"/>
                  </a:cubicBezTo>
                  <a:cubicBezTo>
                    <a:pt x="2373" y="3815"/>
                    <a:pt x="2432" y="3756"/>
                    <a:pt x="2408" y="3684"/>
                  </a:cubicBezTo>
                  <a:cubicBezTo>
                    <a:pt x="2343" y="3477"/>
                    <a:pt x="2397" y="3360"/>
                    <a:pt x="2562" y="3360"/>
                  </a:cubicBezTo>
                  <a:cubicBezTo>
                    <a:pt x="2578" y="3360"/>
                    <a:pt x="2594" y="3361"/>
                    <a:pt x="2611" y="3363"/>
                  </a:cubicBezTo>
                  <a:cubicBezTo>
                    <a:pt x="2671" y="3325"/>
                    <a:pt x="2721" y="3279"/>
                    <a:pt x="2774" y="3279"/>
                  </a:cubicBezTo>
                  <a:cubicBezTo>
                    <a:pt x="2805" y="3279"/>
                    <a:pt x="2837" y="3295"/>
                    <a:pt x="2873" y="3339"/>
                  </a:cubicBezTo>
                  <a:cubicBezTo>
                    <a:pt x="2883" y="3354"/>
                    <a:pt x="2897" y="3361"/>
                    <a:pt x="2913" y="3361"/>
                  </a:cubicBezTo>
                  <a:cubicBezTo>
                    <a:pt x="2936" y="3361"/>
                    <a:pt x="2964" y="3348"/>
                    <a:pt x="2992" y="3327"/>
                  </a:cubicBezTo>
                  <a:cubicBezTo>
                    <a:pt x="3051" y="3256"/>
                    <a:pt x="3147" y="3208"/>
                    <a:pt x="3230" y="3125"/>
                  </a:cubicBezTo>
                  <a:cubicBezTo>
                    <a:pt x="3240" y="3083"/>
                    <a:pt x="3233" y="3062"/>
                    <a:pt x="3217" y="3053"/>
                  </a:cubicBezTo>
                  <a:lnTo>
                    <a:pt x="3217" y="3053"/>
                  </a:lnTo>
                  <a:cubicBezTo>
                    <a:pt x="3268" y="3033"/>
                    <a:pt x="3291" y="2984"/>
                    <a:pt x="3266" y="2898"/>
                  </a:cubicBezTo>
                  <a:lnTo>
                    <a:pt x="3266" y="2898"/>
                  </a:lnTo>
                  <a:cubicBezTo>
                    <a:pt x="3275" y="2921"/>
                    <a:pt x="3289" y="2928"/>
                    <a:pt x="3305" y="2928"/>
                  </a:cubicBezTo>
                  <a:cubicBezTo>
                    <a:pt x="3330" y="2928"/>
                    <a:pt x="3358" y="2910"/>
                    <a:pt x="3373" y="2910"/>
                  </a:cubicBezTo>
                  <a:cubicBezTo>
                    <a:pt x="3468" y="2898"/>
                    <a:pt x="3504" y="2851"/>
                    <a:pt x="3540" y="2768"/>
                  </a:cubicBezTo>
                  <a:cubicBezTo>
                    <a:pt x="3550" y="2714"/>
                    <a:pt x="3580" y="2670"/>
                    <a:pt x="3637" y="2670"/>
                  </a:cubicBezTo>
                  <a:cubicBezTo>
                    <a:pt x="3644" y="2670"/>
                    <a:pt x="3651" y="2671"/>
                    <a:pt x="3659" y="2672"/>
                  </a:cubicBezTo>
                  <a:cubicBezTo>
                    <a:pt x="3742" y="2648"/>
                    <a:pt x="3766" y="2565"/>
                    <a:pt x="3790" y="2494"/>
                  </a:cubicBezTo>
                  <a:cubicBezTo>
                    <a:pt x="3801" y="2387"/>
                    <a:pt x="3849" y="2315"/>
                    <a:pt x="3956" y="2291"/>
                  </a:cubicBezTo>
                  <a:cubicBezTo>
                    <a:pt x="3980" y="2291"/>
                    <a:pt x="4004" y="2267"/>
                    <a:pt x="4016" y="2244"/>
                  </a:cubicBezTo>
                  <a:cubicBezTo>
                    <a:pt x="4028" y="2184"/>
                    <a:pt x="4087" y="2184"/>
                    <a:pt x="4135" y="2184"/>
                  </a:cubicBezTo>
                  <a:cubicBezTo>
                    <a:pt x="4159" y="2184"/>
                    <a:pt x="4194" y="2172"/>
                    <a:pt x="4218" y="2148"/>
                  </a:cubicBezTo>
                  <a:cubicBezTo>
                    <a:pt x="4361" y="2077"/>
                    <a:pt x="4385" y="1946"/>
                    <a:pt x="4397" y="1815"/>
                  </a:cubicBezTo>
                  <a:cubicBezTo>
                    <a:pt x="4421" y="1732"/>
                    <a:pt x="4444" y="1648"/>
                    <a:pt x="4504" y="1589"/>
                  </a:cubicBezTo>
                  <a:cubicBezTo>
                    <a:pt x="4516" y="1553"/>
                    <a:pt x="4552" y="1541"/>
                    <a:pt x="4563" y="1494"/>
                  </a:cubicBezTo>
                  <a:cubicBezTo>
                    <a:pt x="4563" y="1470"/>
                    <a:pt x="4599" y="1458"/>
                    <a:pt x="4623" y="1458"/>
                  </a:cubicBezTo>
                  <a:cubicBezTo>
                    <a:pt x="4659" y="1458"/>
                    <a:pt x="4683" y="1434"/>
                    <a:pt x="4694" y="1422"/>
                  </a:cubicBezTo>
                  <a:cubicBezTo>
                    <a:pt x="4683" y="1291"/>
                    <a:pt x="4671" y="1160"/>
                    <a:pt x="4683" y="1017"/>
                  </a:cubicBezTo>
                  <a:cubicBezTo>
                    <a:pt x="4683" y="958"/>
                    <a:pt x="4671" y="922"/>
                    <a:pt x="4659" y="863"/>
                  </a:cubicBezTo>
                  <a:cubicBezTo>
                    <a:pt x="4635" y="743"/>
                    <a:pt x="4575" y="636"/>
                    <a:pt x="4623" y="517"/>
                  </a:cubicBezTo>
                  <a:cubicBezTo>
                    <a:pt x="4623" y="482"/>
                    <a:pt x="4623" y="458"/>
                    <a:pt x="4611" y="422"/>
                  </a:cubicBezTo>
                  <a:cubicBezTo>
                    <a:pt x="4516" y="303"/>
                    <a:pt x="4397" y="231"/>
                    <a:pt x="4254" y="220"/>
                  </a:cubicBezTo>
                  <a:cubicBezTo>
                    <a:pt x="4099" y="208"/>
                    <a:pt x="3980" y="160"/>
                    <a:pt x="3861" y="65"/>
                  </a:cubicBezTo>
                  <a:cubicBezTo>
                    <a:pt x="3811" y="22"/>
                    <a:pt x="3752" y="1"/>
                    <a:pt x="3688"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1" name="Google Shape;161;p9"/>
            <p:cNvSpPr/>
            <p:nvPr/>
          </p:nvSpPr>
          <p:spPr>
            <a:xfrm>
              <a:off x="1906475" y="1466675"/>
              <a:ext cx="3163525" cy="2660175"/>
            </a:xfrm>
            <a:custGeom>
              <a:avLst/>
              <a:gdLst/>
              <a:ahLst/>
              <a:cxnLst/>
              <a:rect l="l" t="t" r="r" b="b"/>
              <a:pathLst>
                <a:path w="126541" h="106407" extrusionOk="0">
                  <a:moveTo>
                    <a:pt x="17169" y="1"/>
                  </a:moveTo>
                  <a:lnTo>
                    <a:pt x="16836" y="60"/>
                  </a:lnTo>
                  <a:lnTo>
                    <a:pt x="16526" y="370"/>
                  </a:lnTo>
                  <a:lnTo>
                    <a:pt x="16169" y="572"/>
                  </a:lnTo>
                  <a:lnTo>
                    <a:pt x="15812" y="786"/>
                  </a:lnTo>
                  <a:lnTo>
                    <a:pt x="15610" y="834"/>
                  </a:lnTo>
                  <a:lnTo>
                    <a:pt x="15514" y="667"/>
                  </a:lnTo>
                  <a:lnTo>
                    <a:pt x="15121" y="72"/>
                  </a:lnTo>
                  <a:lnTo>
                    <a:pt x="14455" y="334"/>
                  </a:lnTo>
                  <a:lnTo>
                    <a:pt x="13752" y="906"/>
                  </a:lnTo>
                  <a:lnTo>
                    <a:pt x="13038" y="1394"/>
                  </a:lnTo>
                  <a:lnTo>
                    <a:pt x="12324" y="1739"/>
                  </a:lnTo>
                  <a:lnTo>
                    <a:pt x="11657" y="2156"/>
                  </a:lnTo>
                  <a:lnTo>
                    <a:pt x="11383" y="2334"/>
                  </a:lnTo>
                  <a:lnTo>
                    <a:pt x="11050" y="2358"/>
                  </a:lnTo>
                  <a:lnTo>
                    <a:pt x="10728" y="2596"/>
                  </a:lnTo>
                  <a:lnTo>
                    <a:pt x="10609" y="3049"/>
                  </a:lnTo>
                  <a:lnTo>
                    <a:pt x="10466" y="3251"/>
                  </a:lnTo>
                  <a:lnTo>
                    <a:pt x="10514" y="3549"/>
                  </a:lnTo>
                  <a:lnTo>
                    <a:pt x="10633" y="3608"/>
                  </a:lnTo>
                  <a:lnTo>
                    <a:pt x="10764" y="3584"/>
                  </a:lnTo>
                  <a:lnTo>
                    <a:pt x="10990" y="3525"/>
                  </a:lnTo>
                  <a:lnTo>
                    <a:pt x="11192" y="3608"/>
                  </a:lnTo>
                  <a:lnTo>
                    <a:pt x="10966" y="3834"/>
                  </a:lnTo>
                  <a:lnTo>
                    <a:pt x="10847" y="4073"/>
                  </a:lnTo>
                  <a:lnTo>
                    <a:pt x="11121" y="4263"/>
                  </a:lnTo>
                  <a:lnTo>
                    <a:pt x="11478" y="4346"/>
                  </a:lnTo>
                  <a:lnTo>
                    <a:pt x="11669" y="4323"/>
                  </a:lnTo>
                  <a:lnTo>
                    <a:pt x="11871" y="4299"/>
                  </a:lnTo>
                  <a:lnTo>
                    <a:pt x="11990" y="4358"/>
                  </a:lnTo>
                  <a:lnTo>
                    <a:pt x="12073" y="4466"/>
                  </a:lnTo>
                  <a:lnTo>
                    <a:pt x="11621" y="4835"/>
                  </a:lnTo>
                  <a:lnTo>
                    <a:pt x="11073" y="5001"/>
                  </a:lnTo>
                  <a:lnTo>
                    <a:pt x="10383" y="4727"/>
                  </a:lnTo>
                  <a:lnTo>
                    <a:pt x="9871" y="5454"/>
                  </a:lnTo>
                  <a:lnTo>
                    <a:pt x="9597" y="4739"/>
                  </a:lnTo>
                  <a:lnTo>
                    <a:pt x="9061" y="4942"/>
                  </a:lnTo>
                  <a:lnTo>
                    <a:pt x="8228" y="5335"/>
                  </a:lnTo>
                  <a:lnTo>
                    <a:pt x="7323" y="5454"/>
                  </a:lnTo>
                  <a:lnTo>
                    <a:pt x="6656" y="5537"/>
                  </a:lnTo>
                  <a:lnTo>
                    <a:pt x="6001" y="5478"/>
                  </a:lnTo>
                  <a:lnTo>
                    <a:pt x="5537" y="5073"/>
                  </a:lnTo>
                  <a:lnTo>
                    <a:pt x="5263" y="4442"/>
                  </a:lnTo>
                  <a:lnTo>
                    <a:pt x="4954" y="5085"/>
                  </a:lnTo>
                  <a:lnTo>
                    <a:pt x="4334" y="5335"/>
                  </a:lnTo>
                  <a:lnTo>
                    <a:pt x="3822" y="5561"/>
                  </a:lnTo>
                  <a:lnTo>
                    <a:pt x="3953" y="6085"/>
                  </a:lnTo>
                  <a:lnTo>
                    <a:pt x="2858" y="6573"/>
                  </a:lnTo>
                  <a:lnTo>
                    <a:pt x="1679" y="6644"/>
                  </a:lnTo>
                  <a:lnTo>
                    <a:pt x="1536" y="6692"/>
                  </a:lnTo>
                  <a:lnTo>
                    <a:pt x="1382" y="6799"/>
                  </a:lnTo>
                  <a:lnTo>
                    <a:pt x="1215" y="6978"/>
                  </a:lnTo>
                  <a:lnTo>
                    <a:pt x="1203" y="7216"/>
                  </a:lnTo>
                  <a:lnTo>
                    <a:pt x="1358" y="7394"/>
                  </a:lnTo>
                  <a:lnTo>
                    <a:pt x="1596" y="7383"/>
                  </a:lnTo>
                  <a:lnTo>
                    <a:pt x="1751" y="7347"/>
                  </a:lnTo>
                  <a:lnTo>
                    <a:pt x="1929" y="7442"/>
                  </a:lnTo>
                  <a:lnTo>
                    <a:pt x="1203" y="7883"/>
                  </a:lnTo>
                  <a:lnTo>
                    <a:pt x="429" y="8359"/>
                  </a:lnTo>
                  <a:lnTo>
                    <a:pt x="298" y="8537"/>
                  </a:lnTo>
                  <a:lnTo>
                    <a:pt x="310" y="8776"/>
                  </a:lnTo>
                  <a:lnTo>
                    <a:pt x="524" y="9228"/>
                  </a:lnTo>
                  <a:lnTo>
                    <a:pt x="239" y="9657"/>
                  </a:lnTo>
                  <a:lnTo>
                    <a:pt x="120" y="9847"/>
                  </a:lnTo>
                  <a:lnTo>
                    <a:pt x="60" y="10097"/>
                  </a:lnTo>
                  <a:lnTo>
                    <a:pt x="1" y="10454"/>
                  </a:lnTo>
                  <a:lnTo>
                    <a:pt x="155" y="10740"/>
                  </a:lnTo>
                  <a:lnTo>
                    <a:pt x="393" y="10692"/>
                  </a:lnTo>
                  <a:lnTo>
                    <a:pt x="584" y="10478"/>
                  </a:lnTo>
                  <a:lnTo>
                    <a:pt x="965" y="10264"/>
                  </a:lnTo>
                  <a:lnTo>
                    <a:pt x="1370" y="10300"/>
                  </a:lnTo>
                  <a:lnTo>
                    <a:pt x="1489" y="10538"/>
                  </a:lnTo>
                  <a:lnTo>
                    <a:pt x="1370" y="10800"/>
                  </a:lnTo>
                  <a:lnTo>
                    <a:pt x="1465" y="11097"/>
                  </a:lnTo>
                  <a:lnTo>
                    <a:pt x="1656" y="11347"/>
                  </a:lnTo>
                  <a:lnTo>
                    <a:pt x="1798" y="11526"/>
                  </a:lnTo>
                  <a:lnTo>
                    <a:pt x="1703" y="11740"/>
                  </a:lnTo>
                  <a:lnTo>
                    <a:pt x="1441" y="12097"/>
                  </a:lnTo>
                  <a:lnTo>
                    <a:pt x="1620" y="12502"/>
                  </a:lnTo>
                  <a:lnTo>
                    <a:pt x="2001" y="12586"/>
                  </a:lnTo>
                  <a:lnTo>
                    <a:pt x="2263" y="12300"/>
                  </a:lnTo>
                  <a:lnTo>
                    <a:pt x="2727" y="12181"/>
                  </a:lnTo>
                  <a:lnTo>
                    <a:pt x="3096" y="12466"/>
                  </a:lnTo>
                  <a:lnTo>
                    <a:pt x="3132" y="12752"/>
                  </a:lnTo>
                  <a:lnTo>
                    <a:pt x="2858" y="12895"/>
                  </a:lnTo>
                  <a:lnTo>
                    <a:pt x="2120" y="13812"/>
                  </a:lnTo>
                  <a:cubicBezTo>
                    <a:pt x="2009" y="14651"/>
                    <a:pt x="2082" y="15537"/>
                    <a:pt x="2508" y="15537"/>
                  </a:cubicBezTo>
                  <a:cubicBezTo>
                    <a:pt x="2722" y="15537"/>
                    <a:pt x="3026" y="15311"/>
                    <a:pt x="3441" y="14741"/>
                  </a:cubicBezTo>
                  <a:lnTo>
                    <a:pt x="4180" y="14669"/>
                  </a:lnTo>
                  <a:lnTo>
                    <a:pt x="4227" y="14645"/>
                  </a:lnTo>
                  <a:lnTo>
                    <a:pt x="4287" y="14586"/>
                  </a:lnTo>
                  <a:lnTo>
                    <a:pt x="4501" y="14360"/>
                  </a:lnTo>
                  <a:lnTo>
                    <a:pt x="4763" y="14467"/>
                  </a:lnTo>
                  <a:lnTo>
                    <a:pt x="4918" y="14800"/>
                  </a:lnTo>
                  <a:lnTo>
                    <a:pt x="4704" y="15122"/>
                  </a:lnTo>
                  <a:lnTo>
                    <a:pt x="4453" y="15312"/>
                  </a:lnTo>
                  <a:lnTo>
                    <a:pt x="4358" y="15610"/>
                  </a:lnTo>
                  <a:lnTo>
                    <a:pt x="4299" y="16086"/>
                  </a:lnTo>
                  <a:lnTo>
                    <a:pt x="3918" y="16431"/>
                  </a:lnTo>
                  <a:lnTo>
                    <a:pt x="3572" y="16800"/>
                  </a:lnTo>
                  <a:lnTo>
                    <a:pt x="3572" y="17336"/>
                  </a:lnTo>
                  <a:lnTo>
                    <a:pt x="3918" y="17646"/>
                  </a:lnTo>
                  <a:lnTo>
                    <a:pt x="4406" y="17705"/>
                  </a:lnTo>
                  <a:lnTo>
                    <a:pt x="4823" y="17598"/>
                  </a:lnTo>
                  <a:lnTo>
                    <a:pt x="5275" y="17646"/>
                  </a:lnTo>
                  <a:lnTo>
                    <a:pt x="4930" y="18170"/>
                  </a:lnTo>
                  <a:lnTo>
                    <a:pt x="4358" y="18432"/>
                  </a:lnTo>
                  <a:lnTo>
                    <a:pt x="3870" y="18634"/>
                  </a:lnTo>
                  <a:lnTo>
                    <a:pt x="3703" y="19110"/>
                  </a:lnTo>
                  <a:lnTo>
                    <a:pt x="4025" y="19467"/>
                  </a:lnTo>
                  <a:lnTo>
                    <a:pt x="4561" y="19408"/>
                  </a:lnTo>
                  <a:lnTo>
                    <a:pt x="4870" y="19348"/>
                  </a:lnTo>
                  <a:lnTo>
                    <a:pt x="5108" y="19491"/>
                  </a:lnTo>
                  <a:lnTo>
                    <a:pt x="5013" y="19789"/>
                  </a:lnTo>
                  <a:lnTo>
                    <a:pt x="4704" y="19967"/>
                  </a:lnTo>
                  <a:lnTo>
                    <a:pt x="4537" y="20027"/>
                  </a:lnTo>
                  <a:lnTo>
                    <a:pt x="4382" y="20086"/>
                  </a:lnTo>
                  <a:lnTo>
                    <a:pt x="3608" y="20896"/>
                  </a:lnTo>
                  <a:lnTo>
                    <a:pt x="2906" y="21765"/>
                  </a:lnTo>
                  <a:lnTo>
                    <a:pt x="2846" y="21980"/>
                  </a:lnTo>
                  <a:lnTo>
                    <a:pt x="2906" y="22230"/>
                  </a:lnTo>
                  <a:lnTo>
                    <a:pt x="2965" y="22813"/>
                  </a:lnTo>
                  <a:lnTo>
                    <a:pt x="2858" y="23396"/>
                  </a:lnTo>
                  <a:lnTo>
                    <a:pt x="2858" y="24051"/>
                  </a:lnTo>
                  <a:lnTo>
                    <a:pt x="3525" y="24111"/>
                  </a:lnTo>
                  <a:lnTo>
                    <a:pt x="4418" y="23623"/>
                  </a:lnTo>
                  <a:lnTo>
                    <a:pt x="5073" y="22873"/>
                  </a:lnTo>
                  <a:lnTo>
                    <a:pt x="5406" y="22587"/>
                  </a:lnTo>
                  <a:lnTo>
                    <a:pt x="5823" y="22420"/>
                  </a:lnTo>
                  <a:lnTo>
                    <a:pt x="7740" y="22277"/>
                  </a:lnTo>
                  <a:lnTo>
                    <a:pt x="9597" y="21777"/>
                  </a:lnTo>
                  <a:lnTo>
                    <a:pt x="9978" y="21753"/>
                  </a:lnTo>
                  <a:lnTo>
                    <a:pt x="10157" y="22158"/>
                  </a:lnTo>
                  <a:lnTo>
                    <a:pt x="10252" y="22575"/>
                  </a:lnTo>
                  <a:lnTo>
                    <a:pt x="10669" y="22730"/>
                  </a:lnTo>
                  <a:lnTo>
                    <a:pt x="11109" y="22992"/>
                  </a:lnTo>
                  <a:lnTo>
                    <a:pt x="10990" y="23480"/>
                  </a:lnTo>
                  <a:lnTo>
                    <a:pt x="10764" y="23646"/>
                  </a:lnTo>
                  <a:lnTo>
                    <a:pt x="10514" y="23754"/>
                  </a:lnTo>
                  <a:lnTo>
                    <a:pt x="10026" y="24146"/>
                  </a:lnTo>
                  <a:lnTo>
                    <a:pt x="9716" y="24682"/>
                  </a:lnTo>
                  <a:lnTo>
                    <a:pt x="9787" y="25028"/>
                  </a:lnTo>
                  <a:lnTo>
                    <a:pt x="10145" y="25159"/>
                  </a:lnTo>
                  <a:lnTo>
                    <a:pt x="10228" y="25266"/>
                  </a:lnTo>
                  <a:lnTo>
                    <a:pt x="10180" y="25397"/>
                  </a:lnTo>
                  <a:lnTo>
                    <a:pt x="10061" y="25849"/>
                  </a:lnTo>
                  <a:lnTo>
                    <a:pt x="10311" y="26171"/>
                  </a:lnTo>
                  <a:lnTo>
                    <a:pt x="10847" y="26194"/>
                  </a:lnTo>
                  <a:lnTo>
                    <a:pt x="11359" y="25932"/>
                  </a:lnTo>
                  <a:lnTo>
                    <a:pt x="12300" y="25325"/>
                  </a:lnTo>
                  <a:lnTo>
                    <a:pt x="13407" y="25492"/>
                  </a:lnTo>
                  <a:lnTo>
                    <a:pt x="13705" y="25540"/>
                  </a:lnTo>
                  <a:lnTo>
                    <a:pt x="14002" y="25432"/>
                  </a:lnTo>
                  <a:lnTo>
                    <a:pt x="14479" y="25301"/>
                  </a:lnTo>
                  <a:lnTo>
                    <a:pt x="14895" y="25575"/>
                  </a:lnTo>
                  <a:lnTo>
                    <a:pt x="15705" y="26171"/>
                  </a:lnTo>
                  <a:lnTo>
                    <a:pt x="16717" y="26218"/>
                  </a:lnTo>
                  <a:lnTo>
                    <a:pt x="17026" y="26194"/>
                  </a:lnTo>
                  <a:lnTo>
                    <a:pt x="17312" y="26349"/>
                  </a:lnTo>
                  <a:lnTo>
                    <a:pt x="17967" y="26635"/>
                  </a:lnTo>
                  <a:lnTo>
                    <a:pt x="18598" y="26337"/>
                  </a:lnTo>
                  <a:lnTo>
                    <a:pt x="18931" y="26147"/>
                  </a:lnTo>
                  <a:lnTo>
                    <a:pt x="19301" y="26075"/>
                  </a:lnTo>
                  <a:lnTo>
                    <a:pt x="19932" y="25897"/>
                  </a:lnTo>
                  <a:lnTo>
                    <a:pt x="20098" y="25266"/>
                  </a:lnTo>
                  <a:lnTo>
                    <a:pt x="20229" y="24849"/>
                  </a:lnTo>
                  <a:lnTo>
                    <a:pt x="20479" y="24766"/>
                  </a:lnTo>
                  <a:lnTo>
                    <a:pt x="21503" y="25063"/>
                  </a:lnTo>
                  <a:lnTo>
                    <a:pt x="22527" y="25004"/>
                  </a:lnTo>
                  <a:lnTo>
                    <a:pt x="23468" y="25218"/>
                  </a:lnTo>
                  <a:lnTo>
                    <a:pt x="24230" y="24658"/>
                  </a:lnTo>
                  <a:lnTo>
                    <a:pt x="24337" y="24599"/>
                  </a:lnTo>
                  <a:lnTo>
                    <a:pt x="24480" y="24551"/>
                  </a:lnTo>
                  <a:lnTo>
                    <a:pt x="24611" y="25397"/>
                  </a:lnTo>
                  <a:lnTo>
                    <a:pt x="25468" y="25504"/>
                  </a:lnTo>
                  <a:lnTo>
                    <a:pt x="25778" y="25480"/>
                  </a:lnTo>
                  <a:lnTo>
                    <a:pt x="26087" y="25420"/>
                  </a:lnTo>
                  <a:lnTo>
                    <a:pt x="26373" y="25420"/>
                  </a:lnTo>
                  <a:lnTo>
                    <a:pt x="26480" y="25659"/>
                  </a:lnTo>
                  <a:lnTo>
                    <a:pt x="26563" y="26802"/>
                  </a:lnTo>
                  <a:lnTo>
                    <a:pt x="26361" y="27980"/>
                  </a:lnTo>
                  <a:lnTo>
                    <a:pt x="26337" y="29016"/>
                  </a:lnTo>
                  <a:lnTo>
                    <a:pt x="27135" y="29373"/>
                  </a:lnTo>
                  <a:lnTo>
                    <a:pt x="28468" y="29409"/>
                  </a:lnTo>
                  <a:lnTo>
                    <a:pt x="29492" y="30254"/>
                  </a:lnTo>
                  <a:lnTo>
                    <a:pt x="29719" y="30802"/>
                  </a:lnTo>
                  <a:lnTo>
                    <a:pt x="29457" y="31290"/>
                  </a:lnTo>
                  <a:lnTo>
                    <a:pt x="28897" y="31921"/>
                  </a:lnTo>
                  <a:lnTo>
                    <a:pt x="28564" y="32683"/>
                  </a:lnTo>
                  <a:lnTo>
                    <a:pt x="28445" y="32993"/>
                  </a:lnTo>
                  <a:lnTo>
                    <a:pt x="28230" y="33195"/>
                  </a:lnTo>
                  <a:lnTo>
                    <a:pt x="27564" y="33707"/>
                  </a:lnTo>
                  <a:lnTo>
                    <a:pt x="26992" y="34314"/>
                  </a:lnTo>
                  <a:lnTo>
                    <a:pt x="26694" y="34553"/>
                  </a:lnTo>
                  <a:lnTo>
                    <a:pt x="26361" y="34731"/>
                  </a:lnTo>
                  <a:lnTo>
                    <a:pt x="25111" y="35160"/>
                  </a:lnTo>
                  <a:lnTo>
                    <a:pt x="24111" y="36041"/>
                  </a:lnTo>
                  <a:lnTo>
                    <a:pt x="23801" y="36267"/>
                  </a:lnTo>
                  <a:lnTo>
                    <a:pt x="23515" y="36577"/>
                  </a:lnTo>
                  <a:lnTo>
                    <a:pt x="23099" y="37529"/>
                  </a:lnTo>
                  <a:lnTo>
                    <a:pt x="22099" y="37624"/>
                  </a:lnTo>
                  <a:lnTo>
                    <a:pt x="21789" y="37708"/>
                  </a:lnTo>
                  <a:lnTo>
                    <a:pt x="21849" y="37982"/>
                  </a:lnTo>
                  <a:lnTo>
                    <a:pt x="22265" y="38970"/>
                  </a:lnTo>
                  <a:lnTo>
                    <a:pt x="22682" y="39958"/>
                  </a:lnTo>
                  <a:lnTo>
                    <a:pt x="22789" y="40137"/>
                  </a:lnTo>
                  <a:lnTo>
                    <a:pt x="22741" y="40339"/>
                  </a:lnTo>
                  <a:lnTo>
                    <a:pt x="22503" y="40970"/>
                  </a:lnTo>
                  <a:lnTo>
                    <a:pt x="22563" y="41625"/>
                  </a:lnTo>
                  <a:lnTo>
                    <a:pt x="22741" y="42589"/>
                  </a:lnTo>
                  <a:lnTo>
                    <a:pt x="22551" y="43554"/>
                  </a:lnTo>
                  <a:lnTo>
                    <a:pt x="22515" y="43816"/>
                  </a:lnTo>
                  <a:lnTo>
                    <a:pt x="22646" y="44078"/>
                  </a:lnTo>
                  <a:lnTo>
                    <a:pt x="22801" y="44542"/>
                  </a:lnTo>
                  <a:lnTo>
                    <a:pt x="22527" y="44923"/>
                  </a:lnTo>
                  <a:lnTo>
                    <a:pt x="22230" y="45399"/>
                  </a:lnTo>
                  <a:lnTo>
                    <a:pt x="22265" y="45959"/>
                  </a:lnTo>
                  <a:lnTo>
                    <a:pt x="22349" y="46673"/>
                  </a:lnTo>
                  <a:lnTo>
                    <a:pt x="22075" y="47387"/>
                  </a:lnTo>
                  <a:lnTo>
                    <a:pt x="21563" y="47923"/>
                  </a:lnTo>
                  <a:lnTo>
                    <a:pt x="20896" y="48173"/>
                  </a:lnTo>
                  <a:lnTo>
                    <a:pt x="20658" y="48233"/>
                  </a:lnTo>
                  <a:lnTo>
                    <a:pt x="20432" y="48340"/>
                  </a:lnTo>
                  <a:lnTo>
                    <a:pt x="20063" y="48578"/>
                  </a:lnTo>
                  <a:lnTo>
                    <a:pt x="19944" y="48935"/>
                  </a:lnTo>
                  <a:lnTo>
                    <a:pt x="20039" y="49542"/>
                  </a:lnTo>
                  <a:lnTo>
                    <a:pt x="20372" y="50019"/>
                  </a:lnTo>
                  <a:lnTo>
                    <a:pt x="20729" y="50304"/>
                  </a:lnTo>
                  <a:lnTo>
                    <a:pt x="20920" y="50685"/>
                  </a:lnTo>
                  <a:lnTo>
                    <a:pt x="21027" y="52400"/>
                  </a:lnTo>
                  <a:lnTo>
                    <a:pt x="20301" y="53948"/>
                  </a:lnTo>
                  <a:lnTo>
                    <a:pt x="20015" y="54424"/>
                  </a:lnTo>
                  <a:lnTo>
                    <a:pt x="19836" y="54948"/>
                  </a:lnTo>
                  <a:lnTo>
                    <a:pt x="19372" y="55924"/>
                  </a:lnTo>
                  <a:lnTo>
                    <a:pt x="18277" y="55996"/>
                  </a:lnTo>
                  <a:lnTo>
                    <a:pt x="17515" y="55865"/>
                  </a:lnTo>
                  <a:lnTo>
                    <a:pt x="16776" y="55877"/>
                  </a:lnTo>
                  <a:lnTo>
                    <a:pt x="15622" y="55996"/>
                  </a:lnTo>
                  <a:lnTo>
                    <a:pt x="14526" y="55746"/>
                  </a:lnTo>
                  <a:lnTo>
                    <a:pt x="14312" y="55698"/>
                  </a:lnTo>
                  <a:lnTo>
                    <a:pt x="14157" y="55805"/>
                  </a:lnTo>
                  <a:lnTo>
                    <a:pt x="14109" y="55972"/>
                  </a:lnTo>
                  <a:lnTo>
                    <a:pt x="14181" y="56139"/>
                  </a:lnTo>
                  <a:lnTo>
                    <a:pt x="14526" y="56770"/>
                  </a:lnTo>
                  <a:lnTo>
                    <a:pt x="14955" y="57365"/>
                  </a:lnTo>
                  <a:lnTo>
                    <a:pt x="15205" y="57651"/>
                  </a:lnTo>
                  <a:lnTo>
                    <a:pt x="15241" y="58020"/>
                  </a:lnTo>
                  <a:lnTo>
                    <a:pt x="15252" y="58436"/>
                  </a:lnTo>
                  <a:lnTo>
                    <a:pt x="15586" y="58675"/>
                  </a:lnTo>
                  <a:lnTo>
                    <a:pt x="16003" y="58996"/>
                  </a:lnTo>
                  <a:lnTo>
                    <a:pt x="15943" y="59544"/>
                  </a:lnTo>
                  <a:lnTo>
                    <a:pt x="15836" y="59960"/>
                  </a:lnTo>
                  <a:lnTo>
                    <a:pt x="16003" y="60341"/>
                  </a:lnTo>
                  <a:lnTo>
                    <a:pt x="16491" y="61020"/>
                  </a:lnTo>
                  <a:lnTo>
                    <a:pt x="16634" y="61818"/>
                  </a:lnTo>
                  <a:lnTo>
                    <a:pt x="16788" y="62306"/>
                  </a:lnTo>
                  <a:lnTo>
                    <a:pt x="17169" y="62651"/>
                  </a:lnTo>
                  <a:lnTo>
                    <a:pt x="17431" y="62818"/>
                  </a:lnTo>
                  <a:lnTo>
                    <a:pt x="17550" y="63104"/>
                  </a:lnTo>
                  <a:lnTo>
                    <a:pt x="17765" y="63592"/>
                  </a:lnTo>
                  <a:lnTo>
                    <a:pt x="18312" y="63568"/>
                  </a:lnTo>
                  <a:lnTo>
                    <a:pt x="18848" y="63604"/>
                  </a:lnTo>
                  <a:lnTo>
                    <a:pt x="19348" y="64128"/>
                  </a:lnTo>
                  <a:lnTo>
                    <a:pt x="19467" y="64794"/>
                  </a:lnTo>
                  <a:lnTo>
                    <a:pt x="19146" y="65378"/>
                  </a:lnTo>
                  <a:lnTo>
                    <a:pt x="18562" y="66009"/>
                  </a:lnTo>
                  <a:lnTo>
                    <a:pt x="18622" y="66878"/>
                  </a:lnTo>
                  <a:lnTo>
                    <a:pt x="18622" y="67021"/>
                  </a:lnTo>
                  <a:lnTo>
                    <a:pt x="18467" y="67140"/>
                  </a:lnTo>
                  <a:lnTo>
                    <a:pt x="17503" y="67759"/>
                  </a:lnTo>
                  <a:lnTo>
                    <a:pt x="16610" y="68485"/>
                  </a:lnTo>
                  <a:lnTo>
                    <a:pt x="16086" y="68950"/>
                  </a:lnTo>
                  <a:lnTo>
                    <a:pt x="15907" y="69545"/>
                  </a:lnTo>
                  <a:lnTo>
                    <a:pt x="15848" y="70378"/>
                  </a:lnTo>
                  <a:lnTo>
                    <a:pt x="15514" y="71105"/>
                  </a:lnTo>
                  <a:lnTo>
                    <a:pt x="15229" y="71724"/>
                  </a:lnTo>
                  <a:lnTo>
                    <a:pt x="15300" y="72414"/>
                  </a:lnTo>
                  <a:lnTo>
                    <a:pt x="16288" y="74010"/>
                  </a:lnTo>
                  <a:lnTo>
                    <a:pt x="17038" y="75736"/>
                  </a:lnTo>
                  <a:lnTo>
                    <a:pt x="17431" y="76153"/>
                  </a:lnTo>
                  <a:lnTo>
                    <a:pt x="18027" y="76093"/>
                  </a:lnTo>
                  <a:lnTo>
                    <a:pt x="18789" y="75927"/>
                  </a:lnTo>
                  <a:lnTo>
                    <a:pt x="19039" y="76677"/>
                  </a:lnTo>
                  <a:lnTo>
                    <a:pt x="19039" y="77034"/>
                  </a:lnTo>
                  <a:lnTo>
                    <a:pt x="18801" y="77248"/>
                  </a:lnTo>
                  <a:lnTo>
                    <a:pt x="18586" y="77415"/>
                  </a:lnTo>
                  <a:lnTo>
                    <a:pt x="18503" y="77665"/>
                  </a:lnTo>
                  <a:lnTo>
                    <a:pt x="18134" y="78177"/>
                  </a:lnTo>
                  <a:lnTo>
                    <a:pt x="17479" y="78082"/>
                  </a:lnTo>
                  <a:lnTo>
                    <a:pt x="17086" y="77927"/>
                  </a:lnTo>
                  <a:lnTo>
                    <a:pt x="16741" y="78106"/>
                  </a:lnTo>
                  <a:lnTo>
                    <a:pt x="16467" y="78379"/>
                  </a:lnTo>
                  <a:lnTo>
                    <a:pt x="16086" y="78320"/>
                  </a:lnTo>
                  <a:lnTo>
                    <a:pt x="15657" y="78296"/>
                  </a:lnTo>
                  <a:lnTo>
                    <a:pt x="15407" y="78713"/>
                  </a:lnTo>
                  <a:lnTo>
                    <a:pt x="14943" y="80058"/>
                  </a:lnTo>
                  <a:lnTo>
                    <a:pt x="14026" y="81177"/>
                  </a:lnTo>
                  <a:lnTo>
                    <a:pt x="13288" y="81749"/>
                  </a:lnTo>
                  <a:lnTo>
                    <a:pt x="12835" y="82547"/>
                  </a:lnTo>
                  <a:lnTo>
                    <a:pt x="12550" y="83392"/>
                  </a:lnTo>
                  <a:lnTo>
                    <a:pt x="12085" y="84154"/>
                  </a:lnTo>
                  <a:lnTo>
                    <a:pt x="11978" y="84368"/>
                  </a:lnTo>
                  <a:lnTo>
                    <a:pt x="12038" y="84606"/>
                  </a:lnTo>
                  <a:lnTo>
                    <a:pt x="12574" y="85987"/>
                  </a:lnTo>
                  <a:lnTo>
                    <a:pt x="12514" y="87464"/>
                  </a:lnTo>
                  <a:lnTo>
                    <a:pt x="12562" y="88369"/>
                  </a:lnTo>
                  <a:lnTo>
                    <a:pt x="12895" y="89202"/>
                  </a:lnTo>
                  <a:lnTo>
                    <a:pt x="13228" y="89274"/>
                  </a:lnTo>
                  <a:lnTo>
                    <a:pt x="13609" y="89035"/>
                  </a:lnTo>
                  <a:lnTo>
                    <a:pt x="14871" y="89190"/>
                  </a:lnTo>
                  <a:lnTo>
                    <a:pt x="16134" y="89202"/>
                  </a:lnTo>
                  <a:lnTo>
                    <a:pt x="17146" y="89345"/>
                  </a:lnTo>
                  <a:lnTo>
                    <a:pt x="18027" y="89809"/>
                  </a:lnTo>
                  <a:lnTo>
                    <a:pt x="18848" y="90286"/>
                  </a:lnTo>
                  <a:lnTo>
                    <a:pt x="19682" y="90738"/>
                  </a:lnTo>
                  <a:lnTo>
                    <a:pt x="20634" y="91298"/>
                  </a:lnTo>
                  <a:lnTo>
                    <a:pt x="21503" y="91988"/>
                  </a:lnTo>
                  <a:lnTo>
                    <a:pt x="22980" y="93607"/>
                  </a:lnTo>
                  <a:lnTo>
                    <a:pt x="24277" y="95358"/>
                  </a:lnTo>
                  <a:lnTo>
                    <a:pt x="24087" y="95417"/>
                  </a:lnTo>
                  <a:lnTo>
                    <a:pt x="23884" y="95501"/>
                  </a:lnTo>
                  <a:lnTo>
                    <a:pt x="23325" y="95703"/>
                  </a:lnTo>
                  <a:lnTo>
                    <a:pt x="23099" y="96251"/>
                  </a:lnTo>
                  <a:lnTo>
                    <a:pt x="23456" y="97346"/>
                  </a:lnTo>
                  <a:lnTo>
                    <a:pt x="24218" y="97620"/>
                  </a:lnTo>
                  <a:lnTo>
                    <a:pt x="24861" y="97798"/>
                  </a:lnTo>
                  <a:lnTo>
                    <a:pt x="25373" y="98191"/>
                  </a:lnTo>
                  <a:lnTo>
                    <a:pt x="25528" y="98477"/>
                  </a:lnTo>
                  <a:lnTo>
                    <a:pt x="25254" y="98596"/>
                  </a:lnTo>
                  <a:lnTo>
                    <a:pt x="24682" y="98858"/>
                  </a:lnTo>
                  <a:lnTo>
                    <a:pt x="24801" y="99465"/>
                  </a:lnTo>
                  <a:lnTo>
                    <a:pt x="25004" y="99989"/>
                  </a:lnTo>
                  <a:lnTo>
                    <a:pt x="25230" y="100513"/>
                  </a:lnTo>
                  <a:lnTo>
                    <a:pt x="26182" y="102025"/>
                  </a:lnTo>
                  <a:lnTo>
                    <a:pt x="27087" y="103573"/>
                  </a:lnTo>
                  <a:lnTo>
                    <a:pt x="27278" y="103752"/>
                  </a:lnTo>
                  <a:lnTo>
                    <a:pt x="27575" y="103811"/>
                  </a:lnTo>
                  <a:lnTo>
                    <a:pt x="28468" y="104073"/>
                  </a:lnTo>
                  <a:lnTo>
                    <a:pt x="29147" y="104704"/>
                  </a:lnTo>
                  <a:lnTo>
                    <a:pt x="29445" y="104990"/>
                  </a:lnTo>
                  <a:lnTo>
                    <a:pt x="29778" y="105228"/>
                  </a:lnTo>
                  <a:lnTo>
                    <a:pt x="30671" y="105704"/>
                  </a:lnTo>
                  <a:lnTo>
                    <a:pt x="31588" y="106133"/>
                  </a:lnTo>
                  <a:lnTo>
                    <a:pt x="32517" y="106407"/>
                  </a:lnTo>
                  <a:lnTo>
                    <a:pt x="33469" y="106180"/>
                  </a:lnTo>
                  <a:lnTo>
                    <a:pt x="33814" y="105597"/>
                  </a:lnTo>
                  <a:lnTo>
                    <a:pt x="33695" y="104871"/>
                  </a:lnTo>
                  <a:lnTo>
                    <a:pt x="33826" y="104383"/>
                  </a:lnTo>
                  <a:lnTo>
                    <a:pt x="34338" y="104311"/>
                  </a:lnTo>
                  <a:lnTo>
                    <a:pt x="34779" y="104275"/>
                  </a:lnTo>
                  <a:lnTo>
                    <a:pt x="35005" y="103918"/>
                  </a:lnTo>
                  <a:lnTo>
                    <a:pt x="35898" y="102716"/>
                  </a:lnTo>
                  <a:lnTo>
                    <a:pt x="36767" y="101477"/>
                  </a:lnTo>
                  <a:lnTo>
                    <a:pt x="36827" y="101406"/>
                  </a:lnTo>
                  <a:lnTo>
                    <a:pt x="36910" y="101346"/>
                  </a:lnTo>
                  <a:lnTo>
                    <a:pt x="38684" y="100692"/>
                  </a:lnTo>
                  <a:lnTo>
                    <a:pt x="40470" y="100037"/>
                  </a:lnTo>
                  <a:lnTo>
                    <a:pt x="40910" y="99989"/>
                  </a:lnTo>
                  <a:lnTo>
                    <a:pt x="41410" y="100156"/>
                  </a:lnTo>
                  <a:lnTo>
                    <a:pt x="42315" y="100346"/>
                  </a:lnTo>
                  <a:lnTo>
                    <a:pt x="43149" y="100072"/>
                  </a:lnTo>
                  <a:lnTo>
                    <a:pt x="44387" y="99037"/>
                  </a:lnTo>
                  <a:lnTo>
                    <a:pt x="45482" y="97870"/>
                  </a:lnTo>
                  <a:lnTo>
                    <a:pt x="45852" y="97548"/>
                  </a:lnTo>
                  <a:lnTo>
                    <a:pt x="46304" y="97477"/>
                  </a:lnTo>
                  <a:lnTo>
                    <a:pt x="47447" y="97596"/>
                  </a:lnTo>
                  <a:lnTo>
                    <a:pt x="48578" y="97477"/>
                  </a:lnTo>
                  <a:lnTo>
                    <a:pt x="50162" y="97239"/>
                  </a:lnTo>
                  <a:lnTo>
                    <a:pt x="51745" y="97239"/>
                  </a:lnTo>
                  <a:lnTo>
                    <a:pt x="53031" y="97358"/>
                  </a:lnTo>
                  <a:lnTo>
                    <a:pt x="54353" y="97346"/>
                  </a:lnTo>
                  <a:lnTo>
                    <a:pt x="54603" y="97405"/>
                  </a:lnTo>
                  <a:lnTo>
                    <a:pt x="54841" y="97548"/>
                  </a:lnTo>
                  <a:lnTo>
                    <a:pt x="55972" y="97965"/>
                  </a:lnTo>
                  <a:lnTo>
                    <a:pt x="57162" y="97846"/>
                  </a:lnTo>
                  <a:lnTo>
                    <a:pt x="58294" y="97525"/>
                  </a:lnTo>
                  <a:lnTo>
                    <a:pt x="59472" y="97477"/>
                  </a:lnTo>
                  <a:lnTo>
                    <a:pt x="60639" y="97489"/>
                  </a:lnTo>
                  <a:lnTo>
                    <a:pt x="61794" y="97477"/>
                  </a:lnTo>
                  <a:lnTo>
                    <a:pt x="62306" y="97525"/>
                  </a:lnTo>
                  <a:lnTo>
                    <a:pt x="62782" y="97727"/>
                  </a:lnTo>
                  <a:lnTo>
                    <a:pt x="63413" y="98060"/>
                  </a:lnTo>
                  <a:lnTo>
                    <a:pt x="64104" y="98275"/>
                  </a:lnTo>
                  <a:lnTo>
                    <a:pt x="64997" y="98096"/>
                  </a:lnTo>
                  <a:lnTo>
                    <a:pt x="65735" y="97227"/>
                  </a:lnTo>
                  <a:lnTo>
                    <a:pt x="66485" y="96358"/>
                  </a:lnTo>
                  <a:lnTo>
                    <a:pt x="67580" y="96358"/>
                  </a:lnTo>
                  <a:lnTo>
                    <a:pt x="67854" y="96417"/>
                  </a:lnTo>
                  <a:lnTo>
                    <a:pt x="68116" y="96346"/>
                  </a:lnTo>
                  <a:lnTo>
                    <a:pt x="68688" y="96191"/>
                  </a:lnTo>
                  <a:lnTo>
                    <a:pt x="69247" y="96382"/>
                  </a:lnTo>
                  <a:lnTo>
                    <a:pt x="69771" y="96774"/>
                  </a:lnTo>
                  <a:lnTo>
                    <a:pt x="70188" y="97286"/>
                  </a:lnTo>
                  <a:lnTo>
                    <a:pt x="70914" y="97775"/>
                  </a:lnTo>
                  <a:lnTo>
                    <a:pt x="71605" y="97298"/>
                  </a:lnTo>
                  <a:lnTo>
                    <a:pt x="72391" y="96489"/>
                  </a:lnTo>
                  <a:lnTo>
                    <a:pt x="72903" y="95489"/>
                  </a:lnTo>
                  <a:lnTo>
                    <a:pt x="72962" y="95346"/>
                  </a:lnTo>
                  <a:lnTo>
                    <a:pt x="73057" y="95262"/>
                  </a:lnTo>
                  <a:lnTo>
                    <a:pt x="73795" y="94667"/>
                  </a:lnTo>
                  <a:lnTo>
                    <a:pt x="73986" y="93738"/>
                  </a:lnTo>
                  <a:lnTo>
                    <a:pt x="74117" y="93250"/>
                  </a:lnTo>
                  <a:lnTo>
                    <a:pt x="74427" y="92822"/>
                  </a:lnTo>
                  <a:lnTo>
                    <a:pt x="74700" y="92464"/>
                  </a:lnTo>
                  <a:lnTo>
                    <a:pt x="74748" y="92060"/>
                  </a:lnTo>
                  <a:lnTo>
                    <a:pt x="75200" y="90583"/>
                  </a:lnTo>
                  <a:lnTo>
                    <a:pt x="76308" y="89547"/>
                  </a:lnTo>
                  <a:lnTo>
                    <a:pt x="77582" y="88619"/>
                  </a:lnTo>
                  <a:lnTo>
                    <a:pt x="78796" y="87488"/>
                  </a:lnTo>
                  <a:lnTo>
                    <a:pt x="78868" y="87428"/>
                  </a:lnTo>
                  <a:lnTo>
                    <a:pt x="78975" y="87369"/>
                  </a:lnTo>
                  <a:lnTo>
                    <a:pt x="81201" y="86476"/>
                  </a:lnTo>
                  <a:lnTo>
                    <a:pt x="83582" y="86237"/>
                  </a:lnTo>
                  <a:lnTo>
                    <a:pt x="83856" y="86297"/>
                  </a:lnTo>
                  <a:lnTo>
                    <a:pt x="84071" y="86464"/>
                  </a:lnTo>
                  <a:lnTo>
                    <a:pt x="84428" y="86654"/>
                  </a:lnTo>
                  <a:lnTo>
                    <a:pt x="84785" y="86595"/>
                  </a:lnTo>
                  <a:lnTo>
                    <a:pt x="85499" y="86333"/>
                  </a:lnTo>
                  <a:lnTo>
                    <a:pt x="86249" y="86166"/>
                  </a:lnTo>
                  <a:lnTo>
                    <a:pt x="86690" y="86095"/>
                  </a:lnTo>
                  <a:lnTo>
                    <a:pt x="86976" y="85749"/>
                  </a:lnTo>
                  <a:lnTo>
                    <a:pt x="86773" y="85404"/>
                  </a:lnTo>
                  <a:lnTo>
                    <a:pt x="86368" y="85273"/>
                  </a:lnTo>
                  <a:lnTo>
                    <a:pt x="85821" y="84904"/>
                  </a:lnTo>
                  <a:lnTo>
                    <a:pt x="85523" y="84416"/>
                  </a:lnTo>
                  <a:lnTo>
                    <a:pt x="85678" y="83713"/>
                  </a:lnTo>
                  <a:lnTo>
                    <a:pt x="86011" y="83249"/>
                  </a:lnTo>
                  <a:lnTo>
                    <a:pt x="86535" y="82713"/>
                  </a:lnTo>
                  <a:lnTo>
                    <a:pt x="86571" y="82046"/>
                  </a:lnTo>
                  <a:lnTo>
                    <a:pt x="86690" y="81558"/>
                  </a:lnTo>
                  <a:lnTo>
                    <a:pt x="86976" y="81177"/>
                  </a:lnTo>
                  <a:lnTo>
                    <a:pt x="87333" y="80606"/>
                  </a:lnTo>
                  <a:lnTo>
                    <a:pt x="87452" y="79927"/>
                  </a:lnTo>
                  <a:lnTo>
                    <a:pt x="87619" y="78725"/>
                  </a:lnTo>
                  <a:lnTo>
                    <a:pt x="88559" y="77927"/>
                  </a:lnTo>
                  <a:lnTo>
                    <a:pt x="88857" y="77701"/>
                  </a:lnTo>
                  <a:lnTo>
                    <a:pt x="88869" y="77248"/>
                  </a:lnTo>
                  <a:lnTo>
                    <a:pt x="88821" y="76451"/>
                  </a:lnTo>
                  <a:lnTo>
                    <a:pt x="89416" y="75879"/>
                  </a:lnTo>
                  <a:lnTo>
                    <a:pt x="90059" y="75498"/>
                  </a:lnTo>
                  <a:lnTo>
                    <a:pt x="90369" y="74796"/>
                  </a:lnTo>
                  <a:lnTo>
                    <a:pt x="90679" y="74296"/>
                  </a:lnTo>
                  <a:lnTo>
                    <a:pt x="91262" y="73974"/>
                  </a:lnTo>
                  <a:lnTo>
                    <a:pt x="92286" y="73653"/>
                  </a:lnTo>
                  <a:lnTo>
                    <a:pt x="93322" y="73295"/>
                  </a:lnTo>
                  <a:lnTo>
                    <a:pt x="93715" y="73117"/>
                  </a:lnTo>
                  <a:lnTo>
                    <a:pt x="93893" y="72700"/>
                  </a:lnTo>
                  <a:lnTo>
                    <a:pt x="94167" y="72010"/>
                  </a:lnTo>
                  <a:lnTo>
                    <a:pt x="94905" y="71998"/>
                  </a:lnTo>
                  <a:lnTo>
                    <a:pt x="95203" y="72045"/>
                  </a:lnTo>
                  <a:lnTo>
                    <a:pt x="95370" y="71879"/>
                  </a:lnTo>
                  <a:lnTo>
                    <a:pt x="95763" y="71105"/>
                  </a:lnTo>
                  <a:lnTo>
                    <a:pt x="96441" y="70616"/>
                  </a:lnTo>
                  <a:lnTo>
                    <a:pt x="96632" y="70402"/>
                  </a:lnTo>
                  <a:lnTo>
                    <a:pt x="96620" y="70152"/>
                  </a:lnTo>
                  <a:lnTo>
                    <a:pt x="95763" y="69200"/>
                  </a:lnTo>
                  <a:lnTo>
                    <a:pt x="94643" y="68545"/>
                  </a:lnTo>
                  <a:lnTo>
                    <a:pt x="92929" y="67461"/>
                  </a:lnTo>
                  <a:lnTo>
                    <a:pt x="91905" y="65699"/>
                  </a:lnTo>
                  <a:lnTo>
                    <a:pt x="91738" y="64782"/>
                  </a:lnTo>
                  <a:lnTo>
                    <a:pt x="91500" y="63866"/>
                  </a:lnTo>
                  <a:lnTo>
                    <a:pt x="91024" y="62711"/>
                  </a:lnTo>
                  <a:lnTo>
                    <a:pt x="90607" y="61532"/>
                  </a:lnTo>
                  <a:lnTo>
                    <a:pt x="90500" y="60901"/>
                  </a:lnTo>
                  <a:lnTo>
                    <a:pt x="90643" y="60246"/>
                  </a:lnTo>
                  <a:lnTo>
                    <a:pt x="91500" y="58615"/>
                  </a:lnTo>
                  <a:lnTo>
                    <a:pt x="92191" y="56912"/>
                  </a:lnTo>
                  <a:lnTo>
                    <a:pt x="92203" y="56877"/>
                  </a:lnTo>
                  <a:lnTo>
                    <a:pt x="92214" y="56853"/>
                  </a:lnTo>
                  <a:lnTo>
                    <a:pt x="93262" y="55126"/>
                  </a:lnTo>
                  <a:lnTo>
                    <a:pt x="94310" y="53412"/>
                  </a:lnTo>
                  <a:lnTo>
                    <a:pt x="94429" y="53257"/>
                  </a:lnTo>
                  <a:lnTo>
                    <a:pt x="94608" y="53138"/>
                  </a:lnTo>
                  <a:lnTo>
                    <a:pt x="95298" y="52579"/>
                  </a:lnTo>
                  <a:lnTo>
                    <a:pt x="95655" y="51745"/>
                  </a:lnTo>
                  <a:lnTo>
                    <a:pt x="95834" y="51257"/>
                  </a:lnTo>
                  <a:lnTo>
                    <a:pt x="96203" y="50876"/>
                  </a:lnTo>
                  <a:lnTo>
                    <a:pt x="97251" y="49733"/>
                  </a:lnTo>
                  <a:lnTo>
                    <a:pt x="98025" y="48399"/>
                  </a:lnTo>
                  <a:lnTo>
                    <a:pt x="98953" y="46768"/>
                  </a:lnTo>
                  <a:lnTo>
                    <a:pt x="99775" y="45078"/>
                  </a:lnTo>
                  <a:lnTo>
                    <a:pt x="100073" y="44709"/>
                  </a:lnTo>
                  <a:lnTo>
                    <a:pt x="100477" y="44589"/>
                  </a:lnTo>
                  <a:lnTo>
                    <a:pt x="101478" y="44328"/>
                  </a:lnTo>
                  <a:lnTo>
                    <a:pt x="102430" y="43958"/>
                  </a:lnTo>
                  <a:lnTo>
                    <a:pt x="102787" y="43732"/>
                  </a:lnTo>
                  <a:lnTo>
                    <a:pt x="102930" y="43351"/>
                  </a:lnTo>
                  <a:lnTo>
                    <a:pt x="102740" y="43196"/>
                  </a:lnTo>
                  <a:lnTo>
                    <a:pt x="102442" y="43232"/>
                  </a:lnTo>
                  <a:lnTo>
                    <a:pt x="102275" y="43113"/>
                  </a:lnTo>
                  <a:lnTo>
                    <a:pt x="102156" y="42946"/>
                  </a:lnTo>
                  <a:lnTo>
                    <a:pt x="101966" y="42684"/>
                  </a:lnTo>
                  <a:lnTo>
                    <a:pt x="101632" y="42589"/>
                  </a:lnTo>
                  <a:lnTo>
                    <a:pt x="101156" y="42327"/>
                  </a:lnTo>
                  <a:lnTo>
                    <a:pt x="101358" y="41827"/>
                  </a:lnTo>
                  <a:lnTo>
                    <a:pt x="101954" y="41053"/>
                  </a:lnTo>
                  <a:lnTo>
                    <a:pt x="102513" y="40268"/>
                  </a:lnTo>
                  <a:lnTo>
                    <a:pt x="103394" y="39315"/>
                  </a:lnTo>
                  <a:lnTo>
                    <a:pt x="104526" y="38708"/>
                  </a:lnTo>
                  <a:lnTo>
                    <a:pt x="105561" y="38398"/>
                  </a:lnTo>
                  <a:lnTo>
                    <a:pt x="106550" y="37874"/>
                  </a:lnTo>
                  <a:lnTo>
                    <a:pt x="107752" y="37279"/>
                  </a:lnTo>
                  <a:lnTo>
                    <a:pt x="109074" y="36886"/>
                  </a:lnTo>
                  <a:lnTo>
                    <a:pt x="111562" y="36088"/>
                  </a:lnTo>
                  <a:lnTo>
                    <a:pt x="114074" y="35386"/>
                  </a:lnTo>
                  <a:lnTo>
                    <a:pt x="114991" y="35076"/>
                  </a:lnTo>
                  <a:lnTo>
                    <a:pt x="115598" y="34374"/>
                  </a:lnTo>
                  <a:lnTo>
                    <a:pt x="116360" y="33076"/>
                  </a:lnTo>
                  <a:lnTo>
                    <a:pt x="117503" y="32147"/>
                  </a:lnTo>
                  <a:lnTo>
                    <a:pt x="119230" y="30981"/>
                  </a:lnTo>
                  <a:lnTo>
                    <a:pt x="121147" y="30159"/>
                  </a:lnTo>
                  <a:lnTo>
                    <a:pt x="121540" y="29981"/>
                  </a:lnTo>
                  <a:lnTo>
                    <a:pt x="121790" y="29671"/>
                  </a:lnTo>
                  <a:lnTo>
                    <a:pt x="122254" y="29147"/>
                  </a:lnTo>
                  <a:lnTo>
                    <a:pt x="122849" y="28826"/>
                  </a:lnTo>
                  <a:lnTo>
                    <a:pt x="123266" y="28576"/>
                  </a:lnTo>
                  <a:lnTo>
                    <a:pt x="123647" y="28290"/>
                  </a:lnTo>
                  <a:lnTo>
                    <a:pt x="124647" y="27302"/>
                  </a:lnTo>
                  <a:lnTo>
                    <a:pt x="125611" y="26278"/>
                  </a:lnTo>
                  <a:lnTo>
                    <a:pt x="126123" y="24908"/>
                  </a:lnTo>
                  <a:lnTo>
                    <a:pt x="125671" y="23492"/>
                  </a:lnTo>
                  <a:lnTo>
                    <a:pt x="125171" y="22956"/>
                  </a:lnTo>
                  <a:lnTo>
                    <a:pt x="124766" y="22361"/>
                  </a:lnTo>
                  <a:lnTo>
                    <a:pt x="124516" y="21860"/>
                  </a:lnTo>
                  <a:lnTo>
                    <a:pt x="124647" y="21337"/>
                  </a:lnTo>
                  <a:lnTo>
                    <a:pt x="125076" y="21194"/>
                  </a:lnTo>
                  <a:lnTo>
                    <a:pt x="125528" y="21384"/>
                  </a:lnTo>
                  <a:lnTo>
                    <a:pt x="126159" y="21384"/>
                  </a:lnTo>
                  <a:lnTo>
                    <a:pt x="126540" y="20848"/>
                  </a:lnTo>
                  <a:lnTo>
                    <a:pt x="126504" y="20313"/>
                  </a:lnTo>
                  <a:lnTo>
                    <a:pt x="126028" y="20075"/>
                  </a:lnTo>
                  <a:lnTo>
                    <a:pt x="125135" y="19670"/>
                  </a:lnTo>
                  <a:lnTo>
                    <a:pt x="125016" y="18801"/>
                  </a:lnTo>
                  <a:lnTo>
                    <a:pt x="124576" y="18824"/>
                  </a:lnTo>
                  <a:lnTo>
                    <a:pt x="124195" y="18741"/>
                  </a:lnTo>
                  <a:lnTo>
                    <a:pt x="123064" y="18312"/>
                  </a:lnTo>
                  <a:lnTo>
                    <a:pt x="121992" y="18693"/>
                  </a:lnTo>
                  <a:lnTo>
                    <a:pt x="120849" y="19194"/>
                  </a:lnTo>
                  <a:lnTo>
                    <a:pt x="120063" y="20182"/>
                  </a:lnTo>
                  <a:lnTo>
                    <a:pt x="119932" y="20337"/>
                  </a:lnTo>
                  <a:lnTo>
                    <a:pt x="119754" y="20420"/>
                  </a:lnTo>
                  <a:lnTo>
                    <a:pt x="118658" y="20420"/>
                  </a:lnTo>
                  <a:lnTo>
                    <a:pt x="117575" y="20039"/>
                  </a:lnTo>
                  <a:lnTo>
                    <a:pt x="116313" y="19384"/>
                  </a:lnTo>
                  <a:lnTo>
                    <a:pt x="114836" y="19551"/>
                  </a:lnTo>
                  <a:lnTo>
                    <a:pt x="114420" y="19860"/>
                  </a:lnTo>
                  <a:lnTo>
                    <a:pt x="114098" y="20241"/>
                  </a:lnTo>
                  <a:lnTo>
                    <a:pt x="113586" y="20456"/>
                  </a:lnTo>
                  <a:lnTo>
                    <a:pt x="113146" y="20158"/>
                  </a:lnTo>
                  <a:lnTo>
                    <a:pt x="112860" y="19789"/>
                  </a:lnTo>
                  <a:lnTo>
                    <a:pt x="112967" y="19324"/>
                  </a:lnTo>
                  <a:lnTo>
                    <a:pt x="113265" y="19146"/>
                  </a:lnTo>
                  <a:lnTo>
                    <a:pt x="113277" y="18848"/>
                  </a:lnTo>
                  <a:lnTo>
                    <a:pt x="112979" y="18813"/>
                  </a:lnTo>
                  <a:lnTo>
                    <a:pt x="112646" y="18991"/>
                  </a:lnTo>
                  <a:lnTo>
                    <a:pt x="112229" y="19229"/>
                  </a:lnTo>
                  <a:lnTo>
                    <a:pt x="111717" y="19194"/>
                  </a:lnTo>
                  <a:lnTo>
                    <a:pt x="110455" y="18872"/>
                  </a:lnTo>
                  <a:lnTo>
                    <a:pt x="109193" y="19229"/>
                  </a:lnTo>
                  <a:lnTo>
                    <a:pt x="108693" y="19539"/>
                  </a:lnTo>
                  <a:lnTo>
                    <a:pt x="108121" y="19491"/>
                  </a:lnTo>
                  <a:lnTo>
                    <a:pt x="107621" y="18932"/>
                  </a:lnTo>
                  <a:lnTo>
                    <a:pt x="107502" y="18241"/>
                  </a:lnTo>
                  <a:lnTo>
                    <a:pt x="107454" y="17336"/>
                  </a:lnTo>
                  <a:lnTo>
                    <a:pt x="107121" y="16515"/>
                  </a:lnTo>
                  <a:lnTo>
                    <a:pt x="106573" y="15895"/>
                  </a:lnTo>
                  <a:lnTo>
                    <a:pt x="105716" y="15788"/>
                  </a:lnTo>
                  <a:lnTo>
                    <a:pt x="104847" y="15907"/>
                  </a:lnTo>
                  <a:lnTo>
                    <a:pt x="104121" y="15395"/>
                  </a:lnTo>
                  <a:lnTo>
                    <a:pt x="103787" y="15181"/>
                  </a:lnTo>
                  <a:lnTo>
                    <a:pt x="103347" y="15122"/>
                  </a:lnTo>
                  <a:lnTo>
                    <a:pt x="102216" y="14979"/>
                  </a:lnTo>
                  <a:lnTo>
                    <a:pt x="101144" y="14586"/>
                  </a:lnTo>
                  <a:lnTo>
                    <a:pt x="100311" y="14360"/>
                  </a:lnTo>
                  <a:lnTo>
                    <a:pt x="99537" y="14550"/>
                  </a:lnTo>
                  <a:lnTo>
                    <a:pt x="99287" y="15181"/>
                  </a:lnTo>
                  <a:lnTo>
                    <a:pt x="99501" y="15907"/>
                  </a:lnTo>
                  <a:lnTo>
                    <a:pt x="99501" y="16312"/>
                  </a:lnTo>
                  <a:lnTo>
                    <a:pt x="99120" y="16396"/>
                  </a:lnTo>
                  <a:lnTo>
                    <a:pt x="98632" y="16396"/>
                  </a:lnTo>
                  <a:lnTo>
                    <a:pt x="98144" y="16431"/>
                  </a:lnTo>
                  <a:lnTo>
                    <a:pt x="97441" y="16527"/>
                  </a:lnTo>
                  <a:lnTo>
                    <a:pt x="96798" y="16217"/>
                  </a:lnTo>
                  <a:lnTo>
                    <a:pt x="96632" y="16146"/>
                  </a:lnTo>
                  <a:lnTo>
                    <a:pt x="96489" y="16229"/>
                  </a:lnTo>
                  <a:lnTo>
                    <a:pt x="96013" y="16669"/>
                  </a:lnTo>
                  <a:lnTo>
                    <a:pt x="95465" y="16312"/>
                  </a:lnTo>
                  <a:lnTo>
                    <a:pt x="95179" y="16157"/>
                  </a:lnTo>
                  <a:lnTo>
                    <a:pt x="94798" y="16193"/>
                  </a:lnTo>
                  <a:lnTo>
                    <a:pt x="94119" y="16455"/>
                  </a:lnTo>
                  <a:lnTo>
                    <a:pt x="93453" y="16753"/>
                  </a:lnTo>
                  <a:lnTo>
                    <a:pt x="92595" y="17003"/>
                  </a:lnTo>
                  <a:lnTo>
                    <a:pt x="91929" y="16396"/>
                  </a:lnTo>
                  <a:lnTo>
                    <a:pt x="91321" y="15693"/>
                  </a:lnTo>
                  <a:lnTo>
                    <a:pt x="90429" y="15300"/>
                  </a:lnTo>
                  <a:lnTo>
                    <a:pt x="89690" y="15276"/>
                  </a:lnTo>
                  <a:lnTo>
                    <a:pt x="88988" y="15384"/>
                  </a:lnTo>
                  <a:lnTo>
                    <a:pt x="87571" y="15217"/>
                  </a:lnTo>
                  <a:lnTo>
                    <a:pt x="86261" y="14550"/>
                  </a:lnTo>
                  <a:lnTo>
                    <a:pt x="85940" y="14193"/>
                  </a:lnTo>
                  <a:lnTo>
                    <a:pt x="85726" y="13764"/>
                  </a:lnTo>
                  <a:lnTo>
                    <a:pt x="85309" y="13074"/>
                  </a:lnTo>
                  <a:lnTo>
                    <a:pt x="84487" y="13133"/>
                  </a:lnTo>
                  <a:lnTo>
                    <a:pt x="83928" y="13300"/>
                  </a:lnTo>
                  <a:lnTo>
                    <a:pt x="83344" y="13240"/>
                  </a:lnTo>
                  <a:lnTo>
                    <a:pt x="82106" y="12764"/>
                  </a:lnTo>
                  <a:lnTo>
                    <a:pt x="80808" y="12455"/>
                  </a:lnTo>
                  <a:lnTo>
                    <a:pt x="80213" y="12205"/>
                  </a:lnTo>
                  <a:lnTo>
                    <a:pt x="80189" y="11562"/>
                  </a:lnTo>
                  <a:lnTo>
                    <a:pt x="80201" y="11276"/>
                  </a:lnTo>
                  <a:lnTo>
                    <a:pt x="80011" y="11085"/>
                  </a:lnTo>
                  <a:lnTo>
                    <a:pt x="79772" y="11097"/>
                  </a:lnTo>
                  <a:lnTo>
                    <a:pt x="79606" y="11276"/>
                  </a:lnTo>
                  <a:lnTo>
                    <a:pt x="79475" y="11443"/>
                  </a:lnTo>
                  <a:lnTo>
                    <a:pt x="79344" y="11609"/>
                  </a:lnTo>
                  <a:lnTo>
                    <a:pt x="79177" y="11931"/>
                  </a:lnTo>
                  <a:lnTo>
                    <a:pt x="78820" y="11919"/>
                  </a:lnTo>
                  <a:lnTo>
                    <a:pt x="78558" y="11562"/>
                  </a:lnTo>
                  <a:lnTo>
                    <a:pt x="78665" y="11133"/>
                  </a:lnTo>
                  <a:lnTo>
                    <a:pt x="79010" y="10395"/>
                  </a:lnTo>
                  <a:lnTo>
                    <a:pt x="79106" y="9609"/>
                  </a:lnTo>
                  <a:lnTo>
                    <a:pt x="79129" y="9073"/>
                  </a:lnTo>
                  <a:lnTo>
                    <a:pt x="78796" y="8645"/>
                  </a:lnTo>
                  <a:lnTo>
                    <a:pt x="78165" y="8585"/>
                  </a:lnTo>
                  <a:lnTo>
                    <a:pt x="77665" y="8930"/>
                  </a:lnTo>
                  <a:lnTo>
                    <a:pt x="77332" y="9133"/>
                  </a:lnTo>
                  <a:lnTo>
                    <a:pt x="76915" y="9133"/>
                  </a:lnTo>
                  <a:lnTo>
                    <a:pt x="76177" y="8954"/>
                  </a:lnTo>
                  <a:lnTo>
                    <a:pt x="75665" y="8371"/>
                  </a:lnTo>
                  <a:lnTo>
                    <a:pt x="75403" y="7990"/>
                  </a:lnTo>
                  <a:lnTo>
                    <a:pt x="75069" y="7597"/>
                  </a:lnTo>
                  <a:lnTo>
                    <a:pt x="74629" y="7323"/>
                  </a:lnTo>
                  <a:lnTo>
                    <a:pt x="74165" y="7597"/>
                  </a:lnTo>
                  <a:lnTo>
                    <a:pt x="74034" y="7871"/>
                  </a:lnTo>
                  <a:lnTo>
                    <a:pt x="73819" y="8109"/>
                  </a:lnTo>
                  <a:cubicBezTo>
                    <a:pt x="72842" y="8406"/>
                    <a:pt x="72030" y="8540"/>
                    <a:pt x="71274" y="8540"/>
                  </a:cubicBezTo>
                  <a:cubicBezTo>
                    <a:pt x="69794" y="8540"/>
                    <a:pt x="68528" y="8028"/>
                    <a:pt x="66652" y="7240"/>
                  </a:cubicBezTo>
                  <a:cubicBezTo>
                    <a:pt x="66127" y="7019"/>
                    <a:pt x="65513" y="6892"/>
                    <a:pt x="64921" y="6892"/>
                  </a:cubicBezTo>
                  <a:cubicBezTo>
                    <a:pt x="63913" y="6892"/>
                    <a:pt x="62969" y="7261"/>
                    <a:pt x="62639" y="8168"/>
                  </a:cubicBezTo>
                  <a:cubicBezTo>
                    <a:pt x="61234" y="7513"/>
                    <a:pt x="59722" y="7037"/>
                    <a:pt x="58174" y="6787"/>
                  </a:cubicBezTo>
                  <a:lnTo>
                    <a:pt x="58174" y="6787"/>
                  </a:lnTo>
                  <a:cubicBezTo>
                    <a:pt x="58178" y="6787"/>
                    <a:pt x="58181" y="6787"/>
                    <a:pt x="58185" y="6787"/>
                  </a:cubicBezTo>
                  <a:cubicBezTo>
                    <a:pt x="58657" y="6787"/>
                    <a:pt x="58278" y="5977"/>
                    <a:pt x="57805" y="5894"/>
                  </a:cubicBezTo>
                  <a:cubicBezTo>
                    <a:pt x="57647" y="5867"/>
                    <a:pt x="57487" y="5853"/>
                    <a:pt x="57327" y="5853"/>
                  </a:cubicBezTo>
                  <a:cubicBezTo>
                    <a:pt x="56451" y="5853"/>
                    <a:pt x="55573" y="6255"/>
                    <a:pt x="55019" y="6930"/>
                  </a:cubicBezTo>
                  <a:lnTo>
                    <a:pt x="55019" y="6882"/>
                  </a:lnTo>
                  <a:cubicBezTo>
                    <a:pt x="54968" y="6455"/>
                    <a:pt x="54621" y="6140"/>
                    <a:pt x="54216" y="6140"/>
                  </a:cubicBezTo>
                  <a:cubicBezTo>
                    <a:pt x="54148" y="6140"/>
                    <a:pt x="54078" y="6149"/>
                    <a:pt x="54007" y="6168"/>
                  </a:cubicBezTo>
                  <a:cubicBezTo>
                    <a:pt x="52368" y="6613"/>
                    <a:pt x="50665" y="6835"/>
                    <a:pt x="48963" y="6835"/>
                  </a:cubicBezTo>
                  <a:cubicBezTo>
                    <a:pt x="46609" y="6835"/>
                    <a:pt x="44255" y="6411"/>
                    <a:pt x="42065" y="5561"/>
                  </a:cubicBezTo>
                  <a:cubicBezTo>
                    <a:pt x="40172" y="4835"/>
                    <a:pt x="37267" y="4942"/>
                    <a:pt x="35886" y="3715"/>
                  </a:cubicBezTo>
                  <a:cubicBezTo>
                    <a:pt x="35874" y="3704"/>
                    <a:pt x="35136" y="3061"/>
                    <a:pt x="35136" y="3061"/>
                  </a:cubicBezTo>
                  <a:lnTo>
                    <a:pt x="34291" y="3573"/>
                  </a:lnTo>
                  <a:lnTo>
                    <a:pt x="33874" y="3823"/>
                  </a:lnTo>
                  <a:lnTo>
                    <a:pt x="33398" y="3870"/>
                  </a:lnTo>
                  <a:lnTo>
                    <a:pt x="31266" y="3775"/>
                  </a:lnTo>
                  <a:lnTo>
                    <a:pt x="29147" y="3834"/>
                  </a:lnTo>
                  <a:lnTo>
                    <a:pt x="27480" y="3727"/>
                  </a:lnTo>
                  <a:lnTo>
                    <a:pt x="25825" y="3477"/>
                  </a:lnTo>
                  <a:lnTo>
                    <a:pt x="23932" y="3394"/>
                  </a:lnTo>
                  <a:lnTo>
                    <a:pt x="22027" y="3453"/>
                  </a:lnTo>
                  <a:lnTo>
                    <a:pt x="21206" y="3311"/>
                  </a:lnTo>
                  <a:lnTo>
                    <a:pt x="20825" y="2584"/>
                  </a:lnTo>
                  <a:lnTo>
                    <a:pt x="20491" y="1989"/>
                  </a:lnTo>
                  <a:lnTo>
                    <a:pt x="19908" y="1572"/>
                  </a:lnTo>
                  <a:lnTo>
                    <a:pt x="19658" y="1441"/>
                  </a:lnTo>
                  <a:lnTo>
                    <a:pt x="19432" y="1275"/>
                  </a:lnTo>
                  <a:lnTo>
                    <a:pt x="19074" y="929"/>
                  </a:lnTo>
                  <a:lnTo>
                    <a:pt x="18586" y="751"/>
                  </a:lnTo>
                  <a:lnTo>
                    <a:pt x="18098" y="977"/>
                  </a:lnTo>
                  <a:lnTo>
                    <a:pt x="17788" y="1429"/>
                  </a:lnTo>
                  <a:lnTo>
                    <a:pt x="17693" y="1132"/>
                  </a:lnTo>
                  <a:lnTo>
                    <a:pt x="17681" y="906"/>
                  </a:lnTo>
                  <a:lnTo>
                    <a:pt x="17586" y="322"/>
                  </a:lnTo>
                  <a:lnTo>
                    <a:pt x="17169"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2" name="Google Shape;162;p9"/>
            <p:cNvSpPr/>
            <p:nvPr/>
          </p:nvSpPr>
          <p:spPr>
            <a:xfrm>
              <a:off x="2972075" y="2727850"/>
              <a:ext cx="25" cy="325"/>
            </a:xfrm>
            <a:custGeom>
              <a:avLst/>
              <a:gdLst/>
              <a:ahLst/>
              <a:cxnLst/>
              <a:rect l="l" t="t" r="r" b="b"/>
              <a:pathLst>
                <a:path w="1" h="13" extrusionOk="0">
                  <a:moveTo>
                    <a:pt x="1" y="0"/>
                  </a:moveTo>
                  <a:cubicBezTo>
                    <a:pt x="1" y="0"/>
                    <a:pt x="1" y="12"/>
                    <a:pt x="1" y="0"/>
                  </a:cubicBezTo>
                  <a:cubicBezTo>
                    <a:pt x="1" y="12"/>
                    <a:pt x="1" y="12"/>
                    <a:pt x="1" y="0"/>
                  </a:cubicBezTo>
                  <a:cubicBezTo>
                    <a:pt x="1" y="12"/>
                    <a:pt x="1" y="12"/>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3" name="Google Shape;163;p9"/>
            <p:cNvSpPr/>
            <p:nvPr/>
          </p:nvSpPr>
          <p:spPr>
            <a:xfrm>
              <a:off x="2972075" y="2889775"/>
              <a:ext cx="325" cy="625"/>
            </a:xfrm>
            <a:custGeom>
              <a:avLst/>
              <a:gdLst/>
              <a:ahLst/>
              <a:cxnLst/>
              <a:rect l="l" t="t" r="r" b="b"/>
              <a:pathLst>
                <a:path w="13" h="25" extrusionOk="0">
                  <a:moveTo>
                    <a:pt x="1" y="0"/>
                  </a:moveTo>
                  <a:lnTo>
                    <a:pt x="1" y="24"/>
                  </a:lnTo>
                  <a:lnTo>
                    <a:pt x="13" y="12"/>
                  </a:lnTo>
                  <a:cubicBezTo>
                    <a:pt x="13" y="0"/>
                    <a:pt x="13" y="0"/>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4" name="Google Shape;164;p9"/>
            <p:cNvSpPr/>
            <p:nvPr/>
          </p:nvSpPr>
          <p:spPr>
            <a:xfrm>
              <a:off x="3736475" y="2092650"/>
              <a:ext cx="25" cy="25"/>
            </a:xfrm>
            <a:custGeom>
              <a:avLst/>
              <a:gdLst/>
              <a:ahLst/>
              <a:cxnLst/>
              <a:rect l="l" t="t" r="r" b="b"/>
              <a:pathLst>
                <a:path w="1" h="1" extrusionOk="0">
                  <a:moveTo>
                    <a:pt x="0" y="0"/>
                  </a:move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5" name="Google Shape;165;p9"/>
            <p:cNvSpPr/>
            <p:nvPr/>
          </p:nvSpPr>
          <p:spPr>
            <a:xfrm>
              <a:off x="5097050" y="2815725"/>
              <a:ext cx="330425" cy="270825"/>
            </a:xfrm>
            <a:custGeom>
              <a:avLst/>
              <a:gdLst/>
              <a:ahLst/>
              <a:cxnLst/>
              <a:rect l="l" t="t" r="r" b="b"/>
              <a:pathLst>
                <a:path w="13217" h="10833" extrusionOk="0">
                  <a:moveTo>
                    <a:pt x="2979" y="3824"/>
                  </a:moveTo>
                  <a:cubicBezTo>
                    <a:pt x="2984" y="3830"/>
                    <a:pt x="2987" y="3836"/>
                    <a:pt x="2989" y="3843"/>
                  </a:cubicBezTo>
                  <a:lnTo>
                    <a:pt x="2979" y="3824"/>
                  </a:lnTo>
                  <a:close/>
                  <a:moveTo>
                    <a:pt x="9646" y="1"/>
                  </a:moveTo>
                  <a:cubicBezTo>
                    <a:pt x="9631" y="1"/>
                    <a:pt x="9615" y="4"/>
                    <a:pt x="9597" y="10"/>
                  </a:cubicBezTo>
                  <a:cubicBezTo>
                    <a:pt x="9573" y="10"/>
                    <a:pt x="9549" y="10"/>
                    <a:pt x="9549" y="45"/>
                  </a:cubicBezTo>
                  <a:cubicBezTo>
                    <a:pt x="9573" y="69"/>
                    <a:pt x="9597" y="69"/>
                    <a:pt x="9597" y="81"/>
                  </a:cubicBezTo>
                  <a:cubicBezTo>
                    <a:pt x="9593" y="80"/>
                    <a:pt x="9588" y="80"/>
                    <a:pt x="9584" y="80"/>
                  </a:cubicBezTo>
                  <a:cubicBezTo>
                    <a:pt x="9523" y="80"/>
                    <a:pt x="9462" y="135"/>
                    <a:pt x="9396" y="135"/>
                  </a:cubicBezTo>
                  <a:cubicBezTo>
                    <a:pt x="9376" y="135"/>
                    <a:pt x="9356" y="130"/>
                    <a:pt x="9335" y="117"/>
                  </a:cubicBezTo>
                  <a:cubicBezTo>
                    <a:pt x="9299" y="117"/>
                    <a:pt x="9276" y="117"/>
                    <a:pt x="9240" y="129"/>
                  </a:cubicBezTo>
                  <a:cubicBezTo>
                    <a:pt x="9192" y="141"/>
                    <a:pt x="9157" y="164"/>
                    <a:pt x="9133" y="200"/>
                  </a:cubicBezTo>
                  <a:cubicBezTo>
                    <a:pt x="9133" y="236"/>
                    <a:pt x="9157" y="248"/>
                    <a:pt x="9168" y="260"/>
                  </a:cubicBezTo>
                  <a:cubicBezTo>
                    <a:pt x="9133" y="260"/>
                    <a:pt x="9121" y="248"/>
                    <a:pt x="9109" y="236"/>
                  </a:cubicBezTo>
                  <a:cubicBezTo>
                    <a:pt x="9101" y="236"/>
                    <a:pt x="9104" y="241"/>
                    <a:pt x="9103" y="241"/>
                  </a:cubicBezTo>
                  <a:cubicBezTo>
                    <a:pt x="9102" y="241"/>
                    <a:pt x="9101" y="240"/>
                    <a:pt x="9097" y="236"/>
                  </a:cubicBezTo>
                  <a:cubicBezTo>
                    <a:pt x="9088" y="235"/>
                    <a:pt x="9080" y="234"/>
                    <a:pt x="9072" y="234"/>
                  </a:cubicBezTo>
                  <a:cubicBezTo>
                    <a:pt x="8991" y="234"/>
                    <a:pt x="8936" y="285"/>
                    <a:pt x="8871" y="295"/>
                  </a:cubicBezTo>
                  <a:cubicBezTo>
                    <a:pt x="8799" y="319"/>
                    <a:pt x="8740" y="367"/>
                    <a:pt x="8656" y="379"/>
                  </a:cubicBezTo>
                  <a:cubicBezTo>
                    <a:pt x="8561" y="426"/>
                    <a:pt x="8466" y="474"/>
                    <a:pt x="8359" y="498"/>
                  </a:cubicBezTo>
                  <a:cubicBezTo>
                    <a:pt x="8264" y="533"/>
                    <a:pt x="8145" y="557"/>
                    <a:pt x="8025" y="593"/>
                  </a:cubicBezTo>
                  <a:cubicBezTo>
                    <a:pt x="7811" y="664"/>
                    <a:pt x="7609" y="676"/>
                    <a:pt x="7394" y="700"/>
                  </a:cubicBezTo>
                  <a:cubicBezTo>
                    <a:pt x="7347" y="700"/>
                    <a:pt x="7311" y="700"/>
                    <a:pt x="7263" y="712"/>
                  </a:cubicBezTo>
                  <a:cubicBezTo>
                    <a:pt x="7168" y="736"/>
                    <a:pt x="7049" y="724"/>
                    <a:pt x="6966" y="783"/>
                  </a:cubicBezTo>
                  <a:cubicBezTo>
                    <a:pt x="6918" y="831"/>
                    <a:pt x="6859" y="855"/>
                    <a:pt x="6835" y="914"/>
                  </a:cubicBezTo>
                  <a:cubicBezTo>
                    <a:pt x="6765" y="1044"/>
                    <a:pt x="6661" y="1099"/>
                    <a:pt x="6531" y="1099"/>
                  </a:cubicBezTo>
                  <a:cubicBezTo>
                    <a:pt x="6506" y="1099"/>
                    <a:pt x="6481" y="1097"/>
                    <a:pt x="6454" y="1093"/>
                  </a:cubicBezTo>
                  <a:cubicBezTo>
                    <a:pt x="6442" y="1093"/>
                    <a:pt x="6430" y="1117"/>
                    <a:pt x="6418" y="1117"/>
                  </a:cubicBezTo>
                  <a:cubicBezTo>
                    <a:pt x="6377" y="1240"/>
                    <a:pt x="6364" y="1278"/>
                    <a:pt x="6301" y="1278"/>
                  </a:cubicBezTo>
                  <a:cubicBezTo>
                    <a:pt x="6273" y="1278"/>
                    <a:pt x="6235" y="1271"/>
                    <a:pt x="6180" y="1260"/>
                  </a:cubicBezTo>
                  <a:lnTo>
                    <a:pt x="6144" y="1260"/>
                  </a:lnTo>
                  <a:cubicBezTo>
                    <a:pt x="5906" y="1385"/>
                    <a:pt x="5678" y="1499"/>
                    <a:pt x="5400" y="1499"/>
                  </a:cubicBezTo>
                  <a:cubicBezTo>
                    <a:pt x="5386" y="1499"/>
                    <a:pt x="5372" y="1498"/>
                    <a:pt x="5358" y="1498"/>
                  </a:cubicBezTo>
                  <a:lnTo>
                    <a:pt x="5347" y="1498"/>
                  </a:lnTo>
                  <a:cubicBezTo>
                    <a:pt x="5239" y="1593"/>
                    <a:pt x="5180" y="1724"/>
                    <a:pt x="5025" y="1736"/>
                  </a:cubicBezTo>
                  <a:cubicBezTo>
                    <a:pt x="4954" y="1784"/>
                    <a:pt x="4882" y="1807"/>
                    <a:pt x="4870" y="1903"/>
                  </a:cubicBezTo>
                  <a:cubicBezTo>
                    <a:pt x="4882" y="1962"/>
                    <a:pt x="4930" y="1974"/>
                    <a:pt x="4954" y="2010"/>
                  </a:cubicBezTo>
                  <a:cubicBezTo>
                    <a:pt x="4846" y="2022"/>
                    <a:pt x="4763" y="2069"/>
                    <a:pt x="4692" y="2141"/>
                  </a:cubicBezTo>
                  <a:cubicBezTo>
                    <a:pt x="4624" y="2199"/>
                    <a:pt x="4564" y="2257"/>
                    <a:pt x="4479" y="2257"/>
                  </a:cubicBezTo>
                  <a:cubicBezTo>
                    <a:pt x="4460" y="2257"/>
                    <a:pt x="4440" y="2255"/>
                    <a:pt x="4418" y="2248"/>
                  </a:cubicBezTo>
                  <a:cubicBezTo>
                    <a:pt x="4346" y="2248"/>
                    <a:pt x="4287" y="2307"/>
                    <a:pt x="4215" y="2319"/>
                  </a:cubicBezTo>
                  <a:cubicBezTo>
                    <a:pt x="4156" y="2331"/>
                    <a:pt x="4108" y="2379"/>
                    <a:pt x="4061" y="2427"/>
                  </a:cubicBezTo>
                  <a:cubicBezTo>
                    <a:pt x="3930" y="2558"/>
                    <a:pt x="3811" y="2700"/>
                    <a:pt x="3692" y="2855"/>
                  </a:cubicBezTo>
                  <a:cubicBezTo>
                    <a:pt x="3620" y="2939"/>
                    <a:pt x="3513" y="2986"/>
                    <a:pt x="3477" y="3105"/>
                  </a:cubicBezTo>
                  <a:cubicBezTo>
                    <a:pt x="3501" y="3141"/>
                    <a:pt x="3501" y="3165"/>
                    <a:pt x="3501" y="3212"/>
                  </a:cubicBezTo>
                  <a:cubicBezTo>
                    <a:pt x="3457" y="3200"/>
                    <a:pt x="3415" y="3187"/>
                    <a:pt x="3379" y="3187"/>
                  </a:cubicBezTo>
                  <a:cubicBezTo>
                    <a:pt x="3348" y="3187"/>
                    <a:pt x="3321" y="3197"/>
                    <a:pt x="3299" y="3224"/>
                  </a:cubicBezTo>
                  <a:cubicBezTo>
                    <a:pt x="3239" y="3272"/>
                    <a:pt x="3215" y="3331"/>
                    <a:pt x="3192" y="3391"/>
                  </a:cubicBezTo>
                  <a:cubicBezTo>
                    <a:pt x="3156" y="3439"/>
                    <a:pt x="3287" y="3498"/>
                    <a:pt x="3180" y="3546"/>
                  </a:cubicBezTo>
                  <a:cubicBezTo>
                    <a:pt x="3128" y="3566"/>
                    <a:pt x="3086" y="3622"/>
                    <a:pt x="3030" y="3622"/>
                  </a:cubicBezTo>
                  <a:cubicBezTo>
                    <a:pt x="3020" y="3622"/>
                    <a:pt x="3011" y="3620"/>
                    <a:pt x="3001" y="3617"/>
                  </a:cubicBezTo>
                  <a:cubicBezTo>
                    <a:pt x="2953" y="3629"/>
                    <a:pt x="2930" y="3677"/>
                    <a:pt x="2918" y="3724"/>
                  </a:cubicBezTo>
                  <a:cubicBezTo>
                    <a:pt x="2898" y="3773"/>
                    <a:pt x="2950" y="3790"/>
                    <a:pt x="2976" y="3820"/>
                  </a:cubicBezTo>
                  <a:lnTo>
                    <a:pt x="2976" y="3820"/>
                  </a:lnTo>
                  <a:cubicBezTo>
                    <a:pt x="2962" y="3832"/>
                    <a:pt x="2948" y="3836"/>
                    <a:pt x="2935" y="3836"/>
                  </a:cubicBezTo>
                  <a:cubicBezTo>
                    <a:pt x="2894" y="3836"/>
                    <a:pt x="2858" y="3796"/>
                    <a:pt x="2822" y="3796"/>
                  </a:cubicBezTo>
                  <a:cubicBezTo>
                    <a:pt x="2656" y="3891"/>
                    <a:pt x="2501" y="3986"/>
                    <a:pt x="2299" y="3998"/>
                  </a:cubicBezTo>
                  <a:cubicBezTo>
                    <a:pt x="2215" y="3998"/>
                    <a:pt x="2144" y="4046"/>
                    <a:pt x="2060" y="4093"/>
                  </a:cubicBezTo>
                  <a:cubicBezTo>
                    <a:pt x="1977" y="4153"/>
                    <a:pt x="1906" y="4212"/>
                    <a:pt x="1870" y="4308"/>
                  </a:cubicBezTo>
                  <a:lnTo>
                    <a:pt x="1870" y="4427"/>
                  </a:lnTo>
                  <a:cubicBezTo>
                    <a:pt x="1879" y="4507"/>
                    <a:pt x="1861" y="4547"/>
                    <a:pt x="1811" y="4547"/>
                  </a:cubicBezTo>
                  <a:cubicBezTo>
                    <a:pt x="1795" y="4547"/>
                    <a:pt x="1775" y="4543"/>
                    <a:pt x="1751" y="4534"/>
                  </a:cubicBezTo>
                  <a:cubicBezTo>
                    <a:pt x="1727" y="4522"/>
                    <a:pt x="1703" y="4522"/>
                    <a:pt x="1679" y="4522"/>
                  </a:cubicBezTo>
                  <a:cubicBezTo>
                    <a:pt x="1632" y="4534"/>
                    <a:pt x="1608" y="4570"/>
                    <a:pt x="1608" y="4605"/>
                  </a:cubicBezTo>
                  <a:cubicBezTo>
                    <a:pt x="1632" y="4760"/>
                    <a:pt x="1632" y="4760"/>
                    <a:pt x="1489" y="4772"/>
                  </a:cubicBezTo>
                  <a:cubicBezTo>
                    <a:pt x="1465" y="4772"/>
                    <a:pt x="1453" y="4796"/>
                    <a:pt x="1441" y="4796"/>
                  </a:cubicBezTo>
                  <a:cubicBezTo>
                    <a:pt x="1395" y="4852"/>
                    <a:pt x="1356" y="4922"/>
                    <a:pt x="1279" y="4922"/>
                  </a:cubicBezTo>
                  <a:cubicBezTo>
                    <a:pt x="1257" y="4922"/>
                    <a:pt x="1232" y="4916"/>
                    <a:pt x="1203" y="4903"/>
                  </a:cubicBezTo>
                  <a:lnTo>
                    <a:pt x="1120" y="4903"/>
                  </a:lnTo>
                  <a:cubicBezTo>
                    <a:pt x="1036" y="4927"/>
                    <a:pt x="953" y="4939"/>
                    <a:pt x="906" y="5010"/>
                  </a:cubicBezTo>
                  <a:cubicBezTo>
                    <a:pt x="882" y="5046"/>
                    <a:pt x="953" y="5070"/>
                    <a:pt x="894" y="5105"/>
                  </a:cubicBezTo>
                  <a:cubicBezTo>
                    <a:pt x="799" y="5147"/>
                    <a:pt x="733" y="5217"/>
                    <a:pt x="637" y="5217"/>
                  </a:cubicBezTo>
                  <a:cubicBezTo>
                    <a:pt x="624" y="5217"/>
                    <a:pt x="610" y="5215"/>
                    <a:pt x="596" y="5213"/>
                  </a:cubicBezTo>
                  <a:cubicBezTo>
                    <a:pt x="548" y="5213"/>
                    <a:pt x="513" y="5225"/>
                    <a:pt x="489" y="5272"/>
                  </a:cubicBezTo>
                  <a:cubicBezTo>
                    <a:pt x="477" y="5391"/>
                    <a:pt x="417" y="5451"/>
                    <a:pt x="274" y="5451"/>
                  </a:cubicBezTo>
                  <a:cubicBezTo>
                    <a:pt x="251" y="5451"/>
                    <a:pt x="203" y="5451"/>
                    <a:pt x="179" y="5463"/>
                  </a:cubicBezTo>
                  <a:cubicBezTo>
                    <a:pt x="155" y="5475"/>
                    <a:pt x="132" y="5486"/>
                    <a:pt x="120" y="5522"/>
                  </a:cubicBezTo>
                  <a:cubicBezTo>
                    <a:pt x="84" y="5594"/>
                    <a:pt x="60" y="5665"/>
                    <a:pt x="36" y="5748"/>
                  </a:cubicBezTo>
                  <a:cubicBezTo>
                    <a:pt x="36" y="5963"/>
                    <a:pt x="1" y="6177"/>
                    <a:pt x="120" y="6379"/>
                  </a:cubicBezTo>
                  <a:cubicBezTo>
                    <a:pt x="191" y="6475"/>
                    <a:pt x="310" y="6522"/>
                    <a:pt x="334" y="6653"/>
                  </a:cubicBezTo>
                  <a:cubicBezTo>
                    <a:pt x="358" y="6689"/>
                    <a:pt x="382" y="6760"/>
                    <a:pt x="394" y="6796"/>
                  </a:cubicBezTo>
                  <a:lnTo>
                    <a:pt x="429" y="6832"/>
                  </a:lnTo>
                  <a:cubicBezTo>
                    <a:pt x="441" y="6844"/>
                    <a:pt x="477" y="6844"/>
                    <a:pt x="489" y="6844"/>
                  </a:cubicBezTo>
                  <a:cubicBezTo>
                    <a:pt x="567" y="6791"/>
                    <a:pt x="633" y="6758"/>
                    <a:pt x="709" y="6758"/>
                  </a:cubicBezTo>
                  <a:cubicBezTo>
                    <a:pt x="737" y="6758"/>
                    <a:pt x="766" y="6763"/>
                    <a:pt x="798" y="6772"/>
                  </a:cubicBezTo>
                  <a:lnTo>
                    <a:pt x="858" y="6772"/>
                  </a:lnTo>
                  <a:cubicBezTo>
                    <a:pt x="891" y="6764"/>
                    <a:pt x="912" y="6750"/>
                    <a:pt x="938" y="6750"/>
                  </a:cubicBezTo>
                  <a:cubicBezTo>
                    <a:pt x="950" y="6750"/>
                    <a:pt x="962" y="6753"/>
                    <a:pt x="977" y="6760"/>
                  </a:cubicBezTo>
                  <a:cubicBezTo>
                    <a:pt x="1048" y="6772"/>
                    <a:pt x="1108" y="6796"/>
                    <a:pt x="1167" y="6832"/>
                  </a:cubicBezTo>
                  <a:cubicBezTo>
                    <a:pt x="1167" y="6832"/>
                    <a:pt x="1191" y="6820"/>
                    <a:pt x="1203" y="6820"/>
                  </a:cubicBezTo>
                  <a:cubicBezTo>
                    <a:pt x="1227" y="6772"/>
                    <a:pt x="1263" y="6737"/>
                    <a:pt x="1322" y="6737"/>
                  </a:cubicBezTo>
                  <a:cubicBezTo>
                    <a:pt x="1329" y="6735"/>
                    <a:pt x="1334" y="6734"/>
                    <a:pt x="1340" y="6734"/>
                  </a:cubicBezTo>
                  <a:cubicBezTo>
                    <a:pt x="1373" y="6734"/>
                    <a:pt x="1382" y="6765"/>
                    <a:pt x="1382" y="6796"/>
                  </a:cubicBezTo>
                  <a:cubicBezTo>
                    <a:pt x="1382" y="6808"/>
                    <a:pt x="1394" y="6832"/>
                    <a:pt x="1417" y="6844"/>
                  </a:cubicBezTo>
                  <a:cubicBezTo>
                    <a:pt x="1453" y="6856"/>
                    <a:pt x="1489" y="6891"/>
                    <a:pt x="1513" y="6915"/>
                  </a:cubicBezTo>
                  <a:cubicBezTo>
                    <a:pt x="1537" y="6915"/>
                    <a:pt x="1537" y="6915"/>
                    <a:pt x="1548" y="6903"/>
                  </a:cubicBezTo>
                  <a:cubicBezTo>
                    <a:pt x="1559" y="6893"/>
                    <a:pt x="1551" y="6865"/>
                    <a:pt x="1557" y="6865"/>
                  </a:cubicBezTo>
                  <a:lnTo>
                    <a:pt x="1557" y="6865"/>
                  </a:lnTo>
                  <a:cubicBezTo>
                    <a:pt x="1557" y="6865"/>
                    <a:pt x="1559" y="6866"/>
                    <a:pt x="1560" y="6868"/>
                  </a:cubicBezTo>
                  <a:cubicBezTo>
                    <a:pt x="1608" y="6951"/>
                    <a:pt x="1608" y="7022"/>
                    <a:pt x="1596" y="7094"/>
                  </a:cubicBezTo>
                  <a:cubicBezTo>
                    <a:pt x="1572" y="7153"/>
                    <a:pt x="1548" y="7225"/>
                    <a:pt x="1572" y="7272"/>
                  </a:cubicBezTo>
                  <a:cubicBezTo>
                    <a:pt x="1620" y="7368"/>
                    <a:pt x="1596" y="7439"/>
                    <a:pt x="1596" y="7522"/>
                  </a:cubicBezTo>
                  <a:cubicBezTo>
                    <a:pt x="1596" y="7606"/>
                    <a:pt x="1620" y="7665"/>
                    <a:pt x="1679" y="7713"/>
                  </a:cubicBezTo>
                  <a:cubicBezTo>
                    <a:pt x="1707" y="7721"/>
                    <a:pt x="1736" y="7725"/>
                    <a:pt x="1766" y="7725"/>
                  </a:cubicBezTo>
                  <a:cubicBezTo>
                    <a:pt x="1825" y="7725"/>
                    <a:pt x="1886" y="7709"/>
                    <a:pt x="1941" y="7677"/>
                  </a:cubicBezTo>
                  <a:cubicBezTo>
                    <a:pt x="1977" y="7665"/>
                    <a:pt x="1977" y="7630"/>
                    <a:pt x="1965" y="7618"/>
                  </a:cubicBezTo>
                  <a:cubicBezTo>
                    <a:pt x="1882" y="7511"/>
                    <a:pt x="1929" y="7451"/>
                    <a:pt x="2049" y="7439"/>
                  </a:cubicBezTo>
                  <a:cubicBezTo>
                    <a:pt x="2084" y="7439"/>
                    <a:pt x="2120" y="7427"/>
                    <a:pt x="2144" y="7391"/>
                  </a:cubicBezTo>
                  <a:cubicBezTo>
                    <a:pt x="2147" y="7382"/>
                    <a:pt x="2150" y="7374"/>
                    <a:pt x="2152" y="7369"/>
                  </a:cubicBezTo>
                  <a:lnTo>
                    <a:pt x="2152" y="7369"/>
                  </a:lnTo>
                  <a:cubicBezTo>
                    <a:pt x="2148" y="7386"/>
                    <a:pt x="2143" y="7416"/>
                    <a:pt x="2162" y="7416"/>
                  </a:cubicBezTo>
                  <a:cubicBezTo>
                    <a:pt x="2164" y="7416"/>
                    <a:pt x="2165" y="7416"/>
                    <a:pt x="2168" y="7415"/>
                  </a:cubicBezTo>
                  <a:cubicBezTo>
                    <a:pt x="2203" y="7391"/>
                    <a:pt x="2239" y="7391"/>
                    <a:pt x="2287" y="7391"/>
                  </a:cubicBezTo>
                  <a:cubicBezTo>
                    <a:pt x="2334" y="7380"/>
                    <a:pt x="2346" y="7344"/>
                    <a:pt x="2358" y="7308"/>
                  </a:cubicBezTo>
                  <a:cubicBezTo>
                    <a:pt x="2382" y="7260"/>
                    <a:pt x="2382" y="7225"/>
                    <a:pt x="2394" y="7201"/>
                  </a:cubicBezTo>
                  <a:cubicBezTo>
                    <a:pt x="2406" y="7141"/>
                    <a:pt x="2441" y="7082"/>
                    <a:pt x="2453" y="7022"/>
                  </a:cubicBezTo>
                  <a:cubicBezTo>
                    <a:pt x="2465" y="6951"/>
                    <a:pt x="2513" y="6891"/>
                    <a:pt x="2560" y="6844"/>
                  </a:cubicBezTo>
                  <a:lnTo>
                    <a:pt x="2644" y="6749"/>
                  </a:lnTo>
                  <a:cubicBezTo>
                    <a:pt x="2715" y="6713"/>
                    <a:pt x="2799" y="6665"/>
                    <a:pt x="2870" y="6629"/>
                  </a:cubicBezTo>
                  <a:cubicBezTo>
                    <a:pt x="2918" y="6606"/>
                    <a:pt x="2977" y="6570"/>
                    <a:pt x="3013" y="6546"/>
                  </a:cubicBezTo>
                  <a:cubicBezTo>
                    <a:pt x="3037" y="6546"/>
                    <a:pt x="3049" y="6534"/>
                    <a:pt x="3061" y="6510"/>
                  </a:cubicBezTo>
                  <a:cubicBezTo>
                    <a:pt x="3180" y="6451"/>
                    <a:pt x="3287" y="6391"/>
                    <a:pt x="3406" y="6356"/>
                  </a:cubicBezTo>
                  <a:cubicBezTo>
                    <a:pt x="3485" y="6324"/>
                    <a:pt x="3559" y="6297"/>
                    <a:pt x="3635" y="6297"/>
                  </a:cubicBezTo>
                  <a:cubicBezTo>
                    <a:pt x="3673" y="6297"/>
                    <a:pt x="3711" y="6304"/>
                    <a:pt x="3751" y="6320"/>
                  </a:cubicBezTo>
                  <a:cubicBezTo>
                    <a:pt x="4013" y="6415"/>
                    <a:pt x="4251" y="6546"/>
                    <a:pt x="4442" y="6749"/>
                  </a:cubicBezTo>
                  <a:lnTo>
                    <a:pt x="4561" y="6868"/>
                  </a:lnTo>
                  <a:cubicBezTo>
                    <a:pt x="4656" y="6975"/>
                    <a:pt x="4716" y="7094"/>
                    <a:pt x="4704" y="7249"/>
                  </a:cubicBezTo>
                  <a:cubicBezTo>
                    <a:pt x="4704" y="7272"/>
                    <a:pt x="4680" y="7284"/>
                    <a:pt x="4668" y="7320"/>
                  </a:cubicBezTo>
                  <a:cubicBezTo>
                    <a:pt x="4656" y="7344"/>
                    <a:pt x="4620" y="7391"/>
                    <a:pt x="4608" y="7439"/>
                  </a:cubicBezTo>
                  <a:cubicBezTo>
                    <a:pt x="4596" y="7487"/>
                    <a:pt x="4561" y="7546"/>
                    <a:pt x="4549" y="7582"/>
                  </a:cubicBezTo>
                  <a:cubicBezTo>
                    <a:pt x="4537" y="7641"/>
                    <a:pt x="4537" y="7725"/>
                    <a:pt x="4525" y="7784"/>
                  </a:cubicBezTo>
                  <a:cubicBezTo>
                    <a:pt x="4525" y="7820"/>
                    <a:pt x="4549" y="7856"/>
                    <a:pt x="4596" y="7880"/>
                  </a:cubicBezTo>
                  <a:cubicBezTo>
                    <a:pt x="4644" y="7915"/>
                    <a:pt x="4680" y="7963"/>
                    <a:pt x="4680" y="8022"/>
                  </a:cubicBezTo>
                  <a:cubicBezTo>
                    <a:pt x="4716" y="8106"/>
                    <a:pt x="4716" y="8201"/>
                    <a:pt x="4763" y="8284"/>
                  </a:cubicBezTo>
                  <a:cubicBezTo>
                    <a:pt x="4882" y="8320"/>
                    <a:pt x="4954" y="8380"/>
                    <a:pt x="5013" y="8463"/>
                  </a:cubicBezTo>
                  <a:cubicBezTo>
                    <a:pt x="5037" y="8523"/>
                    <a:pt x="5085" y="8570"/>
                    <a:pt x="5132" y="8618"/>
                  </a:cubicBezTo>
                  <a:cubicBezTo>
                    <a:pt x="5153" y="8639"/>
                    <a:pt x="5184" y="8679"/>
                    <a:pt x="5224" y="8679"/>
                  </a:cubicBezTo>
                  <a:cubicBezTo>
                    <a:pt x="5229" y="8679"/>
                    <a:pt x="5234" y="8679"/>
                    <a:pt x="5239" y="8677"/>
                  </a:cubicBezTo>
                  <a:lnTo>
                    <a:pt x="5335" y="8868"/>
                  </a:lnTo>
                  <a:cubicBezTo>
                    <a:pt x="5335" y="8999"/>
                    <a:pt x="5275" y="9106"/>
                    <a:pt x="5299" y="9237"/>
                  </a:cubicBezTo>
                  <a:cubicBezTo>
                    <a:pt x="5358" y="9296"/>
                    <a:pt x="5442" y="9308"/>
                    <a:pt x="5513" y="9356"/>
                  </a:cubicBezTo>
                  <a:cubicBezTo>
                    <a:pt x="5668" y="9404"/>
                    <a:pt x="5835" y="9404"/>
                    <a:pt x="5978" y="9416"/>
                  </a:cubicBezTo>
                  <a:cubicBezTo>
                    <a:pt x="5992" y="9414"/>
                    <a:pt x="6007" y="9414"/>
                    <a:pt x="6022" y="9414"/>
                  </a:cubicBezTo>
                  <a:cubicBezTo>
                    <a:pt x="6140" y="9414"/>
                    <a:pt x="6266" y="9451"/>
                    <a:pt x="6382" y="9451"/>
                  </a:cubicBezTo>
                  <a:lnTo>
                    <a:pt x="6466" y="9451"/>
                  </a:lnTo>
                  <a:cubicBezTo>
                    <a:pt x="6505" y="9451"/>
                    <a:pt x="6545" y="9453"/>
                    <a:pt x="6585" y="9453"/>
                  </a:cubicBezTo>
                  <a:cubicBezTo>
                    <a:pt x="6664" y="9453"/>
                    <a:pt x="6744" y="9447"/>
                    <a:pt x="6823" y="9416"/>
                  </a:cubicBezTo>
                  <a:cubicBezTo>
                    <a:pt x="6891" y="9381"/>
                    <a:pt x="6953" y="9353"/>
                    <a:pt x="7018" y="9353"/>
                  </a:cubicBezTo>
                  <a:cubicBezTo>
                    <a:pt x="7044" y="9353"/>
                    <a:pt x="7070" y="9358"/>
                    <a:pt x="7097" y="9368"/>
                  </a:cubicBezTo>
                  <a:cubicBezTo>
                    <a:pt x="7228" y="9427"/>
                    <a:pt x="7347" y="9546"/>
                    <a:pt x="7478" y="9606"/>
                  </a:cubicBezTo>
                  <a:cubicBezTo>
                    <a:pt x="7525" y="9642"/>
                    <a:pt x="7537" y="9701"/>
                    <a:pt x="7537" y="9749"/>
                  </a:cubicBezTo>
                  <a:cubicBezTo>
                    <a:pt x="7561" y="9820"/>
                    <a:pt x="7573" y="9880"/>
                    <a:pt x="7585" y="9939"/>
                  </a:cubicBezTo>
                  <a:cubicBezTo>
                    <a:pt x="7621" y="10070"/>
                    <a:pt x="7692" y="10142"/>
                    <a:pt x="7811" y="10201"/>
                  </a:cubicBezTo>
                  <a:cubicBezTo>
                    <a:pt x="7883" y="10249"/>
                    <a:pt x="7954" y="10285"/>
                    <a:pt x="8002" y="10344"/>
                  </a:cubicBezTo>
                  <a:cubicBezTo>
                    <a:pt x="8061" y="10404"/>
                    <a:pt x="8109" y="10475"/>
                    <a:pt x="8156" y="10547"/>
                  </a:cubicBezTo>
                  <a:cubicBezTo>
                    <a:pt x="8216" y="10642"/>
                    <a:pt x="8275" y="10725"/>
                    <a:pt x="8347" y="10797"/>
                  </a:cubicBezTo>
                  <a:cubicBezTo>
                    <a:pt x="8359" y="10820"/>
                    <a:pt x="8395" y="10832"/>
                    <a:pt x="8418" y="10832"/>
                  </a:cubicBezTo>
                  <a:cubicBezTo>
                    <a:pt x="8514" y="10820"/>
                    <a:pt x="8573" y="10761"/>
                    <a:pt x="8633" y="10713"/>
                  </a:cubicBezTo>
                  <a:cubicBezTo>
                    <a:pt x="8656" y="10701"/>
                    <a:pt x="8692" y="10654"/>
                    <a:pt x="8704" y="10618"/>
                  </a:cubicBezTo>
                  <a:cubicBezTo>
                    <a:pt x="8776" y="10487"/>
                    <a:pt x="8883" y="10404"/>
                    <a:pt x="9002" y="10308"/>
                  </a:cubicBezTo>
                  <a:cubicBezTo>
                    <a:pt x="9073" y="10249"/>
                    <a:pt x="9145" y="10178"/>
                    <a:pt x="9240" y="10118"/>
                  </a:cubicBezTo>
                  <a:cubicBezTo>
                    <a:pt x="9311" y="10058"/>
                    <a:pt x="9407" y="10011"/>
                    <a:pt x="9490" y="9987"/>
                  </a:cubicBezTo>
                  <a:cubicBezTo>
                    <a:pt x="9645" y="9927"/>
                    <a:pt x="9764" y="9820"/>
                    <a:pt x="9883" y="9713"/>
                  </a:cubicBezTo>
                  <a:cubicBezTo>
                    <a:pt x="9954" y="9642"/>
                    <a:pt x="10073" y="9630"/>
                    <a:pt x="10121" y="9523"/>
                  </a:cubicBezTo>
                  <a:cubicBezTo>
                    <a:pt x="10093" y="9477"/>
                    <a:pt x="10116" y="9459"/>
                    <a:pt x="10149" y="9459"/>
                  </a:cubicBezTo>
                  <a:cubicBezTo>
                    <a:pt x="10159" y="9459"/>
                    <a:pt x="10170" y="9460"/>
                    <a:pt x="10180" y="9463"/>
                  </a:cubicBezTo>
                  <a:cubicBezTo>
                    <a:pt x="10192" y="9463"/>
                    <a:pt x="10192" y="9463"/>
                    <a:pt x="10204" y="9451"/>
                  </a:cubicBezTo>
                  <a:cubicBezTo>
                    <a:pt x="10240" y="9404"/>
                    <a:pt x="10192" y="9368"/>
                    <a:pt x="10192" y="9344"/>
                  </a:cubicBezTo>
                  <a:cubicBezTo>
                    <a:pt x="10240" y="9344"/>
                    <a:pt x="10264" y="9392"/>
                    <a:pt x="10311" y="9392"/>
                  </a:cubicBezTo>
                  <a:cubicBezTo>
                    <a:pt x="10335" y="9368"/>
                    <a:pt x="10371" y="9344"/>
                    <a:pt x="10383" y="9308"/>
                  </a:cubicBezTo>
                  <a:lnTo>
                    <a:pt x="10538" y="9118"/>
                  </a:lnTo>
                  <a:cubicBezTo>
                    <a:pt x="10573" y="9118"/>
                    <a:pt x="10609" y="9094"/>
                    <a:pt x="10633" y="9058"/>
                  </a:cubicBezTo>
                  <a:cubicBezTo>
                    <a:pt x="10669" y="8999"/>
                    <a:pt x="10681" y="8939"/>
                    <a:pt x="10692" y="8880"/>
                  </a:cubicBezTo>
                  <a:cubicBezTo>
                    <a:pt x="10716" y="8808"/>
                    <a:pt x="10740" y="8737"/>
                    <a:pt x="10752" y="8654"/>
                  </a:cubicBezTo>
                  <a:cubicBezTo>
                    <a:pt x="10783" y="8552"/>
                    <a:pt x="10822" y="8467"/>
                    <a:pt x="10929" y="8467"/>
                  </a:cubicBezTo>
                  <a:cubicBezTo>
                    <a:pt x="10947" y="8467"/>
                    <a:pt x="10968" y="8470"/>
                    <a:pt x="10990" y="8475"/>
                  </a:cubicBezTo>
                  <a:cubicBezTo>
                    <a:pt x="10990" y="8463"/>
                    <a:pt x="11014" y="8451"/>
                    <a:pt x="11014" y="8439"/>
                  </a:cubicBezTo>
                  <a:cubicBezTo>
                    <a:pt x="11026" y="8284"/>
                    <a:pt x="11038" y="8153"/>
                    <a:pt x="11073" y="7999"/>
                  </a:cubicBezTo>
                  <a:cubicBezTo>
                    <a:pt x="11073" y="7880"/>
                    <a:pt x="11097" y="7761"/>
                    <a:pt x="11109" y="7641"/>
                  </a:cubicBezTo>
                  <a:cubicBezTo>
                    <a:pt x="11264" y="7320"/>
                    <a:pt x="11395" y="6987"/>
                    <a:pt x="11609" y="6713"/>
                  </a:cubicBezTo>
                  <a:cubicBezTo>
                    <a:pt x="11609" y="6594"/>
                    <a:pt x="11669" y="6487"/>
                    <a:pt x="11728" y="6391"/>
                  </a:cubicBezTo>
                  <a:cubicBezTo>
                    <a:pt x="11728" y="6435"/>
                    <a:pt x="11741" y="6460"/>
                    <a:pt x="11768" y="6460"/>
                  </a:cubicBezTo>
                  <a:cubicBezTo>
                    <a:pt x="11777" y="6460"/>
                    <a:pt x="11787" y="6457"/>
                    <a:pt x="11800" y="6451"/>
                  </a:cubicBezTo>
                  <a:cubicBezTo>
                    <a:pt x="11800" y="6451"/>
                    <a:pt x="11812" y="6439"/>
                    <a:pt x="11824" y="6439"/>
                  </a:cubicBezTo>
                  <a:cubicBezTo>
                    <a:pt x="11907" y="6379"/>
                    <a:pt x="11943" y="6296"/>
                    <a:pt x="12026" y="6248"/>
                  </a:cubicBezTo>
                  <a:cubicBezTo>
                    <a:pt x="12121" y="6153"/>
                    <a:pt x="12228" y="6058"/>
                    <a:pt x="12336" y="5951"/>
                  </a:cubicBezTo>
                  <a:lnTo>
                    <a:pt x="12383" y="5903"/>
                  </a:lnTo>
                  <a:cubicBezTo>
                    <a:pt x="12455" y="5832"/>
                    <a:pt x="12419" y="5772"/>
                    <a:pt x="12407" y="5701"/>
                  </a:cubicBezTo>
                  <a:cubicBezTo>
                    <a:pt x="12347" y="5522"/>
                    <a:pt x="12383" y="5355"/>
                    <a:pt x="12514" y="5201"/>
                  </a:cubicBezTo>
                  <a:cubicBezTo>
                    <a:pt x="12562" y="5165"/>
                    <a:pt x="12621" y="5165"/>
                    <a:pt x="12681" y="5129"/>
                  </a:cubicBezTo>
                  <a:cubicBezTo>
                    <a:pt x="12764" y="5105"/>
                    <a:pt x="12836" y="5058"/>
                    <a:pt x="12895" y="4986"/>
                  </a:cubicBezTo>
                  <a:cubicBezTo>
                    <a:pt x="13002" y="4844"/>
                    <a:pt x="13050" y="4689"/>
                    <a:pt x="13109" y="4534"/>
                  </a:cubicBezTo>
                  <a:cubicBezTo>
                    <a:pt x="13217" y="4391"/>
                    <a:pt x="13133" y="4236"/>
                    <a:pt x="13109" y="4093"/>
                  </a:cubicBezTo>
                  <a:cubicBezTo>
                    <a:pt x="13074" y="3974"/>
                    <a:pt x="13109" y="3855"/>
                    <a:pt x="13181" y="3748"/>
                  </a:cubicBezTo>
                  <a:cubicBezTo>
                    <a:pt x="13169" y="3736"/>
                    <a:pt x="13169" y="3712"/>
                    <a:pt x="13169" y="3701"/>
                  </a:cubicBezTo>
                  <a:cubicBezTo>
                    <a:pt x="13121" y="3593"/>
                    <a:pt x="13121" y="3510"/>
                    <a:pt x="13193" y="3415"/>
                  </a:cubicBezTo>
                  <a:cubicBezTo>
                    <a:pt x="13217" y="3391"/>
                    <a:pt x="13193" y="3379"/>
                    <a:pt x="13181" y="3355"/>
                  </a:cubicBezTo>
                  <a:cubicBezTo>
                    <a:pt x="13157" y="3343"/>
                    <a:pt x="13121" y="3331"/>
                    <a:pt x="13098" y="3331"/>
                  </a:cubicBezTo>
                  <a:cubicBezTo>
                    <a:pt x="13038" y="3331"/>
                    <a:pt x="12955" y="3331"/>
                    <a:pt x="12895" y="3320"/>
                  </a:cubicBezTo>
                  <a:cubicBezTo>
                    <a:pt x="12883" y="3296"/>
                    <a:pt x="12871" y="3296"/>
                    <a:pt x="12859" y="3296"/>
                  </a:cubicBezTo>
                  <a:cubicBezTo>
                    <a:pt x="12645" y="3260"/>
                    <a:pt x="12502" y="3117"/>
                    <a:pt x="12324" y="3022"/>
                  </a:cubicBezTo>
                  <a:cubicBezTo>
                    <a:pt x="12228" y="2962"/>
                    <a:pt x="12145" y="2903"/>
                    <a:pt x="12038" y="2903"/>
                  </a:cubicBezTo>
                  <a:lnTo>
                    <a:pt x="11943" y="2879"/>
                  </a:lnTo>
                  <a:cubicBezTo>
                    <a:pt x="11900" y="2837"/>
                    <a:pt x="11853" y="2820"/>
                    <a:pt x="11804" y="2820"/>
                  </a:cubicBezTo>
                  <a:cubicBezTo>
                    <a:pt x="11742" y="2820"/>
                    <a:pt x="11675" y="2846"/>
                    <a:pt x="11609" y="2879"/>
                  </a:cubicBezTo>
                  <a:cubicBezTo>
                    <a:pt x="11574" y="2903"/>
                    <a:pt x="11562" y="2915"/>
                    <a:pt x="11550" y="2939"/>
                  </a:cubicBezTo>
                  <a:cubicBezTo>
                    <a:pt x="11502" y="3034"/>
                    <a:pt x="11407" y="3093"/>
                    <a:pt x="11347" y="3165"/>
                  </a:cubicBezTo>
                  <a:cubicBezTo>
                    <a:pt x="11288" y="3236"/>
                    <a:pt x="11228" y="3284"/>
                    <a:pt x="11157" y="3320"/>
                  </a:cubicBezTo>
                  <a:cubicBezTo>
                    <a:pt x="11099" y="3344"/>
                    <a:pt x="11037" y="3350"/>
                    <a:pt x="10973" y="3350"/>
                  </a:cubicBezTo>
                  <a:cubicBezTo>
                    <a:pt x="10899" y="3350"/>
                    <a:pt x="10823" y="3341"/>
                    <a:pt x="10749" y="3341"/>
                  </a:cubicBezTo>
                  <a:cubicBezTo>
                    <a:pt x="10730" y="3341"/>
                    <a:pt x="10711" y="3342"/>
                    <a:pt x="10692" y="3343"/>
                  </a:cubicBezTo>
                  <a:lnTo>
                    <a:pt x="10264" y="3343"/>
                  </a:lnTo>
                  <a:cubicBezTo>
                    <a:pt x="10121" y="3331"/>
                    <a:pt x="9966" y="3296"/>
                    <a:pt x="9835" y="3224"/>
                  </a:cubicBezTo>
                  <a:cubicBezTo>
                    <a:pt x="9799" y="3224"/>
                    <a:pt x="9788" y="3212"/>
                    <a:pt x="9764" y="3200"/>
                  </a:cubicBezTo>
                  <a:cubicBezTo>
                    <a:pt x="9716" y="3177"/>
                    <a:pt x="9680" y="3153"/>
                    <a:pt x="9657" y="3141"/>
                  </a:cubicBezTo>
                  <a:cubicBezTo>
                    <a:pt x="9609" y="3105"/>
                    <a:pt x="9561" y="3093"/>
                    <a:pt x="9538" y="3058"/>
                  </a:cubicBezTo>
                  <a:cubicBezTo>
                    <a:pt x="9442" y="2986"/>
                    <a:pt x="9371" y="2915"/>
                    <a:pt x="9299" y="2819"/>
                  </a:cubicBezTo>
                  <a:cubicBezTo>
                    <a:pt x="9168" y="2617"/>
                    <a:pt x="9073" y="2403"/>
                    <a:pt x="9133" y="2153"/>
                  </a:cubicBezTo>
                  <a:cubicBezTo>
                    <a:pt x="9145" y="2093"/>
                    <a:pt x="9192" y="2046"/>
                    <a:pt x="9252" y="2022"/>
                  </a:cubicBezTo>
                  <a:cubicBezTo>
                    <a:pt x="9252" y="2022"/>
                    <a:pt x="9264" y="2010"/>
                    <a:pt x="9288" y="2010"/>
                  </a:cubicBezTo>
                  <a:cubicBezTo>
                    <a:pt x="9311" y="1986"/>
                    <a:pt x="9347" y="1986"/>
                    <a:pt x="9371" y="1974"/>
                  </a:cubicBezTo>
                  <a:cubicBezTo>
                    <a:pt x="9407" y="1962"/>
                    <a:pt x="9418" y="1950"/>
                    <a:pt x="9430" y="1915"/>
                  </a:cubicBezTo>
                  <a:lnTo>
                    <a:pt x="9478" y="1867"/>
                  </a:lnTo>
                  <a:cubicBezTo>
                    <a:pt x="9478" y="1903"/>
                    <a:pt x="9502" y="1915"/>
                    <a:pt x="9538" y="1915"/>
                  </a:cubicBezTo>
                  <a:cubicBezTo>
                    <a:pt x="9585" y="1915"/>
                    <a:pt x="9621" y="1903"/>
                    <a:pt x="9657" y="1891"/>
                  </a:cubicBezTo>
                  <a:cubicBezTo>
                    <a:pt x="9704" y="1855"/>
                    <a:pt x="9764" y="1843"/>
                    <a:pt x="9799" y="1796"/>
                  </a:cubicBezTo>
                  <a:cubicBezTo>
                    <a:pt x="9823" y="1784"/>
                    <a:pt x="9847" y="1748"/>
                    <a:pt x="9859" y="1724"/>
                  </a:cubicBezTo>
                  <a:cubicBezTo>
                    <a:pt x="9883" y="1676"/>
                    <a:pt x="9907" y="1629"/>
                    <a:pt x="9930" y="1593"/>
                  </a:cubicBezTo>
                  <a:lnTo>
                    <a:pt x="9930" y="1534"/>
                  </a:lnTo>
                  <a:cubicBezTo>
                    <a:pt x="9895" y="1450"/>
                    <a:pt x="9942" y="1379"/>
                    <a:pt x="9907" y="1319"/>
                  </a:cubicBezTo>
                  <a:cubicBezTo>
                    <a:pt x="9887" y="1300"/>
                    <a:pt x="9872" y="1292"/>
                    <a:pt x="9859" y="1292"/>
                  </a:cubicBezTo>
                  <a:cubicBezTo>
                    <a:pt x="9833" y="1292"/>
                    <a:pt x="9819" y="1327"/>
                    <a:pt x="9811" y="1367"/>
                  </a:cubicBezTo>
                  <a:lnTo>
                    <a:pt x="9538" y="1260"/>
                  </a:lnTo>
                  <a:cubicBezTo>
                    <a:pt x="9466" y="1260"/>
                    <a:pt x="9407" y="1295"/>
                    <a:pt x="9347" y="1307"/>
                  </a:cubicBezTo>
                  <a:cubicBezTo>
                    <a:pt x="9260" y="1327"/>
                    <a:pt x="9174" y="1361"/>
                    <a:pt x="9081" y="1361"/>
                  </a:cubicBezTo>
                  <a:cubicBezTo>
                    <a:pt x="9059" y="1361"/>
                    <a:pt x="9036" y="1360"/>
                    <a:pt x="9014" y="1355"/>
                  </a:cubicBezTo>
                  <a:cubicBezTo>
                    <a:pt x="8740" y="1307"/>
                    <a:pt x="8740" y="1307"/>
                    <a:pt x="8752" y="1022"/>
                  </a:cubicBezTo>
                  <a:cubicBezTo>
                    <a:pt x="8752" y="998"/>
                    <a:pt x="8752" y="974"/>
                    <a:pt x="8764" y="950"/>
                  </a:cubicBezTo>
                  <a:cubicBezTo>
                    <a:pt x="8764" y="909"/>
                    <a:pt x="8786" y="896"/>
                    <a:pt x="8816" y="896"/>
                  </a:cubicBezTo>
                  <a:cubicBezTo>
                    <a:pt x="8829" y="896"/>
                    <a:pt x="8844" y="899"/>
                    <a:pt x="8859" y="903"/>
                  </a:cubicBezTo>
                  <a:cubicBezTo>
                    <a:pt x="8877" y="920"/>
                    <a:pt x="8901" y="929"/>
                    <a:pt x="8926" y="929"/>
                  </a:cubicBezTo>
                  <a:cubicBezTo>
                    <a:pt x="8951" y="929"/>
                    <a:pt x="8978" y="920"/>
                    <a:pt x="9002" y="903"/>
                  </a:cubicBezTo>
                  <a:cubicBezTo>
                    <a:pt x="9026" y="891"/>
                    <a:pt x="9061" y="855"/>
                    <a:pt x="9085" y="831"/>
                  </a:cubicBezTo>
                  <a:cubicBezTo>
                    <a:pt x="9109" y="795"/>
                    <a:pt x="9133" y="783"/>
                    <a:pt x="9157" y="760"/>
                  </a:cubicBezTo>
                  <a:cubicBezTo>
                    <a:pt x="9192" y="664"/>
                    <a:pt x="9288" y="605"/>
                    <a:pt x="9371" y="581"/>
                  </a:cubicBezTo>
                  <a:cubicBezTo>
                    <a:pt x="9466" y="545"/>
                    <a:pt x="9549" y="533"/>
                    <a:pt x="9633" y="486"/>
                  </a:cubicBezTo>
                  <a:cubicBezTo>
                    <a:pt x="9704" y="438"/>
                    <a:pt x="9788" y="426"/>
                    <a:pt x="9835" y="355"/>
                  </a:cubicBezTo>
                  <a:cubicBezTo>
                    <a:pt x="9764" y="283"/>
                    <a:pt x="9704" y="188"/>
                    <a:pt x="9752" y="81"/>
                  </a:cubicBezTo>
                  <a:cubicBezTo>
                    <a:pt x="9725" y="27"/>
                    <a:pt x="9692" y="1"/>
                    <a:pt x="964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66" name="Google Shape;166;p9"/>
          <p:cNvSpPr txBox="1">
            <a:spLocks noGrp="1"/>
          </p:cNvSpPr>
          <p:nvPr>
            <p:ph type="title"/>
          </p:nvPr>
        </p:nvSpPr>
        <p:spPr>
          <a:xfrm>
            <a:off x="2549400" y="1495350"/>
            <a:ext cx="4045200" cy="7395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167" name="Google Shape;167;p9"/>
          <p:cNvSpPr txBox="1">
            <a:spLocks noGrp="1"/>
          </p:cNvSpPr>
          <p:nvPr>
            <p:ph type="subTitle" idx="1"/>
          </p:nvPr>
        </p:nvSpPr>
        <p:spPr>
          <a:xfrm>
            <a:off x="2549400" y="2234850"/>
            <a:ext cx="4045200" cy="14133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68" name="Google Shape;168;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9851609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208"/>
        <p:cNvGrpSpPr/>
        <p:nvPr/>
      </p:nvGrpSpPr>
      <p:grpSpPr>
        <a:xfrm>
          <a:off x="0" y="0"/>
          <a:ext cx="0" cy="0"/>
          <a:chOff x="0" y="0"/>
          <a:chExt cx="0" cy="0"/>
        </a:xfrm>
      </p:grpSpPr>
      <p:sp>
        <p:nvSpPr>
          <p:cNvPr id="209" name="Google Shape;209;p14"/>
          <p:cNvSpPr/>
          <p:nvPr/>
        </p:nvSpPr>
        <p:spPr>
          <a:xfrm>
            <a:off x="-75" y="1"/>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0" name="Google Shape;210;p14"/>
          <p:cNvSpPr/>
          <p:nvPr/>
        </p:nvSpPr>
        <p:spPr>
          <a:xfrm>
            <a:off x="332395" y="170116"/>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1" name="Google Shape;211;p14"/>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2" name="Google Shape;212;p14"/>
          <p:cNvSpPr txBox="1">
            <a:spLocks noGrp="1"/>
          </p:cNvSpPr>
          <p:nvPr>
            <p:ph type="title"/>
          </p:nvPr>
        </p:nvSpPr>
        <p:spPr>
          <a:xfrm>
            <a:off x="3519600" y="3017513"/>
            <a:ext cx="2104800" cy="4095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sz="1600">
                <a:latin typeface="Open Sans"/>
                <a:ea typeface="Open Sans"/>
                <a:cs typeface="Open Sans"/>
                <a:sym typeface="Open Sans"/>
              </a:defRPr>
            </a:lvl1pPr>
            <a:lvl2pPr lvl="1">
              <a:spcBef>
                <a:spcPts val="0"/>
              </a:spcBef>
              <a:spcAft>
                <a:spcPts val="0"/>
              </a:spcAft>
              <a:buSzPts val="2800"/>
              <a:buNone/>
              <a:defRPr>
                <a:latin typeface="Open Sans"/>
                <a:ea typeface="Open Sans"/>
                <a:cs typeface="Open Sans"/>
                <a:sym typeface="Open Sans"/>
              </a:defRPr>
            </a:lvl2pPr>
            <a:lvl3pPr lvl="2">
              <a:spcBef>
                <a:spcPts val="0"/>
              </a:spcBef>
              <a:spcAft>
                <a:spcPts val="0"/>
              </a:spcAft>
              <a:buSzPts val="2800"/>
              <a:buNone/>
              <a:defRPr>
                <a:latin typeface="Open Sans"/>
                <a:ea typeface="Open Sans"/>
                <a:cs typeface="Open Sans"/>
                <a:sym typeface="Open Sans"/>
              </a:defRPr>
            </a:lvl3pPr>
            <a:lvl4pPr lvl="3">
              <a:spcBef>
                <a:spcPts val="0"/>
              </a:spcBef>
              <a:spcAft>
                <a:spcPts val="0"/>
              </a:spcAft>
              <a:buSzPts val="2800"/>
              <a:buNone/>
              <a:defRPr>
                <a:latin typeface="Open Sans"/>
                <a:ea typeface="Open Sans"/>
                <a:cs typeface="Open Sans"/>
                <a:sym typeface="Open Sans"/>
              </a:defRPr>
            </a:lvl4pPr>
            <a:lvl5pPr lvl="4">
              <a:spcBef>
                <a:spcPts val="0"/>
              </a:spcBef>
              <a:spcAft>
                <a:spcPts val="0"/>
              </a:spcAft>
              <a:buSzPts val="2800"/>
              <a:buNone/>
              <a:defRPr>
                <a:latin typeface="Open Sans"/>
                <a:ea typeface="Open Sans"/>
                <a:cs typeface="Open Sans"/>
                <a:sym typeface="Open Sans"/>
              </a:defRPr>
            </a:lvl5pPr>
            <a:lvl6pPr lvl="5">
              <a:spcBef>
                <a:spcPts val="0"/>
              </a:spcBef>
              <a:spcAft>
                <a:spcPts val="0"/>
              </a:spcAft>
              <a:buSzPts val="2800"/>
              <a:buNone/>
              <a:defRPr>
                <a:latin typeface="Open Sans"/>
                <a:ea typeface="Open Sans"/>
                <a:cs typeface="Open Sans"/>
                <a:sym typeface="Open Sans"/>
              </a:defRPr>
            </a:lvl6pPr>
            <a:lvl7pPr lvl="6">
              <a:spcBef>
                <a:spcPts val="0"/>
              </a:spcBef>
              <a:spcAft>
                <a:spcPts val="0"/>
              </a:spcAft>
              <a:buSzPts val="2800"/>
              <a:buNone/>
              <a:defRPr>
                <a:latin typeface="Open Sans"/>
                <a:ea typeface="Open Sans"/>
                <a:cs typeface="Open Sans"/>
                <a:sym typeface="Open Sans"/>
              </a:defRPr>
            </a:lvl7pPr>
            <a:lvl8pPr lvl="7">
              <a:spcBef>
                <a:spcPts val="0"/>
              </a:spcBef>
              <a:spcAft>
                <a:spcPts val="0"/>
              </a:spcAft>
              <a:buSzPts val="2800"/>
              <a:buNone/>
              <a:defRPr>
                <a:latin typeface="Open Sans"/>
                <a:ea typeface="Open Sans"/>
                <a:cs typeface="Open Sans"/>
                <a:sym typeface="Open Sans"/>
              </a:defRPr>
            </a:lvl8pPr>
            <a:lvl9pPr lvl="8">
              <a:spcBef>
                <a:spcPts val="0"/>
              </a:spcBef>
              <a:spcAft>
                <a:spcPts val="0"/>
              </a:spcAft>
              <a:buSzPts val="2800"/>
              <a:buNone/>
              <a:defRPr>
                <a:latin typeface="Open Sans"/>
                <a:ea typeface="Open Sans"/>
                <a:cs typeface="Open Sans"/>
                <a:sym typeface="Open Sans"/>
              </a:defRPr>
            </a:lvl9pPr>
          </a:lstStyle>
          <a:p>
            <a:endParaRPr/>
          </a:p>
        </p:txBody>
      </p:sp>
      <p:sp>
        <p:nvSpPr>
          <p:cNvPr id="213" name="Google Shape;213;p14"/>
          <p:cNvSpPr txBox="1">
            <a:spLocks noGrp="1"/>
          </p:cNvSpPr>
          <p:nvPr>
            <p:ph type="subTitle" idx="1"/>
          </p:nvPr>
        </p:nvSpPr>
        <p:spPr>
          <a:xfrm>
            <a:off x="1398900" y="1716488"/>
            <a:ext cx="6346200" cy="1131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Font typeface="PT Serif"/>
              <a:buNone/>
              <a:defRPr sz="2000" b="1">
                <a:latin typeface="PT Serif"/>
                <a:ea typeface="PT Serif"/>
                <a:cs typeface="PT Serif"/>
                <a:sym typeface="PT Serif"/>
              </a:defRPr>
            </a:lvl1pPr>
            <a:lvl2pPr lvl="1"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2pPr>
            <a:lvl3pPr lvl="2"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3pPr>
            <a:lvl4pPr lvl="3"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4pPr>
            <a:lvl5pPr lvl="4"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5pPr>
            <a:lvl6pPr lvl="5"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6pPr>
            <a:lvl7pPr lvl="6"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7pPr>
            <a:lvl8pPr lvl="7"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8pPr>
            <a:lvl9pPr lvl="8"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9pPr>
          </a:lstStyle>
          <a:p>
            <a:endParaRPr/>
          </a:p>
        </p:txBody>
      </p:sp>
    </p:spTree>
    <p:extLst>
      <p:ext uri="{BB962C8B-B14F-4D97-AF65-F5344CB8AC3E}">
        <p14:creationId xmlns:p14="http://schemas.microsoft.com/office/powerpoint/2010/main" val="36370959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One column text 2">
  <p:cSld name="One column text 2">
    <p:spTree>
      <p:nvGrpSpPr>
        <p:cNvPr id="1" name="Shape 253"/>
        <p:cNvGrpSpPr/>
        <p:nvPr/>
      </p:nvGrpSpPr>
      <p:grpSpPr>
        <a:xfrm>
          <a:off x="0" y="0"/>
          <a:ext cx="0" cy="0"/>
          <a:chOff x="0" y="0"/>
          <a:chExt cx="0" cy="0"/>
        </a:xfrm>
      </p:grpSpPr>
      <p:sp>
        <p:nvSpPr>
          <p:cNvPr id="254" name="Google Shape;254;p19"/>
          <p:cNvSpPr/>
          <p:nvPr/>
        </p:nvSpPr>
        <p:spPr>
          <a:xfrm>
            <a:off x="-75" y="1"/>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55" name="Google Shape;255;p19"/>
          <p:cNvSpPr/>
          <p:nvPr/>
        </p:nvSpPr>
        <p:spPr>
          <a:xfrm>
            <a:off x="332395" y="170116"/>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56" name="Google Shape;256;p19"/>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57" name="Google Shape;257;p19"/>
          <p:cNvSpPr txBox="1">
            <a:spLocks noGrp="1"/>
          </p:cNvSpPr>
          <p:nvPr>
            <p:ph type="title"/>
          </p:nvPr>
        </p:nvSpPr>
        <p:spPr>
          <a:xfrm>
            <a:off x="685800" y="828000"/>
            <a:ext cx="32166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algn="r" rtl="0">
              <a:spcBef>
                <a:spcPts val="0"/>
              </a:spcBef>
              <a:spcAft>
                <a:spcPts val="0"/>
              </a:spcAft>
              <a:buSzPts val="2400"/>
              <a:buNone/>
              <a:defRPr sz="2400"/>
            </a:lvl2pPr>
            <a:lvl3pPr lvl="2" algn="r" rtl="0">
              <a:spcBef>
                <a:spcPts val="0"/>
              </a:spcBef>
              <a:spcAft>
                <a:spcPts val="0"/>
              </a:spcAft>
              <a:buSzPts val="2400"/>
              <a:buNone/>
              <a:defRPr sz="2400"/>
            </a:lvl3pPr>
            <a:lvl4pPr lvl="3" algn="r" rtl="0">
              <a:spcBef>
                <a:spcPts val="0"/>
              </a:spcBef>
              <a:spcAft>
                <a:spcPts val="0"/>
              </a:spcAft>
              <a:buSzPts val="2400"/>
              <a:buNone/>
              <a:defRPr sz="2400"/>
            </a:lvl4pPr>
            <a:lvl5pPr lvl="4" algn="r" rtl="0">
              <a:spcBef>
                <a:spcPts val="0"/>
              </a:spcBef>
              <a:spcAft>
                <a:spcPts val="0"/>
              </a:spcAft>
              <a:buSzPts val="2400"/>
              <a:buNone/>
              <a:defRPr sz="2400"/>
            </a:lvl5pPr>
            <a:lvl6pPr lvl="5" algn="r" rtl="0">
              <a:spcBef>
                <a:spcPts val="0"/>
              </a:spcBef>
              <a:spcAft>
                <a:spcPts val="0"/>
              </a:spcAft>
              <a:buSzPts val="2400"/>
              <a:buNone/>
              <a:defRPr sz="2400"/>
            </a:lvl6pPr>
            <a:lvl7pPr lvl="6" algn="r" rtl="0">
              <a:spcBef>
                <a:spcPts val="0"/>
              </a:spcBef>
              <a:spcAft>
                <a:spcPts val="0"/>
              </a:spcAft>
              <a:buSzPts val="2400"/>
              <a:buNone/>
              <a:defRPr sz="2400"/>
            </a:lvl7pPr>
            <a:lvl8pPr lvl="7" algn="r" rtl="0">
              <a:spcBef>
                <a:spcPts val="0"/>
              </a:spcBef>
              <a:spcAft>
                <a:spcPts val="0"/>
              </a:spcAft>
              <a:buSzPts val="2400"/>
              <a:buNone/>
              <a:defRPr sz="2400"/>
            </a:lvl8pPr>
            <a:lvl9pPr lvl="8" algn="r" rtl="0">
              <a:spcBef>
                <a:spcPts val="0"/>
              </a:spcBef>
              <a:spcAft>
                <a:spcPts val="0"/>
              </a:spcAft>
              <a:buSzPts val="2400"/>
              <a:buNone/>
              <a:defRPr sz="2400"/>
            </a:lvl9pPr>
          </a:lstStyle>
          <a:p>
            <a:endParaRPr/>
          </a:p>
        </p:txBody>
      </p:sp>
      <p:sp>
        <p:nvSpPr>
          <p:cNvPr id="258" name="Google Shape;258;p19"/>
          <p:cNvSpPr txBox="1">
            <a:spLocks noGrp="1"/>
          </p:cNvSpPr>
          <p:nvPr>
            <p:ph type="subTitle" idx="1"/>
          </p:nvPr>
        </p:nvSpPr>
        <p:spPr>
          <a:xfrm>
            <a:off x="685800" y="1583700"/>
            <a:ext cx="3216600" cy="2731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7223060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02"/>
        <p:cNvGrpSpPr/>
        <p:nvPr/>
      </p:nvGrpSpPr>
      <p:grpSpPr>
        <a:xfrm>
          <a:off x="0" y="0"/>
          <a:ext cx="0" cy="0"/>
          <a:chOff x="0" y="0"/>
          <a:chExt cx="0" cy="0"/>
        </a:xfrm>
      </p:grpSpPr>
      <p:sp>
        <p:nvSpPr>
          <p:cNvPr id="303" name="Google Shape;303;p25"/>
          <p:cNvSpPr/>
          <p:nvPr/>
        </p:nvSpPr>
        <p:spPr>
          <a:xfrm>
            <a:off x="-75" y="1"/>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4" name="Google Shape;304;p25"/>
          <p:cNvSpPr/>
          <p:nvPr/>
        </p:nvSpPr>
        <p:spPr>
          <a:xfrm>
            <a:off x="332395" y="170116"/>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5" name="Google Shape;305;p25"/>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40900416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72"/>
        <p:cNvGrpSpPr/>
        <p:nvPr/>
      </p:nvGrpSpPr>
      <p:grpSpPr>
        <a:xfrm>
          <a:off x="0" y="0"/>
          <a:ext cx="0" cy="0"/>
          <a:chOff x="0" y="0"/>
          <a:chExt cx="0" cy="0"/>
        </a:xfrm>
      </p:grpSpPr>
      <p:sp>
        <p:nvSpPr>
          <p:cNvPr id="173" name="Google Shape;173;p11"/>
          <p:cNvSpPr/>
          <p:nvPr/>
        </p:nvSpPr>
        <p:spPr>
          <a:xfrm>
            <a:off x="-75" y="1"/>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4" name="Google Shape;174;p11"/>
          <p:cNvSpPr/>
          <p:nvPr/>
        </p:nvSpPr>
        <p:spPr>
          <a:xfrm>
            <a:off x="332395" y="170116"/>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5" name="Google Shape;175;p11"/>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76" name="Google Shape;176;p11"/>
          <p:cNvGrpSpPr/>
          <p:nvPr/>
        </p:nvGrpSpPr>
        <p:grpSpPr>
          <a:xfrm>
            <a:off x="664006" y="536351"/>
            <a:ext cx="7453562" cy="4147729"/>
            <a:chOff x="677150" y="1466675"/>
            <a:chExt cx="4997025" cy="2780725"/>
          </a:xfrm>
        </p:grpSpPr>
        <p:sp>
          <p:nvSpPr>
            <p:cNvPr id="177" name="Google Shape;177;p11"/>
            <p:cNvSpPr/>
            <p:nvPr/>
          </p:nvSpPr>
          <p:spPr>
            <a:xfrm>
              <a:off x="932550" y="4033075"/>
              <a:ext cx="186350" cy="152125"/>
            </a:xfrm>
            <a:custGeom>
              <a:avLst/>
              <a:gdLst/>
              <a:ahLst/>
              <a:cxnLst/>
              <a:rect l="l" t="t" r="r" b="b"/>
              <a:pathLst>
                <a:path w="7454" h="6085" extrusionOk="0">
                  <a:moveTo>
                    <a:pt x="7061" y="0"/>
                  </a:moveTo>
                  <a:lnTo>
                    <a:pt x="6692" y="191"/>
                  </a:lnTo>
                  <a:lnTo>
                    <a:pt x="6644" y="191"/>
                  </a:lnTo>
                  <a:lnTo>
                    <a:pt x="6453" y="226"/>
                  </a:lnTo>
                  <a:lnTo>
                    <a:pt x="5799" y="131"/>
                  </a:lnTo>
                  <a:lnTo>
                    <a:pt x="5418" y="274"/>
                  </a:lnTo>
                  <a:lnTo>
                    <a:pt x="5299" y="357"/>
                  </a:lnTo>
                  <a:lnTo>
                    <a:pt x="5096" y="429"/>
                  </a:lnTo>
                  <a:lnTo>
                    <a:pt x="5084" y="453"/>
                  </a:lnTo>
                  <a:lnTo>
                    <a:pt x="5072" y="453"/>
                  </a:lnTo>
                  <a:lnTo>
                    <a:pt x="4858" y="512"/>
                  </a:lnTo>
                  <a:lnTo>
                    <a:pt x="4656" y="715"/>
                  </a:lnTo>
                  <a:lnTo>
                    <a:pt x="4584" y="929"/>
                  </a:lnTo>
                  <a:lnTo>
                    <a:pt x="4346" y="1143"/>
                  </a:lnTo>
                  <a:lnTo>
                    <a:pt x="4227" y="1286"/>
                  </a:lnTo>
                  <a:lnTo>
                    <a:pt x="4191" y="1322"/>
                  </a:lnTo>
                  <a:lnTo>
                    <a:pt x="3751" y="1667"/>
                  </a:lnTo>
                  <a:lnTo>
                    <a:pt x="3703" y="1667"/>
                  </a:lnTo>
                  <a:lnTo>
                    <a:pt x="3298" y="1846"/>
                  </a:lnTo>
                  <a:lnTo>
                    <a:pt x="3179" y="1905"/>
                  </a:lnTo>
                  <a:lnTo>
                    <a:pt x="3155" y="1917"/>
                  </a:lnTo>
                  <a:lnTo>
                    <a:pt x="3036" y="1953"/>
                  </a:lnTo>
                  <a:lnTo>
                    <a:pt x="2632" y="1953"/>
                  </a:lnTo>
                  <a:lnTo>
                    <a:pt x="2084" y="2072"/>
                  </a:lnTo>
                  <a:lnTo>
                    <a:pt x="1465" y="2191"/>
                  </a:lnTo>
                  <a:lnTo>
                    <a:pt x="1393" y="2191"/>
                  </a:lnTo>
                  <a:lnTo>
                    <a:pt x="1215" y="2203"/>
                  </a:lnTo>
                  <a:lnTo>
                    <a:pt x="1203" y="2191"/>
                  </a:lnTo>
                  <a:lnTo>
                    <a:pt x="989" y="2155"/>
                  </a:lnTo>
                  <a:lnTo>
                    <a:pt x="631" y="2096"/>
                  </a:lnTo>
                  <a:lnTo>
                    <a:pt x="369" y="2239"/>
                  </a:lnTo>
                  <a:lnTo>
                    <a:pt x="191" y="2310"/>
                  </a:lnTo>
                  <a:lnTo>
                    <a:pt x="119" y="2322"/>
                  </a:lnTo>
                  <a:lnTo>
                    <a:pt x="0" y="2393"/>
                  </a:lnTo>
                  <a:lnTo>
                    <a:pt x="0" y="2429"/>
                  </a:lnTo>
                  <a:lnTo>
                    <a:pt x="0" y="2548"/>
                  </a:lnTo>
                  <a:lnTo>
                    <a:pt x="155" y="2715"/>
                  </a:lnTo>
                  <a:lnTo>
                    <a:pt x="191" y="2727"/>
                  </a:lnTo>
                  <a:lnTo>
                    <a:pt x="310" y="2834"/>
                  </a:lnTo>
                  <a:lnTo>
                    <a:pt x="322" y="2858"/>
                  </a:lnTo>
                  <a:lnTo>
                    <a:pt x="357" y="2905"/>
                  </a:lnTo>
                  <a:lnTo>
                    <a:pt x="429" y="3024"/>
                  </a:lnTo>
                  <a:lnTo>
                    <a:pt x="441" y="3048"/>
                  </a:lnTo>
                  <a:lnTo>
                    <a:pt x="631" y="3429"/>
                  </a:lnTo>
                  <a:lnTo>
                    <a:pt x="655" y="3703"/>
                  </a:lnTo>
                  <a:lnTo>
                    <a:pt x="679" y="3822"/>
                  </a:lnTo>
                  <a:lnTo>
                    <a:pt x="869" y="4108"/>
                  </a:lnTo>
                  <a:lnTo>
                    <a:pt x="917" y="4120"/>
                  </a:lnTo>
                  <a:lnTo>
                    <a:pt x="1108" y="4417"/>
                  </a:lnTo>
                  <a:lnTo>
                    <a:pt x="1108" y="4465"/>
                  </a:lnTo>
                  <a:lnTo>
                    <a:pt x="1155" y="4536"/>
                  </a:lnTo>
                  <a:lnTo>
                    <a:pt x="1548" y="5013"/>
                  </a:lnTo>
                  <a:lnTo>
                    <a:pt x="1631" y="5156"/>
                  </a:lnTo>
                  <a:lnTo>
                    <a:pt x="1739" y="5346"/>
                  </a:lnTo>
                  <a:lnTo>
                    <a:pt x="1881" y="5548"/>
                  </a:lnTo>
                  <a:lnTo>
                    <a:pt x="2024" y="5989"/>
                  </a:lnTo>
                  <a:lnTo>
                    <a:pt x="2060" y="6060"/>
                  </a:lnTo>
                  <a:lnTo>
                    <a:pt x="2155" y="6084"/>
                  </a:lnTo>
                  <a:lnTo>
                    <a:pt x="2632" y="5989"/>
                  </a:lnTo>
                  <a:lnTo>
                    <a:pt x="2894" y="5846"/>
                  </a:lnTo>
                  <a:lnTo>
                    <a:pt x="3275" y="5751"/>
                  </a:lnTo>
                  <a:lnTo>
                    <a:pt x="3656" y="5596"/>
                  </a:lnTo>
                  <a:lnTo>
                    <a:pt x="3989" y="5227"/>
                  </a:lnTo>
                  <a:lnTo>
                    <a:pt x="4144" y="4989"/>
                  </a:lnTo>
                  <a:lnTo>
                    <a:pt x="4346" y="4703"/>
                  </a:lnTo>
                  <a:lnTo>
                    <a:pt x="4358" y="4703"/>
                  </a:lnTo>
                  <a:lnTo>
                    <a:pt x="4584" y="4501"/>
                  </a:lnTo>
                  <a:lnTo>
                    <a:pt x="4620" y="4346"/>
                  </a:lnTo>
                  <a:lnTo>
                    <a:pt x="4727" y="3929"/>
                  </a:lnTo>
                  <a:lnTo>
                    <a:pt x="4739" y="3905"/>
                  </a:lnTo>
                  <a:lnTo>
                    <a:pt x="4894" y="3501"/>
                  </a:lnTo>
                  <a:lnTo>
                    <a:pt x="4906" y="3465"/>
                  </a:lnTo>
                  <a:lnTo>
                    <a:pt x="5013" y="3262"/>
                  </a:lnTo>
                  <a:lnTo>
                    <a:pt x="5084" y="3108"/>
                  </a:lnTo>
                  <a:lnTo>
                    <a:pt x="5215" y="2905"/>
                  </a:lnTo>
                  <a:lnTo>
                    <a:pt x="5215" y="2608"/>
                  </a:lnTo>
                  <a:lnTo>
                    <a:pt x="5203" y="2512"/>
                  </a:lnTo>
                  <a:lnTo>
                    <a:pt x="5453" y="2072"/>
                  </a:lnTo>
                  <a:lnTo>
                    <a:pt x="5965" y="1596"/>
                  </a:lnTo>
                  <a:lnTo>
                    <a:pt x="6049" y="1500"/>
                  </a:lnTo>
                  <a:lnTo>
                    <a:pt x="6251" y="1310"/>
                  </a:lnTo>
                  <a:lnTo>
                    <a:pt x="7227" y="786"/>
                  </a:lnTo>
                  <a:lnTo>
                    <a:pt x="7239" y="726"/>
                  </a:lnTo>
                  <a:lnTo>
                    <a:pt x="7454" y="357"/>
                  </a:lnTo>
                  <a:lnTo>
                    <a:pt x="7454" y="334"/>
                  </a:lnTo>
                  <a:lnTo>
                    <a:pt x="7323" y="12"/>
                  </a:lnTo>
                  <a:lnTo>
                    <a:pt x="706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8" name="Google Shape;178;p11"/>
            <p:cNvSpPr/>
            <p:nvPr/>
          </p:nvSpPr>
          <p:spPr>
            <a:xfrm>
              <a:off x="1552275" y="3990200"/>
              <a:ext cx="99725" cy="145275"/>
            </a:xfrm>
            <a:custGeom>
              <a:avLst/>
              <a:gdLst/>
              <a:ahLst/>
              <a:cxnLst/>
              <a:rect l="l" t="t" r="r" b="b"/>
              <a:pathLst>
                <a:path w="3989" h="5811" extrusionOk="0">
                  <a:moveTo>
                    <a:pt x="3560" y="1"/>
                  </a:moveTo>
                  <a:lnTo>
                    <a:pt x="2893" y="36"/>
                  </a:lnTo>
                  <a:lnTo>
                    <a:pt x="2417" y="274"/>
                  </a:lnTo>
                  <a:lnTo>
                    <a:pt x="2215" y="596"/>
                  </a:lnTo>
                  <a:lnTo>
                    <a:pt x="2119" y="1072"/>
                  </a:lnTo>
                  <a:lnTo>
                    <a:pt x="2072" y="1191"/>
                  </a:lnTo>
                  <a:lnTo>
                    <a:pt x="2000" y="1632"/>
                  </a:lnTo>
                  <a:lnTo>
                    <a:pt x="1917" y="1715"/>
                  </a:lnTo>
                  <a:lnTo>
                    <a:pt x="1441" y="2549"/>
                  </a:lnTo>
                  <a:lnTo>
                    <a:pt x="1357" y="2715"/>
                  </a:lnTo>
                  <a:lnTo>
                    <a:pt x="1238" y="2918"/>
                  </a:lnTo>
                  <a:lnTo>
                    <a:pt x="881" y="3680"/>
                  </a:lnTo>
                  <a:lnTo>
                    <a:pt x="810" y="3846"/>
                  </a:lnTo>
                  <a:lnTo>
                    <a:pt x="762" y="3870"/>
                  </a:lnTo>
                  <a:lnTo>
                    <a:pt x="750" y="3989"/>
                  </a:lnTo>
                  <a:lnTo>
                    <a:pt x="595" y="4215"/>
                  </a:lnTo>
                  <a:lnTo>
                    <a:pt x="405" y="4632"/>
                  </a:lnTo>
                  <a:lnTo>
                    <a:pt x="405" y="4668"/>
                  </a:lnTo>
                  <a:lnTo>
                    <a:pt x="369" y="5204"/>
                  </a:lnTo>
                  <a:lnTo>
                    <a:pt x="357" y="5263"/>
                  </a:lnTo>
                  <a:lnTo>
                    <a:pt x="238" y="5418"/>
                  </a:lnTo>
                  <a:lnTo>
                    <a:pt x="0" y="5704"/>
                  </a:lnTo>
                  <a:lnTo>
                    <a:pt x="536" y="5811"/>
                  </a:lnTo>
                  <a:lnTo>
                    <a:pt x="822" y="5775"/>
                  </a:lnTo>
                  <a:lnTo>
                    <a:pt x="965" y="5799"/>
                  </a:lnTo>
                  <a:lnTo>
                    <a:pt x="965" y="5573"/>
                  </a:lnTo>
                  <a:lnTo>
                    <a:pt x="1262" y="5418"/>
                  </a:lnTo>
                  <a:lnTo>
                    <a:pt x="2131" y="5085"/>
                  </a:lnTo>
                  <a:lnTo>
                    <a:pt x="3620" y="3573"/>
                  </a:lnTo>
                  <a:lnTo>
                    <a:pt x="3679" y="3501"/>
                  </a:lnTo>
                  <a:lnTo>
                    <a:pt x="3679" y="3239"/>
                  </a:lnTo>
                  <a:lnTo>
                    <a:pt x="3679" y="2953"/>
                  </a:lnTo>
                  <a:lnTo>
                    <a:pt x="3846" y="2430"/>
                  </a:lnTo>
                  <a:lnTo>
                    <a:pt x="3965" y="2001"/>
                  </a:lnTo>
                  <a:lnTo>
                    <a:pt x="3989" y="1810"/>
                  </a:lnTo>
                  <a:lnTo>
                    <a:pt x="3989" y="1715"/>
                  </a:lnTo>
                  <a:lnTo>
                    <a:pt x="3989" y="1525"/>
                  </a:lnTo>
                  <a:lnTo>
                    <a:pt x="3870" y="441"/>
                  </a:lnTo>
                  <a:lnTo>
                    <a:pt x="3798" y="274"/>
                  </a:lnTo>
                  <a:lnTo>
                    <a:pt x="3786" y="274"/>
                  </a:lnTo>
                  <a:lnTo>
                    <a:pt x="3632" y="120"/>
                  </a:lnTo>
                  <a:lnTo>
                    <a:pt x="3560"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9" name="Google Shape;179;p11"/>
            <p:cNvSpPr/>
            <p:nvPr/>
          </p:nvSpPr>
          <p:spPr>
            <a:xfrm>
              <a:off x="1185850" y="4136950"/>
              <a:ext cx="105700" cy="110450"/>
            </a:xfrm>
            <a:custGeom>
              <a:avLst/>
              <a:gdLst/>
              <a:ahLst/>
              <a:cxnLst/>
              <a:rect l="l" t="t" r="r" b="b"/>
              <a:pathLst>
                <a:path w="4228" h="4418" extrusionOk="0">
                  <a:moveTo>
                    <a:pt x="3751" y="0"/>
                  </a:moveTo>
                  <a:lnTo>
                    <a:pt x="3584" y="72"/>
                  </a:lnTo>
                  <a:lnTo>
                    <a:pt x="3584" y="143"/>
                  </a:lnTo>
                  <a:lnTo>
                    <a:pt x="3620" y="262"/>
                  </a:lnTo>
                  <a:lnTo>
                    <a:pt x="3620" y="346"/>
                  </a:lnTo>
                  <a:lnTo>
                    <a:pt x="3060" y="358"/>
                  </a:lnTo>
                  <a:lnTo>
                    <a:pt x="2798" y="262"/>
                  </a:lnTo>
                  <a:lnTo>
                    <a:pt x="2263" y="310"/>
                  </a:lnTo>
                  <a:lnTo>
                    <a:pt x="1620" y="131"/>
                  </a:lnTo>
                  <a:lnTo>
                    <a:pt x="1429" y="108"/>
                  </a:lnTo>
                  <a:lnTo>
                    <a:pt x="1310" y="108"/>
                  </a:lnTo>
                  <a:lnTo>
                    <a:pt x="1096" y="143"/>
                  </a:lnTo>
                  <a:lnTo>
                    <a:pt x="1084" y="143"/>
                  </a:lnTo>
                  <a:lnTo>
                    <a:pt x="1013" y="786"/>
                  </a:lnTo>
                  <a:lnTo>
                    <a:pt x="667" y="1322"/>
                  </a:lnTo>
                  <a:lnTo>
                    <a:pt x="489" y="1489"/>
                  </a:lnTo>
                  <a:lnTo>
                    <a:pt x="262" y="1620"/>
                  </a:lnTo>
                  <a:lnTo>
                    <a:pt x="60" y="1739"/>
                  </a:lnTo>
                  <a:lnTo>
                    <a:pt x="24" y="2084"/>
                  </a:lnTo>
                  <a:lnTo>
                    <a:pt x="1" y="2584"/>
                  </a:lnTo>
                  <a:lnTo>
                    <a:pt x="24" y="2786"/>
                  </a:lnTo>
                  <a:lnTo>
                    <a:pt x="143" y="3048"/>
                  </a:lnTo>
                  <a:lnTo>
                    <a:pt x="227" y="3215"/>
                  </a:lnTo>
                  <a:lnTo>
                    <a:pt x="239" y="3239"/>
                  </a:lnTo>
                  <a:lnTo>
                    <a:pt x="346" y="3465"/>
                  </a:lnTo>
                  <a:lnTo>
                    <a:pt x="501" y="3584"/>
                  </a:lnTo>
                  <a:lnTo>
                    <a:pt x="655" y="3703"/>
                  </a:lnTo>
                  <a:lnTo>
                    <a:pt x="739" y="3858"/>
                  </a:lnTo>
                  <a:lnTo>
                    <a:pt x="989" y="4013"/>
                  </a:lnTo>
                  <a:lnTo>
                    <a:pt x="1382" y="4334"/>
                  </a:lnTo>
                  <a:lnTo>
                    <a:pt x="1429" y="4346"/>
                  </a:lnTo>
                  <a:lnTo>
                    <a:pt x="1786" y="4370"/>
                  </a:lnTo>
                  <a:lnTo>
                    <a:pt x="1953" y="4418"/>
                  </a:lnTo>
                  <a:lnTo>
                    <a:pt x="2560" y="4287"/>
                  </a:lnTo>
                  <a:lnTo>
                    <a:pt x="3179" y="4049"/>
                  </a:lnTo>
                  <a:lnTo>
                    <a:pt x="3465" y="3977"/>
                  </a:lnTo>
                  <a:lnTo>
                    <a:pt x="3620" y="3894"/>
                  </a:lnTo>
                  <a:lnTo>
                    <a:pt x="4180" y="3227"/>
                  </a:lnTo>
                  <a:lnTo>
                    <a:pt x="4227" y="3096"/>
                  </a:lnTo>
                  <a:lnTo>
                    <a:pt x="4120" y="2941"/>
                  </a:lnTo>
                  <a:lnTo>
                    <a:pt x="4180" y="2548"/>
                  </a:lnTo>
                  <a:lnTo>
                    <a:pt x="4227" y="2346"/>
                  </a:lnTo>
                  <a:lnTo>
                    <a:pt x="4227" y="1846"/>
                  </a:lnTo>
                  <a:lnTo>
                    <a:pt x="4168" y="1596"/>
                  </a:lnTo>
                  <a:lnTo>
                    <a:pt x="3894" y="905"/>
                  </a:lnTo>
                  <a:lnTo>
                    <a:pt x="3811" y="596"/>
                  </a:lnTo>
                  <a:lnTo>
                    <a:pt x="3930" y="191"/>
                  </a:lnTo>
                  <a:lnTo>
                    <a:pt x="375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0" name="Google Shape;180;p11"/>
            <p:cNvSpPr/>
            <p:nvPr/>
          </p:nvSpPr>
          <p:spPr>
            <a:xfrm>
              <a:off x="1638875" y="3864900"/>
              <a:ext cx="105100" cy="100625"/>
            </a:xfrm>
            <a:custGeom>
              <a:avLst/>
              <a:gdLst/>
              <a:ahLst/>
              <a:cxnLst/>
              <a:rect l="l" t="t" r="r" b="b"/>
              <a:pathLst>
                <a:path w="4204" h="4025" extrusionOk="0">
                  <a:moveTo>
                    <a:pt x="3918" y="0"/>
                  </a:moveTo>
                  <a:lnTo>
                    <a:pt x="3549" y="167"/>
                  </a:lnTo>
                  <a:lnTo>
                    <a:pt x="3442" y="393"/>
                  </a:lnTo>
                  <a:lnTo>
                    <a:pt x="3442" y="417"/>
                  </a:lnTo>
                  <a:lnTo>
                    <a:pt x="3370" y="631"/>
                  </a:lnTo>
                  <a:lnTo>
                    <a:pt x="3239" y="988"/>
                  </a:lnTo>
                  <a:lnTo>
                    <a:pt x="2858" y="1107"/>
                  </a:lnTo>
                  <a:lnTo>
                    <a:pt x="2561" y="1024"/>
                  </a:lnTo>
                  <a:lnTo>
                    <a:pt x="2477" y="1060"/>
                  </a:lnTo>
                  <a:lnTo>
                    <a:pt x="2323" y="1143"/>
                  </a:lnTo>
                  <a:lnTo>
                    <a:pt x="2287" y="1143"/>
                  </a:lnTo>
                  <a:lnTo>
                    <a:pt x="1846" y="1346"/>
                  </a:lnTo>
                  <a:lnTo>
                    <a:pt x="1787" y="1417"/>
                  </a:lnTo>
                  <a:lnTo>
                    <a:pt x="1370" y="1584"/>
                  </a:lnTo>
                  <a:lnTo>
                    <a:pt x="1180" y="1596"/>
                  </a:lnTo>
                  <a:lnTo>
                    <a:pt x="989" y="1667"/>
                  </a:lnTo>
                  <a:lnTo>
                    <a:pt x="953" y="1679"/>
                  </a:lnTo>
                  <a:lnTo>
                    <a:pt x="1001" y="1703"/>
                  </a:lnTo>
                  <a:lnTo>
                    <a:pt x="656" y="2024"/>
                  </a:lnTo>
                  <a:lnTo>
                    <a:pt x="632" y="2072"/>
                  </a:lnTo>
                  <a:lnTo>
                    <a:pt x="465" y="2310"/>
                  </a:lnTo>
                  <a:lnTo>
                    <a:pt x="382" y="2536"/>
                  </a:lnTo>
                  <a:lnTo>
                    <a:pt x="382" y="2953"/>
                  </a:lnTo>
                  <a:lnTo>
                    <a:pt x="382" y="2965"/>
                  </a:lnTo>
                  <a:lnTo>
                    <a:pt x="382" y="2977"/>
                  </a:lnTo>
                  <a:lnTo>
                    <a:pt x="358" y="3143"/>
                  </a:lnTo>
                  <a:lnTo>
                    <a:pt x="96" y="3489"/>
                  </a:lnTo>
                  <a:lnTo>
                    <a:pt x="1" y="3572"/>
                  </a:lnTo>
                  <a:lnTo>
                    <a:pt x="215" y="3929"/>
                  </a:lnTo>
                  <a:lnTo>
                    <a:pt x="572" y="3941"/>
                  </a:lnTo>
                  <a:lnTo>
                    <a:pt x="775" y="3977"/>
                  </a:lnTo>
                  <a:lnTo>
                    <a:pt x="882" y="4024"/>
                  </a:lnTo>
                  <a:lnTo>
                    <a:pt x="1001" y="4001"/>
                  </a:lnTo>
                  <a:lnTo>
                    <a:pt x="1287" y="3560"/>
                  </a:lnTo>
                  <a:lnTo>
                    <a:pt x="1406" y="3405"/>
                  </a:lnTo>
                  <a:lnTo>
                    <a:pt x="1846" y="3286"/>
                  </a:lnTo>
                  <a:lnTo>
                    <a:pt x="1882" y="3310"/>
                  </a:lnTo>
                  <a:lnTo>
                    <a:pt x="2120" y="3310"/>
                  </a:lnTo>
                  <a:lnTo>
                    <a:pt x="2239" y="3262"/>
                  </a:lnTo>
                  <a:lnTo>
                    <a:pt x="2596" y="3012"/>
                  </a:lnTo>
                  <a:lnTo>
                    <a:pt x="2715" y="2929"/>
                  </a:lnTo>
                  <a:lnTo>
                    <a:pt x="3085" y="2893"/>
                  </a:lnTo>
                  <a:lnTo>
                    <a:pt x="3358" y="2679"/>
                  </a:lnTo>
                  <a:lnTo>
                    <a:pt x="3477" y="2608"/>
                  </a:lnTo>
                  <a:lnTo>
                    <a:pt x="3597" y="2536"/>
                  </a:lnTo>
                  <a:lnTo>
                    <a:pt x="3620" y="2489"/>
                  </a:lnTo>
                  <a:lnTo>
                    <a:pt x="3787" y="2215"/>
                  </a:lnTo>
                  <a:lnTo>
                    <a:pt x="3799" y="2179"/>
                  </a:lnTo>
                  <a:lnTo>
                    <a:pt x="3870" y="1703"/>
                  </a:lnTo>
                  <a:lnTo>
                    <a:pt x="3906" y="1655"/>
                  </a:lnTo>
                  <a:lnTo>
                    <a:pt x="3918" y="1429"/>
                  </a:lnTo>
                  <a:lnTo>
                    <a:pt x="3870" y="1262"/>
                  </a:lnTo>
                  <a:lnTo>
                    <a:pt x="3870" y="1107"/>
                  </a:lnTo>
                  <a:lnTo>
                    <a:pt x="3906" y="1012"/>
                  </a:lnTo>
                  <a:lnTo>
                    <a:pt x="4085" y="881"/>
                  </a:lnTo>
                  <a:lnTo>
                    <a:pt x="4108" y="869"/>
                  </a:lnTo>
                  <a:lnTo>
                    <a:pt x="4192" y="631"/>
                  </a:lnTo>
                  <a:lnTo>
                    <a:pt x="4204" y="512"/>
                  </a:lnTo>
                  <a:lnTo>
                    <a:pt x="4156" y="191"/>
                  </a:lnTo>
                  <a:lnTo>
                    <a:pt x="3918"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1" name="Google Shape;181;p11"/>
            <p:cNvSpPr/>
            <p:nvPr/>
          </p:nvSpPr>
          <p:spPr>
            <a:xfrm>
              <a:off x="677150" y="3964900"/>
              <a:ext cx="67600" cy="96175"/>
            </a:xfrm>
            <a:custGeom>
              <a:avLst/>
              <a:gdLst/>
              <a:ahLst/>
              <a:cxnLst/>
              <a:rect l="l" t="t" r="r" b="b"/>
              <a:pathLst>
                <a:path w="2704" h="3847" extrusionOk="0">
                  <a:moveTo>
                    <a:pt x="1001" y="1"/>
                  </a:moveTo>
                  <a:lnTo>
                    <a:pt x="894" y="24"/>
                  </a:lnTo>
                  <a:lnTo>
                    <a:pt x="846" y="60"/>
                  </a:lnTo>
                  <a:lnTo>
                    <a:pt x="763" y="96"/>
                  </a:lnTo>
                  <a:lnTo>
                    <a:pt x="751" y="96"/>
                  </a:lnTo>
                  <a:lnTo>
                    <a:pt x="656" y="120"/>
                  </a:lnTo>
                  <a:lnTo>
                    <a:pt x="596" y="215"/>
                  </a:lnTo>
                  <a:lnTo>
                    <a:pt x="715" y="382"/>
                  </a:lnTo>
                  <a:lnTo>
                    <a:pt x="251" y="739"/>
                  </a:lnTo>
                  <a:lnTo>
                    <a:pt x="120" y="739"/>
                  </a:lnTo>
                  <a:lnTo>
                    <a:pt x="120" y="703"/>
                  </a:lnTo>
                  <a:lnTo>
                    <a:pt x="108" y="703"/>
                  </a:lnTo>
                  <a:lnTo>
                    <a:pt x="1" y="822"/>
                  </a:lnTo>
                  <a:lnTo>
                    <a:pt x="48" y="1001"/>
                  </a:lnTo>
                  <a:lnTo>
                    <a:pt x="48" y="1013"/>
                  </a:lnTo>
                  <a:lnTo>
                    <a:pt x="286" y="1215"/>
                  </a:lnTo>
                  <a:lnTo>
                    <a:pt x="596" y="1894"/>
                  </a:lnTo>
                  <a:lnTo>
                    <a:pt x="644" y="1989"/>
                  </a:lnTo>
                  <a:lnTo>
                    <a:pt x="894" y="2489"/>
                  </a:lnTo>
                  <a:lnTo>
                    <a:pt x="1048" y="2787"/>
                  </a:lnTo>
                  <a:lnTo>
                    <a:pt x="1263" y="3275"/>
                  </a:lnTo>
                  <a:lnTo>
                    <a:pt x="1346" y="3608"/>
                  </a:lnTo>
                  <a:lnTo>
                    <a:pt x="1596" y="3834"/>
                  </a:lnTo>
                  <a:lnTo>
                    <a:pt x="1715" y="3846"/>
                  </a:lnTo>
                  <a:lnTo>
                    <a:pt x="1739" y="3846"/>
                  </a:lnTo>
                  <a:lnTo>
                    <a:pt x="1953" y="3608"/>
                  </a:lnTo>
                  <a:lnTo>
                    <a:pt x="2108" y="3275"/>
                  </a:lnTo>
                  <a:lnTo>
                    <a:pt x="2180" y="3132"/>
                  </a:lnTo>
                  <a:lnTo>
                    <a:pt x="2477" y="2560"/>
                  </a:lnTo>
                  <a:lnTo>
                    <a:pt x="2477" y="2525"/>
                  </a:lnTo>
                  <a:lnTo>
                    <a:pt x="2489" y="2287"/>
                  </a:lnTo>
                  <a:lnTo>
                    <a:pt x="2430" y="2084"/>
                  </a:lnTo>
                  <a:lnTo>
                    <a:pt x="2382" y="1965"/>
                  </a:lnTo>
                  <a:lnTo>
                    <a:pt x="2442" y="1537"/>
                  </a:lnTo>
                  <a:lnTo>
                    <a:pt x="2549" y="1358"/>
                  </a:lnTo>
                  <a:lnTo>
                    <a:pt x="2656" y="1239"/>
                  </a:lnTo>
                  <a:lnTo>
                    <a:pt x="2703" y="1048"/>
                  </a:lnTo>
                  <a:lnTo>
                    <a:pt x="2501" y="810"/>
                  </a:lnTo>
                  <a:lnTo>
                    <a:pt x="2430" y="620"/>
                  </a:lnTo>
                  <a:lnTo>
                    <a:pt x="2239" y="167"/>
                  </a:lnTo>
                  <a:lnTo>
                    <a:pt x="2156" y="96"/>
                  </a:lnTo>
                  <a:lnTo>
                    <a:pt x="1894" y="24"/>
                  </a:lnTo>
                  <a:lnTo>
                    <a:pt x="1763" y="48"/>
                  </a:lnTo>
                  <a:lnTo>
                    <a:pt x="1072" y="24"/>
                  </a:lnTo>
                  <a:lnTo>
                    <a:pt x="1001"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2" name="Google Shape;182;p11"/>
            <p:cNvSpPr/>
            <p:nvPr/>
          </p:nvSpPr>
          <p:spPr>
            <a:xfrm>
              <a:off x="840275" y="4134575"/>
              <a:ext cx="50625" cy="44075"/>
            </a:xfrm>
            <a:custGeom>
              <a:avLst/>
              <a:gdLst/>
              <a:ahLst/>
              <a:cxnLst/>
              <a:rect l="l" t="t" r="r" b="b"/>
              <a:pathLst>
                <a:path w="2025" h="1763" extrusionOk="0">
                  <a:moveTo>
                    <a:pt x="1096" y="0"/>
                  </a:moveTo>
                  <a:lnTo>
                    <a:pt x="512" y="322"/>
                  </a:lnTo>
                  <a:lnTo>
                    <a:pt x="12" y="834"/>
                  </a:lnTo>
                  <a:lnTo>
                    <a:pt x="0" y="1119"/>
                  </a:lnTo>
                  <a:lnTo>
                    <a:pt x="12" y="1286"/>
                  </a:lnTo>
                  <a:lnTo>
                    <a:pt x="536" y="1762"/>
                  </a:lnTo>
                  <a:lnTo>
                    <a:pt x="858" y="1727"/>
                  </a:lnTo>
                  <a:lnTo>
                    <a:pt x="929" y="1715"/>
                  </a:lnTo>
                  <a:lnTo>
                    <a:pt x="1334" y="1667"/>
                  </a:lnTo>
                  <a:lnTo>
                    <a:pt x="1393" y="1643"/>
                  </a:lnTo>
                  <a:lnTo>
                    <a:pt x="1691" y="1405"/>
                  </a:lnTo>
                  <a:lnTo>
                    <a:pt x="1846" y="1227"/>
                  </a:lnTo>
                  <a:lnTo>
                    <a:pt x="1858" y="1215"/>
                  </a:lnTo>
                  <a:lnTo>
                    <a:pt x="2001" y="1000"/>
                  </a:lnTo>
                  <a:lnTo>
                    <a:pt x="2024" y="953"/>
                  </a:lnTo>
                  <a:lnTo>
                    <a:pt x="2024" y="691"/>
                  </a:lnTo>
                  <a:lnTo>
                    <a:pt x="2001" y="643"/>
                  </a:lnTo>
                  <a:lnTo>
                    <a:pt x="1751" y="381"/>
                  </a:lnTo>
                  <a:lnTo>
                    <a:pt x="1643" y="322"/>
                  </a:lnTo>
                  <a:lnTo>
                    <a:pt x="1608" y="298"/>
                  </a:lnTo>
                  <a:lnTo>
                    <a:pt x="1489" y="226"/>
                  </a:lnTo>
                  <a:lnTo>
                    <a:pt x="1286" y="95"/>
                  </a:lnTo>
                  <a:lnTo>
                    <a:pt x="1096"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3" name="Google Shape;183;p11"/>
            <p:cNvSpPr/>
            <p:nvPr/>
          </p:nvSpPr>
          <p:spPr>
            <a:xfrm>
              <a:off x="4813975" y="3285125"/>
              <a:ext cx="59575" cy="40050"/>
            </a:xfrm>
            <a:custGeom>
              <a:avLst/>
              <a:gdLst/>
              <a:ahLst/>
              <a:cxnLst/>
              <a:rect l="l" t="t" r="r" b="b"/>
              <a:pathLst>
                <a:path w="2383" h="1602" extrusionOk="0">
                  <a:moveTo>
                    <a:pt x="695" y="168"/>
                  </a:moveTo>
                  <a:lnTo>
                    <a:pt x="695" y="168"/>
                  </a:lnTo>
                  <a:cubicBezTo>
                    <a:pt x="705" y="183"/>
                    <a:pt x="720" y="198"/>
                    <a:pt x="739" y="212"/>
                  </a:cubicBezTo>
                  <a:cubicBezTo>
                    <a:pt x="718" y="202"/>
                    <a:pt x="704" y="186"/>
                    <a:pt x="695" y="168"/>
                  </a:cubicBezTo>
                  <a:close/>
                  <a:moveTo>
                    <a:pt x="1037" y="807"/>
                  </a:moveTo>
                  <a:cubicBezTo>
                    <a:pt x="1049" y="807"/>
                    <a:pt x="1049" y="819"/>
                    <a:pt x="1072" y="843"/>
                  </a:cubicBezTo>
                  <a:lnTo>
                    <a:pt x="1037" y="807"/>
                  </a:lnTo>
                  <a:close/>
                  <a:moveTo>
                    <a:pt x="636" y="1"/>
                  </a:moveTo>
                  <a:cubicBezTo>
                    <a:pt x="620" y="1"/>
                    <a:pt x="599" y="10"/>
                    <a:pt x="572" y="34"/>
                  </a:cubicBezTo>
                  <a:cubicBezTo>
                    <a:pt x="596" y="45"/>
                    <a:pt x="596" y="81"/>
                    <a:pt x="596" y="105"/>
                  </a:cubicBezTo>
                  <a:cubicBezTo>
                    <a:pt x="572" y="105"/>
                    <a:pt x="596" y="81"/>
                    <a:pt x="572" y="69"/>
                  </a:cubicBezTo>
                  <a:cubicBezTo>
                    <a:pt x="572" y="45"/>
                    <a:pt x="560" y="45"/>
                    <a:pt x="548" y="45"/>
                  </a:cubicBezTo>
                  <a:cubicBezTo>
                    <a:pt x="489" y="81"/>
                    <a:pt x="477" y="129"/>
                    <a:pt x="441" y="164"/>
                  </a:cubicBezTo>
                  <a:cubicBezTo>
                    <a:pt x="429" y="188"/>
                    <a:pt x="418" y="212"/>
                    <a:pt x="394" y="224"/>
                  </a:cubicBezTo>
                  <a:cubicBezTo>
                    <a:pt x="382" y="260"/>
                    <a:pt x="358" y="284"/>
                    <a:pt x="322" y="307"/>
                  </a:cubicBezTo>
                  <a:cubicBezTo>
                    <a:pt x="239" y="379"/>
                    <a:pt x="120" y="307"/>
                    <a:pt x="37" y="391"/>
                  </a:cubicBezTo>
                  <a:cubicBezTo>
                    <a:pt x="1" y="438"/>
                    <a:pt x="1" y="498"/>
                    <a:pt x="13" y="557"/>
                  </a:cubicBezTo>
                  <a:cubicBezTo>
                    <a:pt x="144" y="629"/>
                    <a:pt x="144" y="736"/>
                    <a:pt x="84" y="855"/>
                  </a:cubicBezTo>
                  <a:cubicBezTo>
                    <a:pt x="37" y="962"/>
                    <a:pt x="37" y="1057"/>
                    <a:pt x="25" y="1165"/>
                  </a:cubicBezTo>
                  <a:cubicBezTo>
                    <a:pt x="120" y="1260"/>
                    <a:pt x="203" y="1343"/>
                    <a:pt x="334" y="1355"/>
                  </a:cubicBezTo>
                  <a:cubicBezTo>
                    <a:pt x="429" y="1319"/>
                    <a:pt x="548" y="1319"/>
                    <a:pt x="608" y="1212"/>
                  </a:cubicBezTo>
                  <a:cubicBezTo>
                    <a:pt x="620" y="1177"/>
                    <a:pt x="596" y="1153"/>
                    <a:pt x="608" y="1117"/>
                  </a:cubicBezTo>
                  <a:lnTo>
                    <a:pt x="608" y="1117"/>
                  </a:lnTo>
                  <a:cubicBezTo>
                    <a:pt x="656" y="1153"/>
                    <a:pt x="679" y="1165"/>
                    <a:pt x="715" y="1165"/>
                  </a:cubicBezTo>
                  <a:cubicBezTo>
                    <a:pt x="752" y="1152"/>
                    <a:pt x="789" y="1147"/>
                    <a:pt x="824" y="1147"/>
                  </a:cubicBezTo>
                  <a:cubicBezTo>
                    <a:pt x="927" y="1147"/>
                    <a:pt x="1026" y="1189"/>
                    <a:pt x="1132" y="1224"/>
                  </a:cubicBezTo>
                  <a:cubicBezTo>
                    <a:pt x="1229" y="1232"/>
                    <a:pt x="1321" y="1252"/>
                    <a:pt x="1416" y="1252"/>
                  </a:cubicBezTo>
                  <a:cubicBezTo>
                    <a:pt x="1459" y="1252"/>
                    <a:pt x="1503" y="1247"/>
                    <a:pt x="1549" y="1236"/>
                  </a:cubicBezTo>
                  <a:lnTo>
                    <a:pt x="1549" y="1236"/>
                  </a:lnTo>
                  <a:cubicBezTo>
                    <a:pt x="1549" y="1296"/>
                    <a:pt x="1489" y="1319"/>
                    <a:pt x="1465" y="1355"/>
                  </a:cubicBezTo>
                  <a:cubicBezTo>
                    <a:pt x="1465" y="1367"/>
                    <a:pt x="1465" y="1391"/>
                    <a:pt x="1489" y="1391"/>
                  </a:cubicBezTo>
                  <a:cubicBezTo>
                    <a:pt x="1505" y="1389"/>
                    <a:pt x="1522" y="1387"/>
                    <a:pt x="1538" y="1387"/>
                  </a:cubicBezTo>
                  <a:cubicBezTo>
                    <a:pt x="1607" y="1387"/>
                    <a:pt x="1675" y="1412"/>
                    <a:pt x="1703" y="1498"/>
                  </a:cubicBezTo>
                  <a:cubicBezTo>
                    <a:pt x="1703" y="1510"/>
                    <a:pt x="1727" y="1510"/>
                    <a:pt x="1739" y="1510"/>
                  </a:cubicBezTo>
                  <a:cubicBezTo>
                    <a:pt x="1787" y="1510"/>
                    <a:pt x="1846" y="1510"/>
                    <a:pt x="1870" y="1558"/>
                  </a:cubicBezTo>
                  <a:cubicBezTo>
                    <a:pt x="1928" y="1579"/>
                    <a:pt x="1982" y="1601"/>
                    <a:pt x="2037" y="1601"/>
                  </a:cubicBezTo>
                  <a:cubicBezTo>
                    <a:pt x="2072" y="1601"/>
                    <a:pt x="2107" y="1592"/>
                    <a:pt x="2144" y="1569"/>
                  </a:cubicBezTo>
                  <a:cubicBezTo>
                    <a:pt x="2215" y="1534"/>
                    <a:pt x="2287" y="1510"/>
                    <a:pt x="2334" y="1438"/>
                  </a:cubicBezTo>
                  <a:cubicBezTo>
                    <a:pt x="2334" y="1403"/>
                    <a:pt x="2346" y="1391"/>
                    <a:pt x="2346" y="1379"/>
                  </a:cubicBezTo>
                  <a:cubicBezTo>
                    <a:pt x="2382" y="1331"/>
                    <a:pt x="2358" y="1284"/>
                    <a:pt x="2358" y="1236"/>
                  </a:cubicBezTo>
                  <a:cubicBezTo>
                    <a:pt x="2382" y="1105"/>
                    <a:pt x="2323" y="1034"/>
                    <a:pt x="2180" y="1022"/>
                  </a:cubicBezTo>
                  <a:cubicBezTo>
                    <a:pt x="2156" y="1022"/>
                    <a:pt x="2120" y="998"/>
                    <a:pt x="2096" y="986"/>
                  </a:cubicBezTo>
                  <a:cubicBezTo>
                    <a:pt x="2084" y="974"/>
                    <a:pt x="2061" y="962"/>
                    <a:pt x="2049" y="962"/>
                  </a:cubicBezTo>
                  <a:cubicBezTo>
                    <a:pt x="1970" y="941"/>
                    <a:pt x="1896" y="936"/>
                    <a:pt x="1821" y="936"/>
                  </a:cubicBezTo>
                  <a:cubicBezTo>
                    <a:pt x="1771" y="936"/>
                    <a:pt x="1720" y="938"/>
                    <a:pt x="1668" y="938"/>
                  </a:cubicBezTo>
                  <a:cubicBezTo>
                    <a:pt x="1549" y="938"/>
                    <a:pt x="1430" y="926"/>
                    <a:pt x="1334" y="855"/>
                  </a:cubicBezTo>
                  <a:cubicBezTo>
                    <a:pt x="1315" y="852"/>
                    <a:pt x="1296" y="851"/>
                    <a:pt x="1276" y="851"/>
                  </a:cubicBezTo>
                  <a:cubicBezTo>
                    <a:pt x="1241" y="851"/>
                    <a:pt x="1204" y="854"/>
                    <a:pt x="1168" y="854"/>
                  </a:cubicBezTo>
                  <a:cubicBezTo>
                    <a:pt x="1146" y="854"/>
                    <a:pt x="1123" y="853"/>
                    <a:pt x="1102" y="850"/>
                  </a:cubicBezTo>
                  <a:lnTo>
                    <a:pt x="1102" y="850"/>
                  </a:lnTo>
                  <a:cubicBezTo>
                    <a:pt x="1209" y="811"/>
                    <a:pt x="1144" y="733"/>
                    <a:pt x="1144" y="676"/>
                  </a:cubicBezTo>
                  <a:cubicBezTo>
                    <a:pt x="1072" y="676"/>
                    <a:pt x="1096" y="629"/>
                    <a:pt x="1096" y="581"/>
                  </a:cubicBezTo>
                  <a:lnTo>
                    <a:pt x="1096" y="557"/>
                  </a:lnTo>
                  <a:cubicBezTo>
                    <a:pt x="1025" y="367"/>
                    <a:pt x="906" y="224"/>
                    <a:pt x="775" y="81"/>
                  </a:cubicBezTo>
                  <a:cubicBezTo>
                    <a:pt x="752" y="74"/>
                    <a:pt x="735" y="57"/>
                    <a:pt x="719" y="57"/>
                  </a:cubicBezTo>
                  <a:cubicBezTo>
                    <a:pt x="709" y="57"/>
                    <a:pt x="700" y="63"/>
                    <a:pt x="691" y="81"/>
                  </a:cubicBezTo>
                  <a:cubicBezTo>
                    <a:pt x="685" y="97"/>
                    <a:pt x="682" y="110"/>
                    <a:pt x="682" y="123"/>
                  </a:cubicBezTo>
                  <a:lnTo>
                    <a:pt x="682" y="123"/>
                  </a:lnTo>
                  <a:cubicBezTo>
                    <a:pt x="680" y="110"/>
                    <a:pt x="679" y="96"/>
                    <a:pt x="679" y="81"/>
                  </a:cubicBezTo>
                  <a:cubicBezTo>
                    <a:pt x="679" y="41"/>
                    <a:pt x="669" y="1"/>
                    <a:pt x="63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4" name="Google Shape;184;p11"/>
            <p:cNvSpPr/>
            <p:nvPr/>
          </p:nvSpPr>
          <p:spPr>
            <a:xfrm>
              <a:off x="5526875" y="2776075"/>
              <a:ext cx="147300" cy="98700"/>
            </a:xfrm>
            <a:custGeom>
              <a:avLst/>
              <a:gdLst/>
              <a:ahLst/>
              <a:cxnLst/>
              <a:rect l="l" t="t" r="r" b="b"/>
              <a:pathLst>
                <a:path w="5892" h="3948" extrusionOk="0">
                  <a:moveTo>
                    <a:pt x="3155" y="0"/>
                  </a:moveTo>
                  <a:cubicBezTo>
                    <a:pt x="3069" y="33"/>
                    <a:pt x="2972" y="85"/>
                    <a:pt x="2883" y="85"/>
                  </a:cubicBezTo>
                  <a:cubicBezTo>
                    <a:pt x="2875" y="85"/>
                    <a:pt x="2866" y="85"/>
                    <a:pt x="2858" y="83"/>
                  </a:cubicBezTo>
                  <a:cubicBezTo>
                    <a:pt x="2753" y="73"/>
                    <a:pt x="2649" y="69"/>
                    <a:pt x="2544" y="69"/>
                  </a:cubicBezTo>
                  <a:cubicBezTo>
                    <a:pt x="2292" y="69"/>
                    <a:pt x="2042" y="94"/>
                    <a:pt x="1798" y="119"/>
                  </a:cubicBezTo>
                  <a:cubicBezTo>
                    <a:pt x="1679" y="119"/>
                    <a:pt x="1572" y="155"/>
                    <a:pt x="1453" y="155"/>
                  </a:cubicBezTo>
                  <a:cubicBezTo>
                    <a:pt x="1414" y="170"/>
                    <a:pt x="1376" y="177"/>
                    <a:pt x="1337" y="177"/>
                  </a:cubicBezTo>
                  <a:cubicBezTo>
                    <a:pt x="1257" y="177"/>
                    <a:pt x="1176" y="148"/>
                    <a:pt x="1096" y="107"/>
                  </a:cubicBezTo>
                  <a:cubicBezTo>
                    <a:pt x="1050" y="98"/>
                    <a:pt x="1005" y="75"/>
                    <a:pt x="960" y="75"/>
                  </a:cubicBezTo>
                  <a:cubicBezTo>
                    <a:pt x="946" y="75"/>
                    <a:pt x="931" y="78"/>
                    <a:pt x="917" y="83"/>
                  </a:cubicBezTo>
                  <a:cubicBezTo>
                    <a:pt x="750" y="143"/>
                    <a:pt x="572" y="119"/>
                    <a:pt x="429" y="226"/>
                  </a:cubicBezTo>
                  <a:cubicBezTo>
                    <a:pt x="357" y="238"/>
                    <a:pt x="298" y="274"/>
                    <a:pt x="215" y="286"/>
                  </a:cubicBezTo>
                  <a:cubicBezTo>
                    <a:pt x="203" y="334"/>
                    <a:pt x="238" y="357"/>
                    <a:pt x="250" y="393"/>
                  </a:cubicBezTo>
                  <a:cubicBezTo>
                    <a:pt x="274" y="417"/>
                    <a:pt x="334" y="464"/>
                    <a:pt x="298" y="512"/>
                  </a:cubicBezTo>
                  <a:cubicBezTo>
                    <a:pt x="282" y="529"/>
                    <a:pt x="267" y="535"/>
                    <a:pt x="254" y="535"/>
                  </a:cubicBezTo>
                  <a:cubicBezTo>
                    <a:pt x="220" y="535"/>
                    <a:pt x="196" y="490"/>
                    <a:pt x="179" y="464"/>
                  </a:cubicBezTo>
                  <a:cubicBezTo>
                    <a:pt x="153" y="456"/>
                    <a:pt x="133" y="422"/>
                    <a:pt x="102" y="422"/>
                  </a:cubicBezTo>
                  <a:cubicBezTo>
                    <a:pt x="90" y="422"/>
                    <a:pt x="76" y="427"/>
                    <a:pt x="60" y="441"/>
                  </a:cubicBezTo>
                  <a:lnTo>
                    <a:pt x="24" y="464"/>
                  </a:lnTo>
                  <a:cubicBezTo>
                    <a:pt x="24" y="512"/>
                    <a:pt x="12" y="536"/>
                    <a:pt x="0" y="584"/>
                  </a:cubicBezTo>
                  <a:lnTo>
                    <a:pt x="0" y="679"/>
                  </a:lnTo>
                  <a:cubicBezTo>
                    <a:pt x="18" y="661"/>
                    <a:pt x="42" y="652"/>
                    <a:pt x="66" y="652"/>
                  </a:cubicBezTo>
                  <a:cubicBezTo>
                    <a:pt x="90" y="652"/>
                    <a:pt x="113" y="661"/>
                    <a:pt x="131" y="679"/>
                  </a:cubicBezTo>
                  <a:cubicBezTo>
                    <a:pt x="131" y="691"/>
                    <a:pt x="119" y="750"/>
                    <a:pt x="96" y="774"/>
                  </a:cubicBezTo>
                  <a:cubicBezTo>
                    <a:pt x="84" y="810"/>
                    <a:pt x="36" y="857"/>
                    <a:pt x="119" y="881"/>
                  </a:cubicBezTo>
                  <a:cubicBezTo>
                    <a:pt x="24" y="929"/>
                    <a:pt x="250" y="1036"/>
                    <a:pt x="84" y="1048"/>
                  </a:cubicBezTo>
                  <a:cubicBezTo>
                    <a:pt x="72" y="1167"/>
                    <a:pt x="179" y="1155"/>
                    <a:pt x="238" y="1191"/>
                  </a:cubicBezTo>
                  <a:cubicBezTo>
                    <a:pt x="453" y="1250"/>
                    <a:pt x="453" y="1250"/>
                    <a:pt x="334" y="1417"/>
                  </a:cubicBezTo>
                  <a:cubicBezTo>
                    <a:pt x="262" y="1572"/>
                    <a:pt x="274" y="1727"/>
                    <a:pt x="298" y="1893"/>
                  </a:cubicBezTo>
                  <a:cubicBezTo>
                    <a:pt x="274" y="1941"/>
                    <a:pt x="274" y="1988"/>
                    <a:pt x="262" y="2024"/>
                  </a:cubicBezTo>
                  <a:cubicBezTo>
                    <a:pt x="310" y="2131"/>
                    <a:pt x="417" y="2119"/>
                    <a:pt x="488" y="2167"/>
                  </a:cubicBezTo>
                  <a:cubicBezTo>
                    <a:pt x="572" y="2191"/>
                    <a:pt x="655" y="2239"/>
                    <a:pt x="750" y="2239"/>
                  </a:cubicBezTo>
                  <a:cubicBezTo>
                    <a:pt x="798" y="2239"/>
                    <a:pt x="858" y="2239"/>
                    <a:pt x="905" y="2227"/>
                  </a:cubicBezTo>
                  <a:cubicBezTo>
                    <a:pt x="965" y="2203"/>
                    <a:pt x="1012" y="2203"/>
                    <a:pt x="1048" y="2191"/>
                  </a:cubicBezTo>
                  <a:cubicBezTo>
                    <a:pt x="1155" y="2191"/>
                    <a:pt x="1250" y="2167"/>
                    <a:pt x="1334" y="2131"/>
                  </a:cubicBezTo>
                  <a:cubicBezTo>
                    <a:pt x="1381" y="2119"/>
                    <a:pt x="1441" y="2119"/>
                    <a:pt x="1489" y="2108"/>
                  </a:cubicBezTo>
                  <a:cubicBezTo>
                    <a:pt x="1525" y="2094"/>
                    <a:pt x="1566" y="2091"/>
                    <a:pt x="1608" y="2091"/>
                  </a:cubicBezTo>
                  <a:cubicBezTo>
                    <a:pt x="1642" y="2091"/>
                    <a:pt x="1677" y="2093"/>
                    <a:pt x="1712" y="2093"/>
                  </a:cubicBezTo>
                  <a:cubicBezTo>
                    <a:pt x="1745" y="2093"/>
                    <a:pt x="1778" y="2091"/>
                    <a:pt x="1810" y="2084"/>
                  </a:cubicBezTo>
                  <a:cubicBezTo>
                    <a:pt x="1965" y="2084"/>
                    <a:pt x="2096" y="2108"/>
                    <a:pt x="2215" y="2167"/>
                  </a:cubicBezTo>
                  <a:cubicBezTo>
                    <a:pt x="2298" y="2191"/>
                    <a:pt x="2382" y="2227"/>
                    <a:pt x="2453" y="2262"/>
                  </a:cubicBezTo>
                  <a:cubicBezTo>
                    <a:pt x="2798" y="2489"/>
                    <a:pt x="3132" y="2727"/>
                    <a:pt x="3465" y="2953"/>
                  </a:cubicBezTo>
                  <a:cubicBezTo>
                    <a:pt x="3548" y="3001"/>
                    <a:pt x="3655" y="3060"/>
                    <a:pt x="3727" y="3131"/>
                  </a:cubicBezTo>
                  <a:cubicBezTo>
                    <a:pt x="3834" y="3191"/>
                    <a:pt x="3929" y="3251"/>
                    <a:pt x="4025" y="3322"/>
                  </a:cubicBezTo>
                  <a:cubicBezTo>
                    <a:pt x="4144" y="3382"/>
                    <a:pt x="4227" y="3489"/>
                    <a:pt x="4358" y="3501"/>
                  </a:cubicBezTo>
                  <a:cubicBezTo>
                    <a:pt x="4368" y="3499"/>
                    <a:pt x="4377" y="3498"/>
                    <a:pt x="4387" y="3498"/>
                  </a:cubicBezTo>
                  <a:cubicBezTo>
                    <a:pt x="4471" y="3498"/>
                    <a:pt x="4554" y="3558"/>
                    <a:pt x="4631" y="3558"/>
                  </a:cubicBezTo>
                  <a:cubicBezTo>
                    <a:pt x="4648" y="3558"/>
                    <a:pt x="4666" y="3555"/>
                    <a:pt x="4683" y="3547"/>
                  </a:cubicBezTo>
                  <a:lnTo>
                    <a:pt x="4683" y="3547"/>
                  </a:lnTo>
                  <a:cubicBezTo>
                    <a:pt x="4661" y="3562"/>
                    <a:pt x="4634" y="3581"/>
                    <a:pt x="4608" y="3608"/>
                  </a:cubicBezTo>
                  <a:cubicBezTo>
                    <a:pt x="4608" y="3620"/>
                    <a:pt x="4608" y="3620"/>
                    <a:pt x="4620" y="3643"/>
                  </a:cubicBezTo>
                  <a:cubicBezTo>
                    <a:pt x="4656" y="3655"/>
                    <a:pt x="4703" y="3655"/>
                    <a:pt x="4727" y="3667"/>
                  </a:cubicBezTo>
                  <a:cubicBezTo>
                    <a:pt x="4822" y="3715"/>
                    <a:pt x="4965" y="3679"/>
                    <a:pt x="5001" y="3834"/>
                  </a:cubicBezTo>
                  <a:lnTo>
                    <a:pt x="5037" y="3882"/>
                  </a:lnTo>
                  <a:cubicBezTo>
                    <a:pt x="5096" y="3932"/>
                    <a:pt x="5161" y="3947"/>
                    <a:pt x="5228" y="3947"/>
                  </a:cubicBezTo>
                  <a:cubicBezTo>
                    <a:pt x="5255" y="3947"/>
                    <a:pt x="5283" y="3945"/>
                    <a:pt x="5310" y="3941"/>
                  </a:cubicBezTo>
                  <a:cubicBezTo>
                    <a:pt x="5430" y="3905"/>
                    <a:pt x="5560" y="3893"/>
                    <a:pt x="5680" y="3882"/>
                  </a:cubicBezTo>
                  <a:cubicBezTo>
                    <a:pt x="5799" y="3846"/>
                    <a:pt x="5834" y="3739"/>
                    <a:pt x="5834" y="3643"/>
                  </a:cubicBezTo>
                  <a:lnTo>
                    <a:pt x="5834" y="3524"/>
                  </a:lnTo>
                  <a:cubicBezTo>
                    <a:pt x="5811" y="3310"/>
                    <a:pt x="5834" y="3120"/>
                    <a:pt x="5834" y="2905"/>
                  </a:cubicBezTo>
                  <a:cubicBezTo>
                    <a:pt x="5799" y="2846"/>
                    <a:pt x="5811" y="2786"/>
                    <a:pt x="5799" y="2727"/>
                  </a:cubicBezTo>
                  <a:cubicBezTo>
                    <a:pt x="5775" y="2597"/>
                    <a:pt x="5891" y="2468"/>
                    <a:pt x="5790" y="2327"/>
                  </a:cubicBezTo>
                  <a:lnTo>
                    <a:pt x="5790" y="2327"/>
                  </a:lnTo>
                  <a:cubicBezTo>
                    <a:pt x="5793" y="2329"/>
                    <a:pt x="5796" y="2330"/>
                    <a:pt x="5800" y="2330"/>
                  </a:cubicBezTo>
                  <a:cubicBezTo>
                    <a:pt x="5803" y="2330"/>
                    <a:pt x="5807" y="2328"/>
                    <a:pt x="5811" y="2322"/>
                  </a:cubicBezTo>
                  <a:cubicBezTo>
                    <a:pt x="5834" y="2310"/>
                    <a:pt x="5846" y="2298"/>
                    <a:pt x="5846" y="2286"/>
                  </a:cubicBezTo>
                  <a:cubicBezTo>
                    <a:pt x="5846" y="2167"/>
                    <a:pt x="5811" y="2060"/>
                    <a:pt x="5775" y="1953"/>
                  </a:cubicBezTo>
                  <a:cubicBezTo>
                    <a:pt x="5727" y="1917"/>
                    <a:pt x="5668" y="1881"/>
                    <a:pt x="5596" y="1881"/>
                  </a:cubicBezTo>
                  <a:cubicBezTo>
                    <a:pt x="5553" y="1886"/>
                    <a:pt x="5511" y="1893"/>
                    <a:pt x="5472" y="1893"/>
                  </a:cubicBezTo>
                  <a:cubicBezTo>
                    <a:pt x="5416" y="1893"/>
                    <a:pt x="5365" y="1878"/>
                    <a:pt x="5322" y="1822"/>
                  </a:cubicBezTo>
                  <a:cubicBezTo>
                    <a:pt x="5382" y="1810"/>
                    <a:pt x="5441" y="1786"/>
                    <a:pt x="5418" y="1715"/>
                  </a:cubicBezTo>
                  <a:cubicBezTo>
                    <a:pt x="4977" y="1298"/>
                    <a:pt x="4489" y="976"/>
                    <a:pt x="4013" y="595"/>
                  </a:cubicBezTo>
                  <a:cubicBezTo>
                    <a:pt x="3941" y="595"/>
                    <a:pt x="3870" y="584"/>
                    <a:pt x="3834" y="512"/>
                  </a:cubicBezTo>
                  <a:cubicBezTo>
                    <a:pt x="3763" y="393"/>
                    <a:pt x="3655" y="286"/>
                    <a:pt x="3536" y="214"/>
                  </a:cubicBezTo>
                  <a:cubicBezTo>
                    <a:pt x="3417" y="143"/>
                    <a:pt x="3310" y="24"/>
                    <a:pt x="3155"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5" name="Google Shape;185;p11"/>
            <p:cNvSpPr/>
            <p:nvPr/>
          </p:nvSpPr>
          <p:spPr>
            <a:xfrm>
              <a:off x="4764500" y="3140575"/>
              <a:ext cx="117375" cy="110700"/>
            </a:xfrm>
            <a:custGeom>
              <a:avLst/>
              <a:gdLst/>
              <a:ahLst/>
              <a:cxnLst/>
              <a:rect l="l" t="t" r="r" b="b"/>
              <a:pathLst>
                <a:path w="4695" h="4428" extrusionOk="0">
                  <a:moveTo>
                    <a:pt x="3688" y="1"/>
                  </a:moveTo>
                  <a:cubicBezTo>
                    <a:pt x="3645" y="1"/>
                    <a:pt x="3599" y="10"/>
                    <a:pt x="3551" y="29"/>
                  </a:cubicBezTo>
                  <a:cubicBezTo>
                    <a:pt x="3448" y="113"/>
                    <a:pt x="3345" y="190"/>
                    <a:pt x="3208" y="190"/>
                  </a:cubicBezTo>
                  <a:cubicBezTo>
                    <a:pt x="3170" y="190"/>
                    <a:pt x="3130" y="185"/>
                    <a:pt x="3087" y="172"/>
                  </a:cubicBezTo>
                  <a:cubicBezTo>
                    <a:pt x="3063" y="172"/>
                    <a:pt x="3016" y="184"/>
                    <a:pt x="2992" y="208"/>
                  </a:cubicBezTo>
                  <a:cubicBezTo>
                    <a:pt x="2813" y="255"/>
                    <a:pt x="2647" y="315"/>
                    <a:pt x="2492" y="446"/>
                  </a:cubicBezTo>
                  <a:cubicBezTo>
                    <a:pt x="2468" y="482"/>
                    <a:pt x="2408" y="529"/>
                    <a:pt x="2468" y="589"/>
                  </a:cubicBezTo>
                  <a:cubicBezTo>
                    <a:pt x="2492" y="636"/>
                    <a:pt x="2468" y="648"/>
                    <a:pt x="2432" y="648"/>
                  </a:cubicBezTo>
                  <a:cubicBezTo>
                    <a:pt x="2397" y="648"/>
                    <a:pt x="2349" y="624"/>
                    <a:pt x="2301" y="624"/>
                  </a:cubicBezTo>
                  <a:cubicBezTo>
                    <a:pt x="2285" y="624"/>
                    <a:pt x="2264" y="630"/>
                    <a:pt x="2248" y="630"/>
                  </a:cubicBezTo>
                  <a:cubicBezTo>
                    <a:pt x="2240" y="630"/>
                    <a:pt x="2234" y="628"/>
                    <a:pt x="2230" y="624"/>
                  </a:cubicBezTo>
                  <a:cubicBezTo>
                    <a:pt x="2186" y="603"/>
                    <a:pt x="2146" y="592"/>
                    <a:pt x="2108" y="592"/>
                  </a:cubicBezTo>
                  <a:cubicBezTo>
                    <a:pt x="2044" y="592"/>
                    <a:pt x="1989" y="624"/>
                    <a:pt x="1944" y="684"/>
                  </a:cubicBezTo>
                  <a:cubicBezTo>
                    <a:pt x="1916" y="712"/>
                    <a:pt x="1892" y="723"/>
                    <a:pt x="1868" y="723"/>
                  </a:cubicBezTo>
                  <a:cubicBezTo>
                    <a:pt x="1851" y="723"/>
                    <a:pt x="1833" y="718"/>
                    <a:pt x="1813" y="708"/>
                  </a:cubicBezTo>
                  <a:cubicBezTo>
                    <a:pt x="1779" y="691"/>
                    <a:pt x="1746" y="674"/>
                    <a:pt x="1716" y="674"/>
                  </a:cubicBezTo>
                  <a:cubicBezTo>
                    <a:pt x="1704" y="674"/>
                    <a:pt x="1693" y="677"/>
                    <a:pt x="1682" y="684"/>
                  </a:cubicBezTo>
                  <a:cubicBezTo>
                    <a:pt x="1646" y="696"/>
                    <a:pt x="1623" y="708"/>
                    <a:pt x="1623" y="755"/>
                  </a:cubicBezTo>
                  <a:cubicBezTo>
                    <a:pt x="1640" y="806"/>
                    <a:pt x="1632" y="821"/>
                    <a:pt x="1606" y="821"/>
                  </a:cubicBezTo>
                  <a:cubicBezTo>
                    <a:pt x="1595" y="821"/>
                    <a:pt x="1580" y="818"/>
                    <a:pt x="1563" y="815"/>
                  </a:cubicBezTo>
                  <a:cubicBezTo>
                    <a:pt x="1539" y="827"/>
                    <a:pt x="1527" y="827"/>
                    <a:pt x="1515" y="839"/>
                  </a:cubicBezTo>
                  <a:cubicBezTo>
                    <a:pt x="1361" y="993"/>
                    <a:pt x="1230" y="1113"/>
                    <a:pt x="1051" y="1220"/>
                  </a:cubicBezTo>
                  <a:cubicBezTo>
                    <a:pt x="980" y="1255"/>
                    <a:pt x="920" y="1315"/>
                    <a:pt x="908" y="1410"/>
                  </a:cubicBezTo>
                  <a:cubicBezTo>
                    <a:pt x="884" y="1458"/>
                    <a:pt x="884" y="1482"/>
                    <a:pt x="884" y="1529"/>
                  </a:cubicBezTo>
                  <a:cubicBezTo>
                    <a:pt x="908" y="1636"/>
                    <a:pt x="884" y="1732"/>
                    <a:pt x="908" y="1827"/>
                  </a:cubicBezTo>
                  <a:cubicBezTo>
                    <a:pt x="932" y="1898"/>
                    <a:pt x="920" y="1958"/>
                    <a:pt x="932" y="2029"/>
                  </a:cubicBezTo>
                  <a:cubicBezTo>
                    <a:pt x="968" y="2089"/>
                    <a:pt x="968" y="2172"/>
                    <a:pt x="980" y="2244"/>
                  </a:cubicBezTo>
                  <a:cubicBezTo>
                    <a:pt x="990" y="2317"/>
                    <a:pt x="973" y="2353"/>
                    <a:pt x="905" y="2353"/>
                  </a:cubicBezTo>
                  <a:cubicBezTo>
                    <a:pt x="895" y="2353"/>
                    <a:pt x="884" y="2352"/>
                    <a:pt x="873" y="2351"/>
                  </a:cubicBezTo>
                  <a:lnTo>
                    <a:pt x="742" y="2351"/>
                  </a:lnTo>
                  <a:cubicBezTo>
                    <a:pt x="730" y="2351"/>
                    <a:pt x="706" y="2363"/>
                    <a:pt x="694" y="2363"/>
                  </a:cubicBezTo>
                  <a:cubicBezTo>
                    <a:pt x="646" y="2375"/>
                    <a:pt x="622" y="2410"/>
                    <a:pt x="587" y="2434"/>
                  </a:cubicBezTo>
                  <a:cubicBezTo>
                    <a:pt x="570" y="2485"/>
                    <a:pt x="529" y="2500"/>
                    <a:pt x="490" y="2500"/>
                  </a:cubicBezTo>
                  <a:cubicBezTo>
                    <a:pt x="473" y="2500"/>
                    <a:pt x="458" y="2497"/>
                    <a:pt x="444" y="2494"/>
                  </a:cubicBezTo>
                  <a:cubicBezTo>
                    <a:pt x="414" y="2488"/>
                    <a:pt x="386" y="2485"/>
                    <a:pt x="359" y="2485"/>
                  </a:cubicBezTo>
                  <a:cubicBezTo>
                    <a:pt x="277" y="2485"/>
                    <a:pt x="206" y="2506"/>
                    <a:pt x="134" y="2506"/>
                  </a:cubicBezTo>
                  <a:cubicBezTo>
                    <a:pt x="111" y="2506"/>
                    <a:pt x="111" y="2506"/>
                    <a:pt x="99" y="2529"/>
                  </a:cubicBezTo>
                  <a:cubicBezTo>
                    <a:pt x="15" y="2613"/>
                    <a:pt x="111" y="2672"/>
                    <a:pt x="134" y="2744"/>
                  </a:cubicBezTo>
                  <a:cubicBezTo>
                    <a:pt x="134" y="2827"/>
                    <a:pt x="87" y="2898"/>
                    <a:pt x="99" y="2970"/>
                  </a:cubicBezTo>
                  <a:cubicBezTo>
                    <a:pt x="111" y="3065"/>
                    <a:pt x="158" y="3137"/>
                    <a:pt x="170" y="3208"/>
                  </a:cubicBezTo>
                  <a:cubicBezTo>
                    <a:pt x="156" y="3194"/>
                    <a:pt x="144" y="3190"/>
                    <a:pt x="132" y="3190"/>
                  </a:cubicBezTo>
                  <a:cubicBezTo>
                    <a:pt x="101" y="3190"/>
                    <a:pt x="73" y="3220"/>
                    <a:pt x="39" y="3220"/>
                  </a:cubicBezTo>
                  <a:cubicBezTo>
                    <a:pt x="27" y="3244"/>
                    <a:pt x="27" y="3268"/>
                    <a:pt x="39" y="3279"/>
                  </a:cubicBezTo>
                  <a:cubicBezTo>
                    <a:pt x="49" y="3297"/>
                    <a:pt x="50" y="3302"/>
                    <a:pt x="45" y="3302"/>
                  </a:cubicBezTo>
                  <a:cubicBezTo>
                    <a:pt x="38" y="3302"/>
                    <a:pt x="19" y="3288"/>
                    <a:pt x="9" y="3288"/>
                  </a:cubicBezTo>
                  <a:cubicBezTo>
                    <a:pt x="3" y="3288"/>
                    <a:pt x="0" y="3292"/>
                    <a:pt x="3" y="3303"/>
                  </a:cubicBezTo>
                  <a:cubicBezTo>
                    <a:pt x="3" y="3375"/>
                    <a:pt x="87" y="3601"/>
                    <a:pt x="99" y="3625"/>
                  </a:cubicBezTo>
                  <a:cubicBezTo>
                    <a:pt x="99" y="3625"/>
                    <a:pt x="93" y="3619"/>
                    <a:pt x="83" y="3619"/>
                  </a:cubicBezTo>
                  <a:cubicBezTo>
                    <a:pt x="77" y="3619"/>
                    <a:pt x="71" y="3621"/>
                    <a:pt x="63" y="3625"/>
                  </a:cubicBezTo>
                  <a:cubicBezTo>
                    <a:pt x="51" y="3649"/>
                    <a:pt x="51" y="3672"/>
                    <a:pt x="51" y="3684"/>
                  </a:cubicBezTo>
                  <a:cubicBezTo>
                    <a:pt x="75" y="3744"/>
                    <a:pt x="87" y="3803"/>
                    <a:pt x="158" y="3815"/>
                  </a:cubicBezTo>
                  <a:cubicBezTo>
                    <a:pt x="194" y="3815"/>
                    <a:pt x="206" y="3839"/>
                    <a:pt x="218" y="3839"/>
                  </a:cubicBezTo>
                  <a:cubicBezTo>
                    <a:pt x="235" y="3836"/>
                    <a:pt x="248" y="3834"/>
                    <a:pt x="260" y="3834"/>
                  </a:cubicBezTo>
                  <a:cubicBezTo>
                    <a:pt x="286" y="3834"/>
                    <a:pt x="300" y="3843"/>
                    <a:pt x="325" y="3851"/>
                  </a:cubicBezTo>
                  <a:cubicBezTo>
                    <a:pt x="337" y="3863"/>
                    <a:pt x="337" y="3887"/>
                    <a:pt x="349" y="3887"/>
                  </a:cubicBezTo>
                  <a:cubicBezTo>
                    <a:pt x="396" y="3899"/>
                    <a:pt x="444" y="3899"/>
                    <a:pt x="444" y="3946"/>
                  </a:cubicBezTo>
                  <a:cubicBezTo>
                    <a:pt x="483" y="3985"/>
                    <a:pt x="511" y="4034"/>
                    <a:pt x="556" y="4034"/>
                  </a:cubicBezTo>
                  <a:cubicBezTo>
                    <a:pt x="580" y="4034"/>
                    <a:pt x="609" y="4019"/>
                    <a:pt x="646" y="3982"/>
                  </a:cubicBezTo>
                  <a:cubicBezTo>
                    <a:pt x="670" y="3946"/>
                    <a:pt x="682" y="3899"/>
                    <a:pt x="706" y="3863"/>
                  </a:cubicBezTo>
                  <a:cubicBezTo>
                    <a:pt x="765" y="3827"/>
                    <a:pt x="825" y="3827"/>
                    <a:pt x="896" y="3803"/>
                  </a:cubicBezTo>
                  <a:cubicBezTo>
                    <a:pt x="896" y="3803"/>
                    <a:pt x="920" y="3791"/>
                    <a:pt x="932" y="3791"/>
                  </a:cubicBezTo>
                  <a:cubicBezTo>
                    <a:pt x="961" y="3769"/>
                    <a:pt x="987" y="3751"/>
                    <a:pt x="1008" y="3751"/>
                  </a:cubicBezTo>
                  <a:cubicBezTo>
                    <a:pt x="1032" y="3751"/>
                    <a:pt x="1051" y="3772"/>
                    <a:pt x="1063" y="3827"/>
                  </a:cubicBezTo>
                  <a:lnTo>
                    <a:pt x="1063" y="3863"/>
                  </a:lnTo>
                  <a:cubicBezTo>
                    <a:pt x="1099" y="3911"/>
                    <a:pt x="1111" y="3958"/>
                    <a:pt x="1111" y="4006"/>
                  </a:cubicBezTo>
                  <a:cubicBezTo>
                    <a:pt x="1123" y="4030"/>
                    <a:pt x="1146" y="4030"/>
                    <a:pt x="1158" y="4041"/>
                  </a:cubicBezTo>
                  <a:lnTo>
                    <a:pt x="1218" y="4041"/>
                  </a:lnTo>
                  <a:cubicBezTo>
                    <a:pt x="1226" y="4038"/>
                    <a:pt x="1235" y="4036"/>
                    <a:pt x="1245" y="4036"/>
                  </a:cubicBezTo>
                  <a:cubicBezTo>
                    <a:pt x="1264" y="4036"/>
                    <a:pt x="1285" y="4041"/>
                    <a:pt x="1301" y="4041"/>
                  </a:cubicBezTo>
                  <a:cubicBezTo>
                    <a:pt x="1325" y="4047"/>
                    <a:pt x="1349" y="4050"/>
                    <a:pt x="1373" y="4050"/>
                  </a:cubicBezTo>
                  <a:cubicBezTo>
                    <a:pt x="1396" y="4050"/>
                    <a:pt x="1420" y="4047"/>
                    <a:pt x="1444" y="4041"/>
                  </a:cubicBezTo>
                  <a:cubicBezTo>
                    <a:pt x="1471" y="4028"/>
                    <a:pt x="1497" y="4022"/>
                    <a:pt x="1523" y="4022"/>
                  </a:cubicBezTo>
                  <a:cubicBezTo>
                    <a:pt x="1586" y="4022"/>
                    <a:pt x="1643" y="4058"/>
                    <a:pt x="1694" y="4101"/>
                  </a:cubicBezTo>
                  <a:cubicBezTo>
                    <a:pt x="1754" y="4149"/>
                    <a:pt x="1813" y="4232"/>
                    <a:pt x="1896" y="4268"/>
                  </a:cubicBezTo>
                  <a:cubicBezTo>
                    <a:pt x="1901" y="4269"/>
                    <a:pt x="1906" y="4270"/>
                    <a:pt x="1912" y="4270"/>
                  </a:cubicBezTo>
                  <a:cubicBezTo>
                    <a:pt x="1926" y="4270"/>
                    <a:pt x="1941" y="4266"/>
                    <a:pt x="1953" y="4266"/>
                  </a:cubicBezTo>
                  <a:cubicBezTo>
                    <a:pt x="1973" y="4266"/>
                    <a:pt x="1982" y="4276"/>
                    <a:pt x="1956" y="4327"/>
                  </a:cubicBezTo>
                  <a:lnTo>
                    <a:pt x="1992" y="4351"/>
                  </a:lnTo>
                  <a:cubicBezTo>
                    <a:pt x="2071" y="4400"/>
                    <a:pt x="2123" y="4427"/>
                    <a:pt x="2160" y="4427"/>
                  </a:cubicBezTo>
                  <a:cubicBezTo>
                    <a:pt x="2212" y="4427"/>
                    <a:pt x="2233" y="4374"/>
                    <a:pt x="2254" y="4256"/>
                  </a:cubicBezTo>
                  <a:cubicBezTo>
                    <a:pt x="2254" y="4232"/>
                    <a:pt x="2277" y="4208"/>
                    <a:pt x="2277" y="4196"/>
                  </a:cubicBezTo>
                  <a:cubicBezTo>
                    <a:pt x="2289" y="4113"/>
                    <a:pt x="2301" y="4041"/>
                    <a:pt x="2337" y="3970"/>
                  </a:cubicBezTo>
                  <a:cubicBezTo>
                    <a:pt x="2349" y="3958"/>
                    <a:pt x="2349" y="3922"/>
                    <a:pt x="2361" y="3899"/>
                  </a:cubicBezTo>
                  <a:cubicBezTo>
                    <a:pt x="2373" y="3815"/>
                    <a:pt x="2432" y="3756"/>
                    <a:pt x="2408" y="3684"/>
                  </a:cubicBezTo>
                  <a:cubicBezTo>
                    <a:pt x="2343" y="3477"/>
                    <a:pt x="2397" y="3360"/>
                    <a:pt x="2562" y="3360"/>
                  </a:cubicBezTo>
                  <a:cubicBezTo>
                    <a:pt x="2578" y="3360"/>
                    <a:pt x="2594" y="3361"/>
                    <a:pt x="2611" y="3363"/>
                  </a:cubicBezTo>
                  <a:cubicBezTo>
                    <a:pt x="2671" y="3325"/>
                    <a:pt x="2721" y="3279"/>
                    <a:pt x="2774" y="3279"/>
                  </a:cubicBezTo>
                  <a:cubicBezTo>
                    <a:pt x="2805" y="3279"/>
                    <a:pt x="2837" y="3295"/>
                    <a:pt x="2873" y="3339"/>
                  </a:cubicBezTo>
                  <a:cubicBezTo>
                    <a:pt x="2883" y="3354"/>
                    <a:pt x="2897" y="3361"/>
                    <a:pt x="2913" y="3361"/>
                  </a:cubicBezTo>
                  <a:cubicBezTo>
                    <a:pt x="2936" y="3361"/>
                    <a:pt x="2964" y="3348"/>
                    <a:pt x="2992" y="3327"/>
                  </a:cubicBezTo>
                  <a:cubicBezTo>
                    <a:pt x="3051" y="3256"/>
                    <a:pt x="3147" y="3208"/>
                    <a:pt x="3230" y="3125"/>
                  </a:cubicBezTo>
                  <a:cubicBezTo>
                    <a:pt x="3240" y="3083"/>
                    <a:pt x="3233" y="3062"/>
                    <a:pt x="3217" y="3053"/>
                  </a:cubicBezTo>
                  <a:lnTo>
                    <a:pt x="3217" y="3053"/>
                  </a:lnTo>
                  <a:cubicBezTo>
                    <a:pt x="3268" y="3033"/>
                    <a:pt x="3291" y="2984"/>
                    <a:pt x="3266" y="2898"/>
                  </a:cubicBezTo>
                  <a:lnTo>
                    <a:pt x="3266" y="2898"/>
                  </a:lnTo>
                  <a:cubicBezTo>
                    <a:pt x="3275" y="2921"/>
                    <a:pt x="3289" y="2928"/>
                    <a:pt x="3305" y="2928"/>
                  </a:cubicBezTo>
                  <a:cubicBezTo>
                    <a:pt x="3330" y="2928"/>
                    <a:pt x="3358" y="2910"/>
                    <a:pt x="3373" y="2910"/>
                  </a:cubicBezTo>
                  <a:cubicBezTo>
                    <a:pt x="3468" y="2898"/>
                    <a:pt x="3504" y="2851"/>
                    <a:pt x="3540" y="2768"/>
                  </a:cubicBezTo>
                  <a:cubicBezTo>
                    <a:pt x="3550" y="2714"/>
                    <a:pt x="3580" y="2670"/>
                    <a:pt x="3637" y="2670"/>
                  </a:cubicBezTo>
                  <a:cubicBezTo>
                    <a:pt x="3644" y="2670"/>
                    <a:pt x="3651" y="2671"/>
                    <a:pt x="3659" y="2672"/>
                  </a:cubicBezTo>
                  <a:cubicBezTo>
                    <a:pt x="3742" y="2648"/>
                    <a:pt x="3766" y="2565"/>
                    <a:pt x="3790" y="2494"/>
                  </a:cubicBezTo>
                  <a:cubicBezTo>
                    <a:pt x="3801" y="2387"/>
                    <a:pt x="3849" y="2315"/>
                    <a:pt x="3956" y="2291"/>
                  </a:cubicBezTo>
                  <a:cubicBezTo>
                    <a:pt x="3980" y="2291"/>
                    <a:pt x="4004" y="2267"/>
                    <a:pt x="4016" y="2244"/>
                  </a:cubicBezTo>
                  <a:cubicBezTo>
                    <a:pt x="4028" y="2184"/>
                    <a:pt x="4087" y="2184"/>
                    <a:pt x="4135" y="2184"/>
                  </a:cubicBezTo>
                  <a:cubicBezTo>
                    <a:pt x="4159" y="2184"/>
                    <a:pt x="4194" y="2172"/>
                    <a:pt x="4218" y="2148"/>
                  </a:cubicBezTo>
                  <a:cubicBezTo>
                    <a:pt x="4361" y="2077"/>
                    <a:pt x="4385" y="1946"/>
                    <a:pt x="4397" y="1815"/>
                  </a:cubicBezTo>
                  <a:cubicBezTo>
                    <a:pt x="4421" y="1732"/>
                    <a:pt x="4444" y="1648"/>
                    <a:pt x="4504" y="1589"/>
                  </a:cubicBezTo>
                  <a:cubicBezTo>
                    <a:pt x="4516" y="1553"/>
                    <a:pt x="4552" y="1541"/>
                    <a:pt x="4563" y="1494"/>
                  </a:cubicBezTo>
                  <a:cubicBezTo>
                    <a:pt x="4563" y="1470"/>
                    <a:pt x="4599" y="1458"/>
                    <a:pt x="4623" y="1458"/>
                  </a:cubicBezTo>
                  <a:cubicBezTo>
                    <a:pt x="4659" y="1458"/>
                    <a:pt x="4683" y="1434"/>
                    <a:pt x="4694" y="1422"/>
                  </a:cubicBezTo>
                  <a:cubicBezTo>
                    <a:pt x="4683" y="1291"/>
                    <a:pt x="4671" y="1160"/>
                    <a:pt x="4683" y="1017"/>
                  </a:cubicBezTo>
                  <a:cubicBezTo>
                    <a:pt x="4683" y="958"/>
                    <a:pt x="4671" y="922"/>
                    <a:pt x="4659" y="863"/>
                  </a:cubicBezTo>
                  <a:cubicBezTo>
                    <a:pt x="4635" y="743"/>
                    <a:pt x="4575" y="636"/>
                    <a:pt x="4623" y="517"/>
                  </a:cubicBezTo>
                  <a:cubicBezTo>
                    <a:pt x="4623" y="482"/>
                    <a:pt x="4623" y="458"/>
                    <a:pt x="4611" y="422"/>
                  </a:cubicBezTo>
                  <a:cubicBezTo>
                    <a:pt x="4516" y="303"/>
                    <a:pt x="4397" y="231"/>
                    <a:pt x="4254" y="220"/>
                  </a:cubicBezTo>
                  <a:cubicBezTo>
                    <a:pt x="4099" y="208"/>
                    <a:pt x="3980" y="160"/>
                    <a:pt x="3861" y="65"/>
                  </a:cubicBezTo>
                  <a:cubicBezTo>
                    <a:pt x="3811" y="22"/>
                    <a:pt x="3752" y="1"/>
                    <a:pt x="3688"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6" name="Google Shape;186;p11"/>
            <p:cNvSpPr/>
            <p:nvPr/>
          </p:nvSpPr>
          <p:spPr>
            <a:xfrm>
              <a:off x="1906475" y="1466675"/>
              <a:ext cx="3163525" cy="2660175"/>
            </a:xfrm>
            <a:custGeom>
              <a:avLst/>
              <a:gdLst/>
              <a:ahLst/>
              <a:cxnLst/>
              <a:rect l="l" t="t" r="r" b="b"/>
              <a:pathLst>
                <a:path w="126541" h="106407" extrusionOk="0">
                  <a:moveTo>
                    <a:pt x="17169" y="1"/>
                  </a:moveTo>
                  <a:lnTo>
                    <a:pt x="16836" y="60"/>
                  </a:lnTo>
                  <a:lnTo>
                    <a:pt x="16526" y="370"/>
                  </a:lnTo>
                  <a:lnTo>
                    <a:pt x="16169" y="572"/>
                  </a:lnTo>
                  <a:lnTo>
                    <a:pt x="15812" y="786"/>
                  </a:lnTo>
                  <a:lnTo>
                    <a:pt x="15610" y="834"/>
                  </a:lnTo>
                  <a:lnTo>
                    <a:pt x="15514" y="667"/>
                  </a:lnTo>
                  <a:lnTo>
                    <a:pt x="15121" y="72"/>
                  </a:lnTo>
                  <a:lnTo>
                    <a:pt x="14455" y="334"/>
                  </a:lnTo>
                  <a:lnTo>
                    <a:pt x="13752" y="906"/>
                  </a:lnTo>
                  <a:lnTo>
                    <a:pt x="13038" y="1394"/>
                  </a:lnTo>
                  <a:lnTo>
                    <a:pt x="12324" y="1739"/>
                  </a:lnTo>
                  <a:lnTo>
                    <a:pt x="11657" y="2156"/>
                  </a:lnTo>
                  <a:lnTo>
                    <a:pt x="11383" y="2334"/>
                  </a:lnTo>
                  <a:lnTo>
                    <a:pt x="11050" y="2358"/>
                  </a:lnTo>
                  <a:lnTo>
                    <a:pt x="10728" y="2596"/>
                  </a:lnTo>
                  <a:lnTo>
                    <a:pt x="10609" y="3049"/>
                  </a:lnTo>
                  <a:lnTo>
                    <a:pt x="10466" y="3251"/>
                  </a:lnTo>
                  <a:lnTo>
                    <a:pt x="10514" y="3549"/>
                  </a:lnTo>
                  <a:lnTo>
                    <a:pt x="10633" y="3608"/>
                  </a:lnTo>
                  <a:lnTo>
                    <a:pt x="10764" y="3584"/>
                  </a:lnTo>
                  <a:lnTo>
                    <a:pt x="10990" y="3525"/>
                  </a:lnTo>
                  <a:lnTo>
                    <a:pt x="11192" y="3608"/>
                  </a:lnTo>
                  <a:lnTo>
                    <a:pt x="10966" y="3834"/>
                  </a:lnTo>
                  <a:lnTo>
                    <a:pt x="10847" y="4073"/>
                  </a:lnTo>
                  <a:lnTo>
                    <a:pt x="11121" y="4263"/>
                  </a:lnTo>
                  <a:lnTo>
                    <a:pt x="11478" y="4346"/>
                  </a:lnTo>
                  <a:lnTo>
                    <a:pt x="11669" y="4323"/>
                  </a:lnTo>
                  <a:lnTo>
                    <a:pt x="11871" y="4299"/>
                  </a:lnTo>
                  <a:lnTo>
                    <a:pt x="11990" y="4358"/>
                  </a:lnTo>
                  <a:lnTo>
                    <a:pt x="12073" y="4466"/>
                  </a:lnTo>
                  <a:lnTo>
                    <a:pt x="11621" y="4835"/>
                  </a:lnTo>
                  <a:lnTo>
                    <a:pt x="11073" y="5001"/>
                  </a:lnTo>
                  <a:lnTo>
                    <a:pt x="10383" y="4727"/>
                  </a:lnTo>
                  <a:lnTo>
                    <a:pt x="9871" y="5454"/>
                  </a:lnTo>
                  <a:lnTo>
                    <a:pt x="9597" y="4739"/>
                  </a:lnTo>
                  <a:lnTo>
                    <a:pt x="9061" y="4942"/>
                  </a:lnTo>
                  <a:lnTo>
                    <a:pt x="8228" y="5335"/>
                  </a:lnTo>
                  <a:lnTo>
                    <a:pt x="7323" y="5454"/>
                  </a:lnTo>
                  <a:lnTo>
                    <a:pt x="6656" y="5537"/>
                  </a:lnTo>
                  <a:lnTo>
                    <a:pt x="6001" y="5478"/>
                  </a:lnTo>
                  <a:lnTo>
                    <a:pt x="5537" y="5073"/>
                  </a:lnTo>
                  <a:lnTo>
                    <a:pt x="5263" y="4442"/>
                  </a:lnTo>
                  <a:lnTo>
                    <a:pt x="4954" y="5085"/>
                  </a:lnTo>
                  <a:lnTo>
                    <a:pt x="4334" y="5335"/>
                  </a:lnTo>
                  <a:lnTo>
                    <a:pt x="3822" y="5561"/>
                  </a:lnTo>
                  <a:lnTo>
                    <a:pt x="3953" y="6085"/>
                  </a:lnTo>
                  <a:lnTo>
                    <a:pt x="2858" y="6573"/>
                  </a:lnTo>
                  <a:lnTo>
                    <a:pt x="1679" y="6644"/>
                  </a:lnTo>
                  <a:lnTo>
                    <a:pt x="1536" y="6692"/>
                  </a:lnTo>
                  <a:lnTo>
                    <a:pt x="1382" y="6799"/>
                  </a:lnTo>
                  <a:lnTo>
                    <a:pt x="1215" y="6978"/>
                  </a:lnTo>
                  <a:lnTo>
                    <a:pt x="1203" y="7216"/>
                  </a:lnTo>
                  <a:lnTo>
                    <a:pt x="1358" y="7394"/>
                  </a:lnTo>
                  <a:lnTo>
                    <a:pt x="1596" y="7383"/>
                  </a:lnTo>
                  <a:lnTo>
                    <a:pt x="1751" y="7347"/>
                  </a:lnTo>
                  <a:lnTo>
                    <a:pt x="1929" y="7442"/>
                  </a:lnTo>
                  <a:lnTo>
                    <a:pt x="1203" y="7883"/>
                  </a:lnTo>
                  <a:lnTo>
                    <a:pt x="429" y="8359"/>
                  </a:lnTo>
                  <a:lnTo>
                    <a:pt x="298" y="8537"/>
                  </a:lnTo>
                  <a:lnTo>
                    <a:pt x="310" y="8776"/>
                  </a:lnTo>
                  <a:lnTo>
                    <a:pt x="524" y="9228"/>
                  </a:lnTo>
                  <a:lnTo>
                    <a:pt x="239" y="9657"/>
                  </a:lnTo>
                  <a:lnTo>
                    <a:pt x="120" y="9847"/>
                  </a:lnTo>
                  <a:lnTo>
                    <a:pt x="60" y="10097"/>
                  </a:lnTo>
                  <a:lnTo>
                    <a:pt x="1" y="10454"/>
                  </a:lnTo>
                  <a:lnTo>
                    <a:pt x="155" y="10740"/>
                  </a:lnTo>
                  <a:lnTo>
                    <a:pt x="393" y="10692"/>
                  </a:lnTo>
                  <a:lnTo>
                    <a:pt x="584" y="10478"/>
                  </a:lnTo>
                  <a:lnTo>
                    <a:pt x="965" y="10264"/>
                  </a:lnTo>
                  <a:lnTo>
                    <a:pt x="1370" y="10300"/>
                  </a:lnTo>
                  <a:lnTo>
                    <a:pt x="1489" y="10538"/>
                  </a:lnTo>
                  <a:lnTo>
                    <a:pt x="1370" y="10800"/>
                  </a:lnTo>
                  <a:lnTo>
                    <a:pt x="1465" y="11097"/>
                  </a:lnTo>
                  <a:lnTo>
                    <a:pt x="1656" y="11347"/>
                  </a:lnTo>
                  <a:lnTo>
                    <a:pt x="1798" y="11526"/>
                  </a:lnTo>
                  <a:lnTo>
                    <a:pt x="1703" y="11740"/>
                  </a:lnTo>
                  <a:lnTo>
                    <a:pt x="1441" y="12097"/>
                  </a:lnTo>
                  <a:lnTo>
                    <a:pt x="1620" y="12502"/>
                  </a:lnTo>
                  <a:lnTo>
                    <a:pt x="2001" y="12586"/>
                  </a:lnTo>
                  <a:lnTo>
                    <a:pt x="2263" y="12300"/>
                  </a:lnTo>
                  <a:lnTo>
                    <a:pt x="2727" y="12181"/>
                  </a:lnTo>
                  <a:lnTo>
                    <a:pt x="3096" y="12466"/>
                  </a:lnTo>
                  <a:lnTo>
                    <a:pt x="3132" y="12752"/>
                  </a:lnTo>
                  <a:lnTo>
                    <a:pt x="2858" y="12895"/>
                  </a:lnTo>
                  <a:lnTo>
                    <a:pt x="2120" y="13812"/>
                  </a:lnTo>
                  <a:cubicBezTo>
                    <a:pt x="2009" y="14651"/>
                    <a:pt x="2082" y="15537"/>
                    <a:pt x="2508" y="15537"/>
                  </a:cubicBezTo>
                  <a:cubicBezTo>
                    <a:pt x="2722" y="15537"/>
                    <a:pt x="3026" y="15311"/>
                    <a:pt x="3441" y="14741"/>
                  </a:cubicBezTo>
                  <a:lnTo>
                    <a:pt x="4180" y="14669"/>
                  </a:lnTo>
                  <a:lnTo>
                    <a:pt x="4227" y="14645"/>
                  </a:lnTo>
                  <a:lnTo>
                    <a:pt x="4287" y="14586"/>
                  </a:lnTo>
                  <a:lnTo>
                    <a:pt x="4501" y="14360"/>
                  </a:lnTo>
                  <a:lnTo>
                    <a:pt x="4763" y="14467"/>
                  </a:lnTo>
                  <a:lnTo>
                    <a:pt x="4918" y="14800"/>
                  </a:lnTo>
                  <a:lnTo>
                    <a:pt x="4704" y="15122"/>
                  </a:lnTo>
                  <a:lnTo>
                    <a:pt x="4453" y="15312"/>
                  </a:lnTo>
                  <a:lnTo>
                    <a:pt x="4358" y="15610"/>
                  </a:lnTo>
                  <a:lnTo>
                    <a:pt x="4299" y="16086"/>
                  </a:lnTo>
                  <a:lnTo>
                    <a:pt x="3918" y="16431"/>
                  </a:lnTo>
                  <a:lnTo>
                    <a:pt x="3572" y="16800"/>
                  </a:lnTo>
                  <a:lnTo>
                    <a:pt x="3572" y="17336"/>
                  </a:lnTo>
                  <a:lnTo>
                    <a:pt x="3918" y="17646"/>
                  </a:lnTo>
                  <a:lnTo>
                    <a:pt x="4406" y="17705"/>
                  </a:lnTo>
                  <a:lnTo>
                    <a:pt x="4823" y="17598"/>
                  </a:lnTo>
                  <a:lnTo>
                    <a:pt x="5275" y="17646"/>
                  </a:lnTo>
                  <a:lnTo>
                    <a:pt x="4930" y="18170"/>
                  </a:lnTo>
                  <a:lnTo>
                    <a:pt x="4358" y="18432"/>
                  </a:lnTo>
                  <a:lnTo>
                    <a:pt x="3870" y="18634"/>
                  </a:lnTo>
                  <a:lnTo>
                    <a:pt x="3703" y="19110"/>
                  </a:lnTo>
                  <a:lnTo>
                    <a:pt x="4025" y="19467"/>
                  </a:lnTo>
                  <a:lnTo>
                    <a:pt x="4561" y="19408"/>
                  </a:lnTo>
                  <a:lnTo>
                    <a:pt x="4870" y="19348"/>
                  </a:lnTo>
                  <a:lnTo>
                    <a:pt x="5108" y="19491"/>
                  </a:lnTo>
                  <a:lnTo>
                    <a:pt x="5013" y="19789"/>
                  </a:lnTo>
                  <a:lnTo>
                    <a:pt x="4704" y="19967"/>
                  </a:lnTo>
                  <a:lnTo>
                    <a:pt x="4537" y="20027"/>
                  </a:lnTo>
                  <a:lnTo>
                    <a:pt x="4382" y="20086"/>
                  </a:lnTo>
                  <a:lnTo>
                    <a:pt x="3608" y="20896"/>
                  </a:lnTo>
                  <a:lnTo>
                    <a:pt x="2906" y="21765"/>
                  </a:lnTo>
                  <a:lnTo>
                    <a:pt x="2846" y="21980"/>
                  </a:lnTo>
                  <a:lnTo>
                    <a:pt x="2906" y="22230"/>
                  </a:lnTo>
                  <a:lnTo>
                    <a:pt x="2965" y="22813"/>
                  </a:lnTo>
                  <a:lnTo>
                    <a:pt x="2858" y="23396"/>
                  </a:lnTo>
                  <a:lnTo>
                    <a:pt x="2858" y="24051"/>
                  </a:lnTo>
                  <a:lnTo>
                    <a:pt x="3525" y="24111"/>
                  </a:lnTo>
                  <a:lnTo>
                    <a:pt x="4418" y="23623"/>
                  </a:lnTo>
                  <a:lnTo>
                    <a:pt x="5073" y="22873"/>
                  </a:lnTo>
                  <a:lnTo>
                    <a:pt x="5406" y="22587"/>
                  </a:lnTo>
                  <a:lnTo>
                    <a:pt x="5823" y="22420"/>
                  </a:lnTo>
                  <a:lnTo>
                    <a:pt x="7740" y="22277"/>
                  </a:lnTo>
                  <a:lnTo>
                    <a:pt x="9597" y="21777"/>
                  </a:lnTo>
                  <a:lnTo>
                    <a:pt x="9978" y="21753"/>
                  </a:lnTo>
                  <a:lnTo>
                    <a:pt x="10157" y="22158"/>
                  </a:lnTo>
                  <a:lnTo>
                    <a:pt x="10252" y="22575"/>
                  </a:lnTo>
                  <a:lnTo>
                    <a:pt x="10669" y="22730"/>
                  </a:lnTo>
                  <a:lnTo>
                    <a:pt x="11109" y="22992"/>
                  </a:lnTo>
                  <a:lnTo>
                    <a:pt x="10990" y="23480"/>
                  </a:lnTo>
                  <a:lnTo>
                    <a:pt x="10764" y="23646"/>
                  </a:lnTo>
                  <a:lnTo>
                    <a:pt x="10514" y="23754"/>
                  </a:lnTo>
                  <a:lnTo>
                    <a:pt x="10026" y="24146"/>
                  </a:lnTo>
                  <a:lnTo>
                    <a:pt x="9716" y="24682"/>
                  </a:lnTo>
                  <a:lnTo>
                    <a:pt x="9787" y="25028"/>
                  </a:lnTo>
                  <a:lnTo>
                    <a:pt x="10145" y="25159"/>
                  </a:lnTo>
                  <a:lnTo>
                    <a:pt x="10228" y="25266"/>
                  </a:lnTo>
                  <a:lnTo>
                    <a:pt x="10180" y="25397"/>
                  </a:lnTo>
                  <a:lnTo>
                    <a:pt x="10061" y="25849"/>
                  </a:lnTo>
                  <a:lnTo>
                    <a:pt x="10311" y="26171"/>
                  </a:lnTo>
                  <a:lnTo>
                    <a:pt x="10847" y="26194"/>
                  </a:lnTo>
                  <a:lnTo>
                    <a:pt x="11359" y="25932"/>
                  </a:lnTo>
                  <a:lnTo>
                    <a:pt x="12300" y="25325"/>
                  </a:lnTo>
                  <a:lnTo>
                    <a:pt x="13407" y="25492"/>
                  </a:lnTo>
                  <a:lnTo>
                    <a:pt x="13705" y="25540"/>
                  </a:lnTo>
                  <a:lnTo>
                    <a:pt x="14002" y="25432"/>
                  </a:lnTo>
                  <a:lnTo>
                    <a:pt x="14479" y="25301"/>
                  </a:lnTo>
                  <a:lnTo>
                    <a:pt x="14895" y="25575"/>
                  </a:lnTo>
                  <a:lnTo>
                    <a:pt x="15705" y="26171"/>
                  </a:lnTo>
                  <a:lnTo>
                    <a:pt x="16717" y="26218"/>
                  </a:lnTo>
                  <a:lnTo>
                    <a:pt x="17026" y="26194"/>
                  </a:lnTo>
                  <a:lnTo>
                    <a:pt x="17312" y="26349"/>
                  </a:lnTo>
                  <a:lnTo>
                    <a:pt x="17967" y="26635"/>
                  </a:lnTo>
                  <a:lnTo>
                    <a:pt x="18598" y="26337"/>
                  </a:lnTo>
                  <a:lnTo>
                    <a:pt x="18931" y="26147"/>
                  </a:lnTo>
                  <a:lnTo>
                    <a:pt x="19301" y="26075"/>
                  </a:lnTo>
                  <a:lnTo>
                    <a:pt x="19932" y="25897"/>
                  </a:lnTo>
                  <a:lnTo>
                    <a:pt x="20098" y="25266"/>
                  </a:lnTo>
                  <a:lnTo>
                    <a:pt x="20229" y="24849"/>
                  </a:lnTo>
                  <a:lnTo>
                    <a:pt x="20479" y="24766"/>
                  </a:lnTo>
                  <a:lnTo>
                    <a:pt x="21503" y="25063"/>
                  </a:lnTo>
                  <a:lnTo>
                    <a:pt x="22527" y="25004"/>
                  </a:lnTo>
                  <a:lnTo>
                    <a:pt x="23468" y="25218"/>
                  </a:lnTo>
                  <a:lnTo>
                    <a:pt x="24230" y="24658"/>
                  </a:lnTo>
                  <a:lnTo>
                    <a:pt x="24337" y="24599"/>
                  </a:lnTo>
                  <a:lnTo>
                    <a:pt x="24480" y="24551"/>
                  </a:lnTo>
                  <a:lnTo>
                    <a:pt x="24611" y="25397"/>
                  </a:lnTo>
                  <a:lnTo>
                    <a:pt x="25468" y="25504"/>
                  </a:lnTo>
                  <a:lnTo>
                    <a:pt x="25778" y="25480"/>
                  </a:lnTo>
                  <a:lnTo>
                    <a:pt x="26087" y="25420"/>
                  </a:lnTo>
                  <a:lnTo>
                    <a:pt x="26373" y="25420"/>
                  </a:lnTo>
                  <a:lnTo>
                    <a:pt x="26480" y="25659"/>
                  </a:lnTo>
                  <a:lnTo>
                    <a:pt x="26563" y="26802"/>
                  </a:lnTo>
                  <a:lnTo>
                    <a:pt x="26361" y="27980"/>
                  </a:lnTo>
                  <a:lnTo>
                    <a:pt x="26337" y="29016"/>
                  </a:lnTo>
                  <a:lnTo>
                    <a:pt x="27135" y="29373"/>
                  </a:lnTo>
                  <a:lnTo>
                    <a:pt x="28468" y="29409"/>
                  </a:lnTo>
                  <a:lnTo>
                    <a:pt x="29492" y="30254"/>
                  </a:lnTo>
                  <a:lnTo>
                    <a:pt x="29719" y="30802"/>
                  </a:lnTo>
                  <a:lnTo>
                    <a:pt x="29457" y="31290"/>
                  </a:lnTo>
                  <a:lnTo>
                    <a:pt x="28897" y="31921"/>
                  </a:lnTo>
                  <a:lnTo>
                    <a:pt x="28564" y="32683"/>
                  </a:lnTo>
                  <a:lnTo>
                    <a:pt x="28445" y="32993"/>
                  </a:lnTo>
                  <a:lnTo>
                    <a:pt x="28230" y="33195"/>
                  </a:lnTo>
                  <a:lnTo>
                    <a:pt x="27564" y="33707"/>
                  </a:lnTo>
                  <a:lnTo>
                    <a:pt x="26992" y="34314"/>
                  </a:lnTo>
                  <a:lnTo>
                    <a:pt x="26694" y="34553"/>
                  </a:lnTo>
                  <a:lnTo>
                    <a:pt x="26361" y="34731"/>
                  </a:lnTo>
                  <a:lnTo>
                    <a:pt x="25111" y="35160"/>
                  </a:lnTo>
                  <a:lnTo>
                    <a:pt x="24111" y="36041"/>
                  </a:lnTo>
                  <a:lnTo>
                    <a:pt x="23801" y="36267"/>
                  </a:lnTo>
                  <a:lnTo>
                    <a:pt x="23515" y="36577"/>
                  </a:lnTo>
                  <a:lnTo>
                    <a:pt x="23099" y="37529"/>
                  </a:lnTo>
                  <a:lnTo>
                    <a:pt x="22099" y="37624"/>
                  </a:lnTo>
                  <a:lnTo>
                    <a:pt x="21789" y="37708"/>
                  </a:lnTo>
                  <a:lnTo>
                    <a:pt x="21849" y="37982"/>
                  </a:lnTo>
                  <a:lnTo>
                    <a:pt x="22265" y="38970"/>
                  </a:lnTo>
                  <a:lnTo>
                    <a:pt x="22682" y="39958"/>
                  </a:lnTo>
                  <a:lnTo>
                    <a:pt x="22789" y="40137"/>
                  </a:lnTo>
                  <a:lnTo>
                    <a:pt x="22741" y="40339"/>
                  </a:lnTo>
                  <a:lnTo>
                    <a:pt x="22503" y="40970"/>
                  </a:lnTo>
                  <a:lnTo>
                    <a:pt x="22563" y="41625"/>
                  </a:lnTo>
                  <a:lnTo>
                    <a:pt x="22741" y="42589"/>
                  </a:lnTo>
                  <a:lnTo>
                    <a:pt x="22551" y="43554"/>
                  </a:lnTo>
                  <a:lnTo>
                    <a:pt x="22515" y="43816"/>
                  </a:lnTo>
                  <a:lnTo>
                    <a:pt x="22646" y="44078"/>
                  </a:lnTo>
                  <a:lnTo>
                    <a:pt x="22801" y="44542"/>
                  </a:lnTo>
                  <a:lnTo>
                    <a:pt x="22527" y="44923"/>
                  </a:lnTo>
                  <a:lnTo>
                    <a:pt x="22230" y="45399"/>
                  </a:lnTo>
                  <a:lnTo>
                    <a:pt x="22265" y="45959"/>
                  </a:lnTo>
                  <a:lnTo>
                    <a:pt x="22349" y="46673"/>
                  </a:lnTo>
                  <a:lnTo>
                    <a:pt x="22075" y="47387"/>
                  </a:lnTo>
                  <a:lnTo>
                    <a:pt x="21563" y="47923"/>
                  </a:lnTo>
                  <a:lnTo>
                    <a:pt x="20896" y="48173"/>
                  </a:lnTo>
                  <a:lnTo>
                    <a:pt x="20658" y="48233"/>
                  </a:lnTo>
                  <a:lnTo>
                    <a:pt x="20432" y="48340"/>
                  </a:lnTo>
                  <a:lnTo>
                    <a:pt x="20063" y="48578"/>
                  </a:lnTo>
                  <a:lnTo>
                    <a:pt x="19944" y="48935"/>
                  </a:lnTo>
                  <a:lnTo>
                    <a:pt x="20039" y="49542"/>
                  </a:lnTo>
                  <a:lnTo>
                    <a:pt x="20372" y="50019"/>
                  </a:lnTo>
                  <a:lnTo>
                    <a:pt x="20729" y="50304"/>
                  </a:lnTo>
                  <a:lnTo>
                    <a:pt x="20920" y="50685"/>
                  </a:lnTo>
                  <a:lnTo>
                    <a:pt x="21027" y="52400"/>
                  </a:lnTo>
                  <a:lnTo>
                    <a:pt x="20301" y="53948"/>
                  </a:lnTo>
                  <a:lnTo>
                    <a:pt x="20015" y="54424"/>
                  </a:lnTo>
                  <a:lnTo>
                    <a:pt x="19836" y="54948"/>
                  </a:lnTo>
                  <a:lnTo>
                    <a:pt x="19372" y="55924"/>
                  </a:lnTo>
                  <a:lnTo>
                    <a:pt x="18277" y="55996"/>
                  </a:lnTo>
                  <a:lnTo>
                    <a:pt x="17515" y="55865"/>
                  </a:lnTo>
                  <a:lnTo>
                    <a:pt x="16776" y="55877"/>
                  </a:lnTo>
                  <a:lnTo>
                    <a:pt x="15622" y="55996"/>
                  </a:lnTo>
                  <a:lnTo>
                    <a:pt x="14526" y="55746"/>
                  </a:lnTo>
                  <a:lnTo>
                    <a:pt x="14312" y="55698"/>
                  </a:lnTo>
                  <a:lnTo>
                    <a:pt x="14157" y="55805"/>
                  </a:lnTo>
                  <a:lnTo>
                    <a:pt x="14109" y="55972"/>
                  </a:lnTo>
                  <a:lnTo>
                    <a:pt x="14181" y="56139"/>
                  </a:lnTo>
                  <a:lnTo>
                    <a:pt x="14526" y="56770"/>
                  </a:lnTo>
                  <a:lnTo>
                    <a:pt x="14955" y="57365"/>
                  </a:lnTo>
                  <a:lnTo>
                    <a:pt x="15205" y="57651"/>
                  </a:lnTo>
                  <a:lnTo>
                    <a:pt x="15241" y="58020"/>
                  </a:lnTo>
                  <a:lnTo>
                    <a:pt x="15252" y="58436"/>
                  </a:lnTo>
                  <a:lnTo>
                    <a:pt x="15586" y="58675"/>
                  </a:lnTo>
                  <a:lnTo>
                    <a:pt x="16003" y="58996"/>
                  </a:lnTo>
                  <a:lnTo>
                    <a:pt x="15943" y="59544"/>
                  </a:lnTo>
                  <a:lnTo>
                    <a:pt x="15836" y="59960"/>
                  </a:lnTo>
                  <a:lnTo>
                    <a:pt x="16003" y="60341"/>
                  </a:lnTo>
                  <a:lnTo>
                    <a:pt x="16491" y="61020"/>
                  </a:lnTo>
                  <a:lnTo>
                    <a:pt x="16634" y="61818"/>
                  </a:lnTo>
                  <a:lnTo>
                    <a:pt x="16788" y="62306"/>
                  </a:lnTo>
                  <a:lnTo>
                    <a:pt x="17169" y="62651"/>
                  </a:lnTo>
                  <a:lnTo>
                    <a:pt x="17431" y="62818"/>
                  </a:lnTo>
                  <a:lnTo>
                    <a:pt x="17550" y="63104"/>
                  </a:lnTo>
                  <a:lnTo>
                    <a:pt x="17765" y="63592"/>
                  </a:lnTo>
                  <a:lnTo>
                    <a:pt x="18312" y="63568"/>
                  </a:lnTo>
                  <a:lnTo>
                    <a:pt x="18848" y="63604"/>
                  </a:lnTo>
                  <a:lnTo>
                    <a:pt x="19348" y="64128"/>
                  </a:lnTo>
                  <a:lnTo>
                    <a:pt x="19467" y="64794"/>
                  </a:lnTo>
                  <a:lnTo>
                    <a:pt x="19146" y="65378"/>
                  </a:lnTo>
                  <a:lnTo>
                    <a:pt x="18562" y="66009"/>
                  </a:lnTo>
                  <a:lnTo>
                    <a:pt x="18622" y="66878"/>
                  </a:lnTo>
                  <a:lnTo>
                    <a:pt x="18622" y="67021"/>
                  </a:lnTo>
                  <a:lnTo>
                    <a:pt x="18467" y="67140"/>
                  </a:lnTo>
                  <a:lnTo>
                    <a:pt x="17503" y="67759"/>
                  </a:lnTo>
                  <a:lnTo>
                    <a:pt x="16610" y="68485"/>
                  </a:lnTo>
                  <a:lnTo>
                    <a:pt x="16086" y="68950"/>
                  </a:lnTo>
                  <a:lnTo>
                    <a:pt x="15907" y="69545"/>
                  </a:lnTo>
                  <a:lnTo>
                    <a:pt x="15848" y="70378"/>
                  </a:lnTo>
                  <a:lnTo>
                    <a:pt x="15514" y="71105"/>
                  </a:lnTo>
                  <a:lnTo>
                    <a:pt x="15229" y="71724"/>
                  </a:lnTo>
                  <a:lnTo>
                    <a:pt x="15300" y="72414"/>
                  </a:lnTo>
                  <a:lnTo>
                    <a:pt x="16288" y="74010"/>
                  </a:lnTo>
                  <a:lnTo>
                    <a:pt x="17038" y="75736"/>
                  </a:lnTo>
                  <a:lnTo>
                    <a:pt x="17431" y="76153"/>
                  </a:lnTo>
                  <a:lnTo>
                    <a:pt x="18027" y="76093"/>
                  </a:lnTo>
                  <a:lnTo>
                    <a:pt x="18789" y="75927"/>
                  </a:lnTo>
                  <a:lnTo>
                    <a:pt x="19039" y="76677"/>
                  </a:lnTo>
                  <a:lnTo>
                    <a:pt x="19039" y="77034"/>
                  </a:lnTo>
                  <a:lnTo>
                    <a:pt x="18801" y="77248"/>
                  </a:lnTo>
                  <a:lnTo>
                    <a:pt x="18586" y="77415"/>
                  </a:lnTo>
                  <a:lnTo>
                    <a:pt x="18503" y="77665"/>
                  </a:lnTo>
                  <a:lnTo>
                    <a:pt x="18134" y="78177"/>
                  </a:lnTo>
                  <a:lnTo>
                    <a:pt x="17479" y="78082"/>
                  </a:lnTo>
                  <a:lnTo>
                    <a:pt x="17086" y="77927"/>
                  </a:lnTo>
                  <a:lnTo>
                    <a:pt x="16741" y="78106"/>
                  </a:lnTo>
                  <a:lnTo>
                    <a:pt x="16467" y="78379"/>
                  </a:lnTo>
                  <a:lnTo>
                    <a:pt x="16086" y="78320"/>
                  </a:lnTo>
                  <a:lnTo>
                    <a:pt x="15657" y="78296"/>
                  </a:lnTo>
                  <a:lnTo>
                    <a:pt x="15407" y="78713"/>
                  </a:lnTo>
                  <a:lnTo>
                    <a:pt x="14943" y="80058"/>
                  </a:lnTo>
                  <a:lnTo>
                    <a:pt x="14026" y="81177"/>
                  </a:lnTo>
                  <a:lnTo>
                    <a:pt x="13288" y="81749"/>
                  </a:lnTo>
                  <a:lnTo>
                    <a:pt x="12835" y="82547"/>
                  </a:lnTo>
                  <a:lnTo>
                    <a:pt x="12550" y="83392"/>
                  </a:lnTo>
                  <a:lnTo>
                    <a:pt x="12085" y="84154"/>
                  </a:lnTo>
                  <a:lnTo>
                    <a:pt x="11978" y="84368"/>
                  </a:lnTo>
                  <a:lnTo>
                    <a:pt x="12038" y="84606"/>
                  </a:lnTo>
                  <a:lnTo>
                    <a:pt x="12574" y="85987"/>
                  </a:lnTo>
                  <a:lnTo>
                    <a:pt x="12514" y="87464"/>
                  </a:lnTo>
                  <a:lnTo>
                    <a:pt x="12562" y="88369"/>
                  </a:lnTo>
                  <a:lnTo>
                    <a:pt x="12895" y="89202"/>
                  </a:lnTo>
                  <a:lnTo>
                    <a:pt x="13228" y="89274"/>
                  </a:lnTo>
                  <a:lnTo>
                    <a:pt x="13609" y="89035"/>
                  </a:lnTo>
                  <a:lnTo>
                    <a:pt x="14871" y="89190"/>
                  </a:lnTo>
                  <a:lnTo>
                    <a:pt x="16134" y="89202"/>
                  </a:lnTo>
                  <a:lnTo>
                    <a:pt x="17146" y="89345"/>
                  </a:lnTo>
                  <a:lnTo>
                    <a:pt x="18027" y="89809"/>
                  </a:lnTo>
                  <a:lnTo>
                    <a:pt x="18848" y="90286"/>
                  </a:lnTo>
                  <a:lnTo>
                    <a:pt x="19682" y="90738"/>
                  </a:lnTo>
                  <a:lnTo>
                    <a:pt x="20634" y="91298"/>
                  </a:lnTo>
                  <a:lnTo>
                    <a:pt x="21503" y="91988"/>
                  </a:lnTo>
                  <a:lnTo>
                    <a:pt x="22980" y="93607"/>
                  </a:lnTo>
                  <a:lnTo>
                    <a:pt x="24277" y="95358"/>
                  </a:lnTo>
                  <a:lnTo>
                    <a:pt x="24087" y="95417"/>
                  </a:lnTo>
                  <a:lnTo>
                    <a:pt x="23884" y="95501"/>
                  </a:lnTo>
                  <a:lnTo>
                    <a:pt x="23325" y="95703"/>
                  </a:lnTo>
                  <a:lnTo>
                    <a:pt x="23099" y="96251"/>
                  </a:lnTo>
                  <a:lnTo>
                    <a:pt x="23456" y="97346"/>
                  </a:lnTo>
                  <a:lnTo>
                    <a:pt x="24218" y="97620"/>
                  </a:lnTo>
                  <a:lnTo>
                    <a:pt x="24861" y="97798"/>
                  </a:lnTo>
                  <a:lnTo>
                    <a:pt x="25373" y="98191"/>
                  </a:lnTo>
                  <a:lnTo>
                    <a:pt x="25528" y="98477"/>
                  </a:lnTo>
                  <a:lnTo>
                    <a:pt x="25254" y="98596"/>
                  </a:lnTo>
                  <a:lnTo>
                    <a:pt x="24682" y="98858"/>
                  </a:lnTo>
                  <a:lnTo>
                    <a:pt x="24801" y="99465"/>
                  </a:lnTo>
                  <a:lnTo>
                    <a:pt x="25004" y="99989"/>
                  </a:lnTo>
                  <a:lnTo>
                    <a:pt x="25230" y="100513"/>
                  </a:lnTo>
                  <a:lnTo>
                    <a:pt x="26182" y="102025"/>
                  </a:lnTo>
                  <a:lnTo>
                    <a:pt x="27087" y="103573"/>
                  </a:lnTo>
                  <a:lnTo>
                    <a:pt x="27278" y="103752"/>
                  </a:lnTo>
                  <a:lnTo>
                    <a:pt x="27575" y="103811"/>
                  </a:lnTo>
                  <a:lnTo>
                    <a:pt x="28468" y="104073"/>
                  </a:lnTo>
                  <a:lnTo>
                    <a:pt x="29147" y="104704"/>
                  </a:lnTo>
                  <a:lnTo>
                    <a:pt x="29445" y="104990"/>
                  </a:lnTo>
                  <a:lnTo>
                    <a:pt x="29778" y="105228"/>
                  </a:lnTo>
                  <a:lnTo>
                    <a:pt x="30671" y="105704"/>
                  </a:lnTo>
                  <a:lnTo>
                    <a:pt x="31588" y="106133"/>
                  </a:lnTo>
                  <a:lnTo>
                    <a:pt x="32517" y="106407"/>
                  </a:lnTo>
                  <a:lnTo>
                    <a:pt x="33469" y="106180"/>
                  </a:lnTo>
                  <a:lnTo>
                    <a:pt x="33814" y="105597"/>
                  </a:lnTo>
                  <a:lnTo>
                    <a:pt x="33695" y="104871"/>
                  </a:lnTo>
                  <a:lnTo>
                    <a:pt x="33826" y="104383"/>
                  </a:lnTo>
                  <a:lnTo>
                    <a:pt x="34338" y="104311"/>
                  </a:lnTo>
                  <a:lnTo>
                    <a:pt x="34779" y="104275"/>
                  </a:lnTo>
                  <a:lnTo>
                    <a:pt x="35005" y="103918"/>
                  </a:lnTo>
                  <a:lnTo>
                    <a:pt x="35898" y="102716"/>
                  </a:lnTo>
                  <a:lnTo>
                    <a:pt x="36767" y="101477"/>
                  </a:lnTo>
                  <a:lnTo>
                    <a:pt x="36827" y="101406"/>
                  </a:lnTo>
                  <a:lnTo>
                    <a:pt x="36910" y="101346"/>
                  </a:lnTo>
                  <a:lnTo>
                    <a:pt x="38684" y="100692"/>
                  </a:lnTo>
                  <a:lnTo>
                    <a:pt x="40470" y="100037"/>
                  </a:lnTo>
                  <a:lnTo>
                    <a:pt x="40910" y="99989"/>
                  </a:lnTo>
                  <a:lnTo>
                    <a:pt x="41410" y="100156"/>
                  </a:lnTo>
                  <a:lnTo>
                    <a:pt x="42315" y="100346"/>
                  </a:lnTo>
                  <a:lnTo>
                    <a:pt x="43149" y="100072"/>
                  </a:lnTo>
                  <a:lnTo>
                    <a:pt x="44387" y="99037"/>
                  </a:lnTo>
                  <a:lnTo>
                    <a:pt x="45482" y="97870"/>
                  </a:lnTo>
                  <a:lnTo>
                    <a:pt x="45852" y="97548"/>
                  </a:lnTo>
                  <a:lnTo>
                    <a:pt x="46304" y="97477"/>
                  </a:lnTo>
                  <a:lnTo>
                    <a:pt x="47447" y="97596"/>
                  </a:lnTo>
                  <a:lnTo>
                    <a:pt x="48578" y="97477"/>
                  </a:lnTo>
                  <a:lnTo>
                    <a:pt x="50162" y="97239"/>
                  </a:lnTo>
                  <a:lnTo>
                    <a:pt x="51745" y="97239"/>
                  </a:lnTo>
                  <a:lnTo>
                    <a:pt x="53031" y="97358"/>
                  </a:lnTo>
                  <a:lnTo>
                    <a:pt x="54353" y="97346"/>
                  </a:lnTo>
                  <a:lnTo>
                    <a:pt x="54603" y="97405"/>
                  </a:lnTo>
                  <a:lnTo>
                    <a:pt x="54841" y="97548"/>
                  </a:lnTo>
                  <a:lnTo>
                    <a:pt x="55972" y="97965"/>
                  </a:lnTo>
                  <a:lnTo>
                    <a:pt x="57162" y="97846"/>
                  </a:lnTo>
                  <a:lnTo>
                    <a:pt x="58294" y="97525"/>
                  </a:lnTo>
                  <a:lnTo>
                    <a:pt x="59472" y="97477"/>
                  </a:lnTo>
                  <a:lnTo>
                    <a:pt x="60639" y="97489"/>
                  </a:lnTo>
                  <a:lnTo>
                    <a:pt x="61794" y="97477"/>
                  </a:lnTo>
                  <a:lnTo>
                    <a:pt x="62306" y="97525"/>
                  </a:lnTo>
                  <a:lnTo>
                    <a:pt x="62782" y="97727"/>
                  </a:lnTo>
                  <a:lnTo>
                    <a:pt x="63413" y="98060"/>
                  </a:lnTo>
                  <a:lnTo>
                    <a:pt x="64104" y="98275"/>
                  </a:lnTo>
                  <a:lnTo>
                    <a:pt x="64997" y="98096"/>
                  </a:lnTo>
                  <a:lnTo>
                    <a:pt x="65735" y="97227"/>
                  </a:lnTo>
                  <a:lnTo>
                    <a:pt x="66485" y="96358"/>
                  </a:lnTo>
                  <a:lnTo>
                    <a:pt x="67580" y="96358"/>
                  </a:lnTo>
                  <a:lnTo>
                    <a:pt x="67854" y="96417"/>
                  </a:lnTo>
                  <a:lnTo>
                    <a:pt x="68116" y="96346"/>
                  </a:lnTo>
                  <a:lnTo>
                    <a:pt x="68688" y="96191"/>
                  </a:lnTo>
                  <a:lnTo>
                    <a:pt x="69247" y="96382"/>
                  </a:lnTo>
                  <a:lnTo>
                    <a:pt x="69771" y="96774"/>
                  </a:lnTo>
                  <a:lnTo>
                    <a:pt x="70188" y="97286"/>
                  </a:lnTo>
                  <a:lnTo>
                    <a:pt x="70914" y="97775"/>
                  </a:lnTo>
                  <a:lnTo>
                    <a:pt x="71605" y="97298"/>
                  </a:lnTo>
                  <a:lnTo>
                    <a:pt x="72391" y="96489"/>
                  </a:lnTo>
                  <a:lnTo>
                    <a:pt x="72903" y="95489"/>
                  </a:lnTo>
                  <a:lnTo>
                    <a:pt x="72962" y="95346"/>
                  </a:lnTo>
                  <a:lnTo>
                    <a:pt x="73057" y="95262"/>
                  </a:lnTo>
                  <a:lnTo>
                    <a:pt x="73795" y="94667"/>
                  </a:lnTo>
                  <a:lnTo>
                    <a:pt x="73986" y="93738"/>
                  </a:lnTo>
                  <a:lnTo>
                    <a:pt x="74117" y="93250"/>
                  </a:lnTo>
                  <a:lnTo>
                    <a:pt x="74427" y="92822"/>
                  </a:lnTo>
                  <a:lnTo>
                    <a:pt x="74700" y="92464"/>
                  </a:lnTo>
                  <a:lnTo>
                    <a:pt x="74748" y="92060"/>
                  </a:lnTo>
                  <a:lnTo>
                    <a:pt x="75200" y="90583"/>
                  </a:lnTo>
                  <a:lnTo>
                    <a:pt x="76308" y="89547"/>
                  </a:lnTo>
                  <a:lnTo>
                    <a:pt x="77582" y="88619"/>
                  </a:lnTo>
                  <a:lnTo>
                    <a:pt x="78796" y="87488"/>
                  </a:lnTo>
                  <a:lnTo>
                    <a:pt x="78868" y="87428"/>
                  </a:lnTo>
                  <a:lnTo>
                    <a:pt x="78975" y="87369"/>
                  </a:lnTo>
                  <a:lnTo>
                    <a:pt x="81201" y="86476"/>
                  </a:lnTo>
                  <a:lnTo>
                    <a:pt x="83582" y="86237"/>
                  </a:lnTo>
                  <a:lnTo>
                    <a:pt x="83856" y="86297"/>
                  </a:lnTo>
                  <a:lnTo>
                    <a:pt x="84071" y="86464"/>
                  </a:lnTo>
                  <a:lnTo>
                    <a:pt x="84428" y="86654"/>
                  </a:lnTo>
                  <a:lnTo>
                    <a:pt x="84785" y="86595"/>
                  </a:lnTo>
                  <a:lnTo>
                    <a:pt x="85499" y="86333"/>
                  </a:lnTo>
                  <a:lnTo>
                    <a:pt x="86249" y="86166"/>
                  </a:lnTo>
                  <a:lnTo>
                    <a:pt x="86690" y="86095"/>
                  </a:lnTo>
                  <a:lnTo>
                    <a:pt x="86976" y="85749"/>
                  </a:lnTo>
                  <a:lnTo>
                    <a:pt x="86773" y="85404"/>
                  </a:lnTo>
                  <a:lnTo>
                    <a:pt x="86368" y="85273"/>
                  </a:lnTo>
                  <a:lnTo>
                    <a:pt x="85821" y="84904"/>
                  </a:lnTo>
                  <a:lnTo>
                    <a:pt x="85523" y="84416"/>
                  </a:lnTo>
                  <a:lnTo>
                    <a:pt x="85678" y="83713"/>
                  </a:lnTo>
                  <a:lnTo>
                    <a:pt x="86011" y="83249"/>
                  </a:lnTo>
                  <a:lnTo>
                    <a:pt x="86535" y="82713"/>
                  </a:lnTo>
                  <a:lnTo>
                    <a:pt x="86571" y="82046"/>
                  </a:lnTo>
                  <a:lnTo>
                    <a:pt x="86690" y="81558"/>
                  </a:lnTo>
                  <a:lnTo>
                    <a:pt x="86976" y="81177"/>
                  </a:lnTo>
                  <a:lnTo>
                    <a:pt x="87333" y="80606"/>
                  </a:lnTo>
                  <a:lnTo>
                    <a:pt x="87452" y="79927"/>
                  </a:lnTo>
                  <a:lnTo>
                    <a:pt x="87619" y="78725"/>
                  </a:lnTo>
                  <a:lnTo>
                    <a:pt x="88559" y="77927"/>
                  </a:lnTo>
                  <a:lnTo>
                    <a:pt x="88857" y="77701"/>
                  </a:lnTo>
                  <a:lnTo>
                    <a:pt x="88869" y="77248"/>
                  </a:lnTo>
                  <a:lnTo>
                    <a:pt x="88821" y="76451"/>
                  </a:lnTo>
                  <a:lnTo>
                    <a:pt x="89416" y="75879"/>
                  </a:lnTo>
                  <a:lnTo>
                    <a:pt x="90059" y="75498"/>
                  </a:lnTo>
                  <a:lnTo>
                    <a:pt x="90369" y="74796"/>
                  </a:lnTo>
                  <a:lnTo>
                    <a:pt x="90679" y="74296"/>
                  </a:lnTo>
                  <a:lnTo>
                    <a:pt x="91262" y="73974"/>
                  </a:lnTo>
                  <a:lnTo>
                    <a:pt x="92286" y="73653"/>
                  </a:lnTo>
                  <a:lnTo>
                    <a:pt x="93322" y="73295"/>
                  </a:lnTo>
                  <a:lnTo>
                    <a:pt x="93715" y="73117"/>
                  </a:lnTo>
                  <a:lnTo>
                    <a:pt x="93893" y="72700"/>
                  </a:lnTo>
                  <a:lnTo>
                    <a:pt x="94167" y="72010"/>
                  </a:lnTo>
                  <a:lnTo>
                    <a:pt x="94905" y="71998"/>
                  </a:lnTo>
                  <a:lnTo>
                    <a:pt x="95203" y="72045"/>
                  </a:lnTo>
                  <a:lnTo>
                    <a:pt x="95370" y="71879"/>
                  </a:lnTo>
                  <a:lnTo>
                    <a:pt x="95763" y="71105"/>
                  </a:lnTo>
                  <a:lnTo>
                    <a:pt x="96441" y="70616"/>
                  </a:lnTo>
                  <a:lnTo>
                    <a:pt x="96632" y="70402"/>
                  </a:lnTo>
                  <a:lnTo>
                    <a:pt x="96620" y="70152"/>
                  </a:lnTo>
                  <a:lnTo>
                    <a:pt x="95763" y="69200"/>
                  </a:lnTo>
                  <a:lnTo>
                    <a:pt x="94643" y="68545"/>
                  </a:lnTo>
                  <a:lnTo>
                    <a:pt x="92929" y="67461"/>
                  </a:lnTo>
                  <a:lnTo>
                    <a:pt x="91905" y="65699"/>
                  </a:lnTo>
                  <a:lnTo>
                    <a:pt x="91738" y="64782"/>
                  </a:lnTo>
                  <a:lnTo>
                    <a:pt x="91500" y="63866"/>
                  </a:lnTo>
                  <a:lnTo>
                    <a:pt x="91024" y="62711"/>
                  </a:lnTo>
                  <a:lnTo>
                    <a:pt x="90607" y="61532"/>
                  </a:lnTo>
                  <a:lnTo>
                    <a:pt x="90500" y="60901"/>
                  </a:lnTo>
                  <a:lnTo>
                    <a:pt x="90643" y="60246"/>
                  </a:lnTo>
                  <a:lnTo>
                    <a:pt x="91500" y="58615"/>
                  </a:lnTo>
                  <a:lnTo>
                    <a:pt x="92191" y="56912"/>
                  </a:lnTo>
                  <a:lnTo>
                    <a:pt x="92203" y="56877"/>
                  </a:lnTo>
                  <a:lnTo>
                    <a:pt x="92214" y="56853"/>
                  </a:lnTo>
                  <a:lnTo>
                    <a:pt x="93262" y="55126"/>
                  </a:lnTo>
                  <a:lnTo>
                    <a:pt x="94310" y="53412"/>
                  </a:lnTo>
                  <a:lnTo>
                    <a:pt x="94429" y="53257"/>
                  </a:lnTo>
                  <a:lnTo>
                    <a:pt x="94608" y="53138"/>
                  </a:lnTo>
                  <a:lnTo>
                    <a:pt x="95298" y="52579"/>
                  </a:lnTo>
                  <a:lnTo>
                    <a:pt x="95655" y="51745"/>
                  </a:lnTo>
                  <a:lnTo>
                    <a:pt x="95834" y="51257"/>
                  </a:lnTo>
                  <a:lnTo>
                    <a:pt x="96203" y="50876"/>
                  </a:lnTo>
                  <a:lnTo>
                    <a:pt x="97251" y="49733"/>
                  </a:lnTo>
                  <a:lnTo>
                    <a:pt x="98025" y="48399"/>
                  </a:lnTo>
                  <a:lnTo>
                    <a:pt x="98953" y="46768"/>
                  </a:lnTo>
                  <a:lnTo>
                    <a:pt x="99775" y="45078"/>
                  </a:lnTo>
                  <a:lnTo>
                    <a:pt x="100073" y="44709"/>
                  </a:lnTo>
                  <a:lnTo>
                    <a:pt x="100477" y="44589"/>
                  </a:lnTo>
                  <a:lnTo>
                    <a:pt x="101478" y="44328"/>
                  </a:lnTo>
                  <a:lnTo>
                    <a:pt x="102430" y="43958"/>
                  </a:lnTo>
                  <a:lnTo>
                    <a:pt x="102787" y="43732"/>
                  </a:lnTo>
                  <a:lnTo>
                    <a:pt x="102930" y="43351"/>
                  </a:lnTo>
                  <a:lnTo>
                    <a:pt x="102740" y="43196"/>
                  </a:lnTo>
                  <a:lnTo>
                    <a:pt x="102442" y="43232"/>
                  </a:lnTo>
                  <a:lnTo>
                    <a:pt x="102275" y="43113"/>
                  </a:lnTo>
                  <a:lnTo>
                    <a:pt x="102156" y="42946"/>
                  </a:lnTo>
                  <a:lnTo>
                    <a:pt x="101966" y="42684"/>
                  </a:lnTo>
                  <a:lnTo>
                    <a:pt x="101632" y="42589"/>
                  </a:lnTo>
                  <a:lnTo>
                    <a:pt x="101156" y="42327"/>
                  </a:lnTo>
                  <a:lnTo>
                    <a:pt x="101358" y="41827"/>
                  </a:lnTo>
                  <a:lnTo>
                    <a:pt x="101954" y="41053"/>
                  </a:lnTo>
                  <a:lnTo>
                    <a:pt x="102513" y="40268"/>
                  </a:lnTo>
                  <a:lnTo>
                    <a:pt x="103394" y="39315"/>
                  </a:lnTo>
                  <a:lnTo>
                    <a:pt x="104526" y="38708"/>
                  </a:lnTo>
                  <a:lnTo>
                    <a:pt x="105561" y="38398"/>
                  </a:lnTo>
                  <a:lnTo>
                    <a:pt x="106550" y="37874"/>
                  </a:lnTo>
                  <a:lnTo>
                    <a:pt x="107752" y="37279"/>
                  </a:lnTo>
                  <a:lnTo>
                    <a:pt x="109074" y="36886"/>
                  </a:lnTo>
                  <a:lnTo>
                    <a:pt x="111562" y="36088"/>
                  </a:lnTo>
                  <a:lnTo>
                    <a:pt x="114074" y="35386"/>
                  </a:lnTo>
                  <a:lnTo>
                    <a:pt x="114991" y="35076"/>
                  </a:lnTo>
                  <a:lnTo>
                    <a:pt x="115598" y="34374"/>
                  </a:lnTo>
                  <a:lnTo>
                    <a:pt x="116360" y="33076"/>
                  </a:lnTo>
                  <a:lnTo>
                    <a:pt x="117503" y="32147"/>
                  </a:lnTo>
                  <a:lnTo>
                    <a:pt x="119230" y="30981"/>
                  </a:lnTo>
                  <a:lnTo>
                    <a:pt x="121147" y="30159"/>
                  </a:lnTo>
                  <a:lnTo>
                    <a:pt x="121540" y="29981"/>
                  </a:lnTo>
                  <a:lnTo>
                    <a:pt x="121790" y="29671"/>
                  </a:lnTo>
                  <a:lnTo>
                    <a:pt x="122254" y="29147"/>
                  </a:lnTo>
                  <a:lnTo>
                    <a:pt x="122849" y="28826"/>
                  </a:lnTo>
                  <a:lnTo>
                    <a:pt x="123266" y="28576"/>
                  </a:lnTo>
                  <a:lnTo>
                    <a:pt x="123647" y="28290"/>
                  </a:lnTo>
                  <a:lnTo>
                    <a:pt x="124647" y="27302"/>
                  </a:lnTo>
                  <a:lnTo>
                    <a:pt x="125611" y="26278"/>
                  </a:lnTo>
                  <a:lnTo>
                    <a:pt x="126123" y="24908"/>
                  </a:lnTo>
                  <a:lnTo>
                    <a:pt x="125671" y="23492"/>
                  </a:lnTo>
                  <a:lnTo>
                    <a:pt x="125171" y="22956"/>
                  </a:lnTo>
                  <a:lnTo>
                    <a:pt x="124766" y="22361"/>
                  </a:lnTo>
                  <a:lnTo>
                    <a:pt x="124516" y="21860"/>
                  </a:lnTo>
                  <a:lnTo>
                    <a:pt x="124647" y="21337"/>
                  </a:lnTo>
                  <a:lnTo>
                    <a:pt x="125076" y="21194"/>
                  </a:lnTo>
                  <a:lnTo>
                    <a:pt x="125528" y="21384"/>
                  </a:lnTo>
                  <a:lnTo>
                    <a:pt x="126159" y="21384"/>
                  </a:lnTo>
                  <a:lnTo>
                    <a:pt x="126540" y="20848"/>
                  </a:lnTo>
                  <a:lnTo>
                    <a:pt x="126504" y="20313"/>
                  </a:lnTo>
                  <a:lnTo>
                    <a:pt x="126028" y="20075"/>
                  </a:lnTo>
                  <a:lnTo>
                    <a:pt x="125135" y="19670"/>
                  </a:lnTo>
                  <a:lnTo>
                    <a:pt x="125016" y="18801"/>
                  </a:lnTo>
                  <a:lnTo>
                    <a:pt x="124576" y="18824"/>
                  </a:lnTo>
                  <a:lnTo>
                    <a:pt x="124195" y="18741"/>
                  </a:lnTo>
                  <a:lnTo>
                    <a:pt x="123064" y="18312"/>
                  </a:lnTo>
                  <a:lnTo>
                    <a:pt x="121992" y="18693"/>
                  </a:lnTo>
                  <a:lnTo>
                    <a:pt x="120849" y="19194"/>
                  </a:lnTo>
                  <a:lnTo>
                    <a:pt x="120063" y="20182"/>
                  </a:lnTo>
                  <a:lnTo>
                    <a:pt x="119932" y="20337"/>
                  </a:lnTo>
                  <a:lnTo>
                    <a:pt x="119754" y="20420"/>
                  </a:lnTo>
                  <a:lnTo>
                    <a:pt x="118658" y="20420"/>
                  </a:lnTo>
                  <a:lnTo>
                    <a:pt x="117575" y="20039"/>
                  </a:lnTo>
                  <a:lnTo>
                    <a:pt x="116313" y="19384"/>
                  </a:lnTo>
                  <a:lnTo>
                    <a:pt x="114836" y="19551"/>
                  </a:lnTo>
                  <a:lnTo>
                    <a:pt x="114420" y="19860"/>
                  </a:lnTo>
                  <a:lnTo>
                    <a:pt x="114098" y="20241"/>
                  </a:lnTo>
                  <a:lnTo>
                    <a:pt x="113586" y="20456"/>
                  </a:lnTo>
                  <a:lnTo>
                    <a:pt x="113146" y="20158"/>
                  </a:lnTo>
                  <a:lnTo>
                    <a:pt x="112860" y="19789"/>
                  </a:lnTo>
                  <a:lnTo>
                    <a:pt x="112967" y="19324"/>
                  </a:lnTo>
                  <a:lnTo>
                    <a:pt x="113265" y="19146"/>
                  </a:lnTo>
                  <a:lnTo>
                    <a:pt x="113277" y="18848"/>
                  </a:lnTo>
                  <a:lnTo>
                    <a:pt x="112979" y="18813"/>
                  </a:lnTo>
                  <a:lnTo>
                    <a:pt x="112646" y="18991"/>
                  </a:lnTo>
                  <a:lnTo>
                    <a:pt x="112229" y="19229"/>
                  </a:lnTo>
                  <a:lnTo>
                    <a:pt x="111717" y="19194"/>
                  </a:lnTo>
                  <a:lnTo>
                    <a:pt x="110455" y="18872"/>
                  </a:lnTo>
                  <a:lnTo>
                    <a:pt x="109193" y="19229"/>
                  </a:lnTo>
                  <a:lnTo>
                    <a:pt x="108693" y="19539"/>
                  </a:lnTo>
                  <a:lnTo>
                    <a:pt x="108121" y="19491"/>
                  </a:lnTo>
                  <a:lnTo>
                    <a:pt x="107621" y="18932"/>
                  </a:lnTo>
                  <a:lnTo>
                    <a:pt x="107502" y="18241"/>
                  </a:lnTo>
                  <a:lnTo>
                    <a:pt x="107454" y="17336"/>
                  </a:lnTo>
                  <a:lnTo>
                    <a:pt x="107121" y="16515"/>
                  </a:lnTo>
                  <a:lnTo>
                    <a:pt x="106573" y="15895"/>
                  </a:lnTo>
                  <a:lnTo>
                    <a:pt x="105716" y="15788"/>
                  </a:lnTo>
                  <a:lnTo>
                    <a:pt x="104847" y="15907"/>
                  </a:lnTo>
                  <a:lnTo>
                    <a:pt x="104121" y="15395"/>
                  </a:lnTo>
                  <a:lnTo>
                    <a:pt x="103787" y="15181"/>
                  </a:lnTo>
                  <a:lnTo>
                    <a:pt x="103347" y="15122"/>
                  </a:lnTo>
                  <a:lnTo>
                    <a:pt x="102216" y="14979"/>
                  </a:lnTo>
                  <a:lnTo>
                    <a:pt x="101144" y="14586"/>
                  </a:lnTo>
                  <a:lnTo>
                    <a:pt x="100311" y="14360"/>
                  </a:lnTo>
                  <a:lnTo>
                    <a:pt x="99537" y="14550"/>
                  </a:lnTo>
                  <a:lnTo>
                    <a:pt x="99287" y="15181"/>
                  </a:lnTo>
                  <a:lnTo>
                    <a:pt x="99501" y="15907"/>
                  </a:lnTo>
                  <a:lnTo>
                    <a:pt x="99501" y="16312"/>
                  </a:lnTo>
                  <a:lnTo>
                    <a:pt x="99120" y="16396"/>
                  </a:lnTo>
                  <a:lnTo>
                    <a:pt x="98632" y="16396"/>
                  </a:lnTo>
                  <a:lnTo>
                    <a:pt x="98144" y="16431"/>
                  </a:lnTo>
                  <a:lnTo>
                    <a:pt x="97441" y="16527"/>
                  </a:lnTo>
                  <a:lnTo>
                    <a:pt x="96798" y="16217"/>
                  </a:lnTo>
                  <a:lnTo>
                    <a:pt x="96632" y="16146"/>
                  </a:lnTo>
                  <a:lnTo>
                    <a:pt x="96489" y="16229"/>
                  </a:lnTo>
                  <a:lnTo>
                    <a:pt x="96013" y="16669"/>
                  </a:lnTo>
                  <a:lnTo>
                    <a:pt x="95465" y="16312"/>
                  </a:lnTo>
                  <a:lnTo>
                    <a:pt x="95179" y="16157"/>
                  </a:lnTo>
                  <a:lnTo>
                    <a:pt x="94798" y="16193"/>
                  </a:lnTo>
                  <a:lnTo>
                    <a:pt x="94119" y="16455"/>
                  </a:lnTo>
                  <a:lnTo>
                    <a:pt x="93453" y="16753"/>
                  </a:lnTo>
                  <a:lnTo>
                    <a:pt x="92595" y="17003"/>
                  </a:lnTo>
                  <a:lnTo>
                    <a:pt x="91929" y="16396"/>
                  </a:lnTo>
                  <a:lnTo>
                    <a:pt x="91321" y="15693"/>
                  </a:lnTo>
                  <a:lnTo>
                    <a:pt x="90429" y="15300"/>
                  </a:lnTo>
                  <a:lnTo>
                    <a:pt x="89690" y="15276"/>
                  </a:lnTo>
                  <a:lnTo>
                    <a:pt x="88988" y="15384"/>
                  </a:lnTo>
                  <a:lnTo>
                    <a:pt x="87571" y="15217"/>
                  </a:lnTo>
                  <a:lnTo>
                    <a:pt x="86261" y="14550"/>
                  </a:lnTo>
                  <a:lnTo>
                    <a:pt x="85940" y="14193"/>
                  </a:lnTo>
                  <a:lnTo>
                    <a:pt x="85726" y="13764"/>
                  </a:lnTo>
                  <a:lnTo>
                    <a:pt x="85309" y="13074"/>
                  </a:lnTo>
                  <a:lnTo>
                    <a:pt x="84487" y="13133"/>
                  </a:lnTo>
                  <a:lnTo>
                    <a:pt x="83928" y="13300"/>
                  </a:lnTo>
                  <a:lnTo>
                    <a:pt x="83344" y="13240"/>
                  </a:lnTo>
                  <a:lnTo>
                    <a:pt x="82106" y="12764"/>
                  </a:lnTo>
                  <a:lnTo>
                    <a:pt x="80808" y="12455"/>
                  </a:lnTo>
                  <a:lnTo>
                    <a:pt x="80213" y="12205"/>
                  </a:lnTo>
                  <a:lnTo>
                    <a:pt x="80189" y="11562"/>
                  </a:lnTo>
                  <a:lnTo>
                    <a:pt x="80201" y="11276"/>
                  </a:lnTo>
                  <a:lnTo>
                    <a:pt x="80011" y="11085"/>
                  </a:lnTo>
                  <a:lnTo>
                    <a:pt x="79772" y="11097"/>
                  </a:lnTo>
                  <a:lnTo>
                    <a:pt x="79606" y="11276"/>
                  </a:lnTo>
                  <a:lnTo>
                    <a:pt x="79475" y="11443"/>
                  </a:lnTo>
                  <a:lnTo>
                    <a:pt x="79344" y="11609"/>
                  </a:lnTo>
                  <a:lnTo>
                    <a:pt x="79177" y="11931"/>
                  </a:lnTo>
                  <a:lnTo>
                    <a:pt x="78820" y="11919"/>
                  </a:lnTo>
                  <a:lnTo>
                    <a:pt x="78558" y="11562"/>
                  </a:lnTo>
                  <a:lnTo>
                    <a:pt x="78665" y="11133"/>
                  </a:lnTo>
                  <a:lnTo>
                    <a:pt x="79010" y="10395"/>
                  </a:lnTo>
                  <a:lnTo>
                    <a:pt x="79106" y="9609"/>
                  </a:lnTo>
                  <a:lnTo>
                    <a:pt x="79129" y="9073"/>
                  </a:lnTo>
                  <a:lnTo>
                    <a:pt x="78796" y="8645"/>
                  </a:lnTo>
                  <a:lnTo>
                    <a:pt x="78165" y="8585"/>
                  </a:lnTo>
                  <a:lnTo>
                    <a:pt x="77665" y="8930"/>
                  </a:lnTo>
                  <a:lnTo>
                    <a:pt x="77332" y="9133"/>
                  </a:lnTo>
                  <a:lnTo>
                    <a:pt x="76915" y="9133"/>
                  </a:lnTo>
                  <a:lnTo>
                    <a:pt x="76177" y="8954"/>
                  </a:lnTo>
                  <a:lnTo>
                    <a:pt x="75665" y="8371"/>
                  </a:lnTo>
                  <a:lnTo>
                    <a:pt x="75403" y="7990"/>
                  </a:lnTo>
                  <a:lnTo>
                    <a:pt x="75069" y="7597"/>
                  </a:lnTo>
                  <a:lnTo>
                    <a:pt x="74629" y="7323"/>
                  </a:lnTo>
                  <a:lnTo>
                    <a:pt x="74165" y="7597"/>
                  </a:lnTo>
                  <a:lnTo>
                    <a:pt x="74034" y="7871"/>
                  </a:lnTo>
                  <a:lnTo>
                    <a:pt x="73819" y="8109"/>
                  </a:lnTo>
                  <a:cubicBezTo>
                    <a:pt x="72842" y="8406"/>
                    <a:pt x="72030" y="8540"/>
                    <a:pt x="71274" y="8540"/>
                  </a:cubicBezTo>
                  <a:cubicBezTo>
                    <a:pt x="69794" y="8540"/>
                    <a:pt x="68528" y="8028"/>
                    <a:pt x="66652" y="7240"/>
                  </a:cubicBezTo>
                  <a:cubicBezTo>
                    <a:pt x="66127" y="7019"/>
                    <a:pt x="65513" y="6892"/>
                    <a:pt x="64921" y="6892"/>
                  </a:cubicBezTo>
                  <a:cubicBezTo>
                    <a:pt x="63913" y="6892"/>
                    <a:pt x="62969" y="7261"/>
                    <a:pt x="62639" y="8168"/>
                  </a:cubicBezTo>
                  <a:cubicBezTo>
                    <a:pt x="61234" y="7513"/>
                    <a:pt x="59722" y="7037"/>
                    <a:pt x="58174" y="6787"/>
                  </a:cubicBezTo>
                  <a:lnTo>
                    <a:pt x="58174" y="6787"/>
                  </a:lnTo>
                  <a:cubicBezTo>
                    <a:pt x="58178" y="6787"/>
                    <a:pt x="58181" y="6787"/>
                    <a:pt x="58185" y="6787"/>
                  </a:cubicBezTo>
                  <a:cubicBezTo>
                    <a:pt x="58657" y="6787"/>
                    <a:pt x="58278" y="5977"/>
                    <a:pt x="57805" y="5894"/>
                  </a:cubicBezTo>
                  <a:cubicBezTo>
                    <a:pt x="57647" y="5867"/>
                    <a:pt x="57487" y="5853"/>
                    <a:pt x="57327" y="5853"/>
                  </a:cubicBezTo>
                  <a:cubicBezTo>
                    <a:pt x="56451" y="5853"/>
                    <a:pt x="55573" y="6255"/>
                    <a:pt x="55019" y="6930"/>
                  </a:cubicBezTo>
                  <a:lnTo>
                    <a:pt x="55019" y="6882"/>
                  </a:lnTo>
                  <a:cubicBezTo>
                    <a:pt x="54968" y="6455"/>
                    <a:pt x="54621" y="6140"/>
                    <a:pt x="54216" y="6140"/>
                  </a:cubicBezTo>
                  <a:cubicBezTo>
                    <a:pt x="54148" y="6140"/>
                    <a:pt x="54078" y="6149"/>
                    <a:pt x="54007" y="6168"/>
                  </a:cubicBezTo>
                  <a:cubicBezTo>
                    <a:pt x="52368" y="6613"/>
                    <a:pt x="50665" y="6835"/>
                    <a:pt x="48963" y="6835"/>
                  </a:cubicBezTo>
                  <a:cubicBezTo>
                    <a:pt x="46609" y="6835"/>
                    <a:pt x="44255" y="6411"/>
                    <a:pt x="42065" y="5561"/>
                  </a:cubicBezTo>
                  <a:cubicBezTo>
                    <a:pt x="40172" y="4835"/>
                    <a:pt x="37267" y="4942"/>
                    <a:pt x="35886" y="3715"/>
                  </a:cubicBezTo>
                  <a:cubicBezTo>
                    <a:pt x="35874" y="3704"/>
                    <a:pt x="35136" y="3061"/>
                    <a:pt x="35136" y="3061"/>
                  </a:cubicBezTo>
                  <a:lnTo>
                    <a:pt x="34291" y="3573"/>
                  </a:lnTo>
                  <a:lnTo>
                    <a:pt x="33874" y="3823"/>
                  </a:lnTo>
                  <a:lnTo>
                    <a:pt x="33398" y="3870"/>
                  </a:lnTo>
                  <a:lnTo>
                    <a:pt x="31266" y="3775"/>
                  </a:lnTo>
                  <a:lnTo>
                    <a:pt x="29147" y="3834"/>
                  </a:lnTo>
                  <a:lnTo>
                    <a:pt x="27480" y="3727"/>
                  </a:lnTo>
                  <a:lnTo>
                    <a:pt x="25825" y="3477"/>
                  </a:lnTo>
                  <a:lnTo>
                    <a:pt x="23932" y="3394"/>
                  </a:lnTo>
                  <a:lnTo>
                    <a:pt x="22027" y="3453"/>
                  </a:lnTo>
                  <a:lnTo>
                    <a:pt x="21206" y="3311"/>
                  </a:lnTo>
                  <a:lnTo>
                    <a:pt x="20825" y="2584"/>
                  </a:lnTo>
                  <a:lnTo>
                    <a:pt x="20491" y="1989"/>
                  </a:lnTo>
                  <a:lnTo>
                    <a:pt x="19908" y="1572"/>
                  </a:lnTo>
                  <a:lnTo>
                    <a:pt x="19658" y="1441"/>
                  </a:lnTo>
                  <a:lnTo>
                    <a:pt x="19432" y="1275"/>
                  </a:lnTo>
                  <a:lnTo>
                    <a:pt x="19074" y="929"/>
                  </a:lnTo>
                  <a:lnTo>
                    <a:pt x="18586" y="751"/>
                  </a:lnTo>
                  <a:lnTo>
                    <a:pt x="18098" y="977"/>
                  </a:lnTo>
                  <a:lnTo>
                    <a:pt x="17788" y="1429"/>
                  </a:lnTo>
                  <a:lnTo>
                    <a:pt x="17693" y="1132"/>
                  </a:lnTo>
                  <a:lnTo>
                    <a:pt x="17681" y="906"/>
                  </a:lnTo>
                  <a:lnTo>
                    <a:pt x="17586" y="322"/>
                  </a:lnTo>
                  <a:lnTo>
                    <a:pt x="17169"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7" name="Google Shape;187;p11"/>
            <p:cNvSpPr/>
            <p:nvPr/>
          </p:nvSpPr>
          <p:spPr>
            <a:xfrm>
              <a:off x="2972075" y="2727850"/>
              <a:ext cx="25" cy="325"/>
            </a:xfrm>
            <a:custGeom>
              <a:avLst/>
              <a:gdLst/>
              <a:ahLst/>
              <a:cxnLst/>
              <a:rect l="l" t="t" r="r" b="b"/>
              <a:pathLst>
                <a:path w="1" h="13" extrusionOk="0">
                  <a:moveTo>
                    <a:pt x="1" y="0"/>
                  </a:moveTo>
                  <a:cubicBezTo>
                    <a:pt x="1" y="0"/>
                    <a:pt x="1" y="12"/>
                    <a:pt x="1" y="0"/>
                  </a:cubicBezTo>
                  <a:cubicBezTo>
                    <a:pt x="1" y="12"/>
                    <a:pt x="1" y="12"/>
                    <a:pt x="1" y="0"/>
                  </a:cubicBezTo>
                  <a:cubicBezTo>
                    <a:pt x="1" y="12"/>
                    <a:pt x="1" y="12"/>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8" name="Google Shape;188;p11"/>
            <p:cNvSpPr/>
            <p:nvPr/>
          </p:nvSpPr>
          <p:spPr>
            <a:xfrm>
              <a:off x="2972075" y="2889775"/>
              <a:ext cx="325" cy="625"/>
            </a:xfrm>
            <a:custGeom>
              <a:avLst/>
              <a:gdLst/>
              <a:ahLst/>
              <a:cxnLst/>
              <a:rect l="l" t="t" r="r" b="b"/>
              <a:pathLst>
                <a:path w="13" h="25" extrusionOk="0">
                  <a:moveTo>
                    <a:pt x="1" y="0"/>
                  </a:moveTo>
                  <a:lnTo>
                    <a:pt x="1" y="24"/>
                  </a:lnTo>
                  <a:lnTo>
                    <a:pt x="13" y="12"/>
                  </a:lnTo>
                  <a:cubicBezTo>
                    <a:pt x="13" y="0"/>
                    <a:pt x="13" y="0"/>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9" name="Google Shape;189;p11"/>
            <p:cNvSpPr/>
            <p:nvPr/>
          </p:nvSpPr>
          <p:spPr>
            <a:xfrm>
              <a:off x="3736475" y="2092650"/>
              <a:ext cx="25" cy="25"/>
            </a:xfrm>
            <a:custGeom>
              <a:avLst/>
              <a:gdLst/>
              <a:ahLst/>
              <a:cxnLst/>
              <a:rect l="l" t="t" r="r" b="b"/>
              <a:pathLst>
                <a:path w="1" h="1" extrusionOk="0">
                  <a:moveTo>
                    <a:pt x="0" y="0"/>
                  </a:move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0" name="Google Shape;190;p11"/>
            <p:cNvSpPr/>
            <p:nvPr/>
          </p:nvSpPr>
          <p:spPr>
            <a:xfrm>
              <a:off x="5097050" y="2815725"/>
              <a:ext cx="330425" cy="270825"/>
            </a:xfrm>
            <a:custGeom>
              <a:avLst/>
              <a:gdLst/>
              <a:ahLst/>
              <a:cxnLst/>
              <a:rect l="l" t="t" r="r" b="b"/>
              <a:pathLst>
                <a:path w="13217" h="10833" extrusionOk="0">
                  <a:moveTo>
                    <a:pt x="2979" y="3824"/>
                  </a:moveTo>
                  <a:cubicBezTo>
                    <a:pt x="2984" y="3830"/>
                    <a:pt x="2987" y="3836"/>
                    <a:pt x="2989" y="3843"/>
                  </a:cubicBezTo>
                  <a:lnTo>
                    <a:pt x="2979" y="3824"/>
                  </a:lnTo>
                  <a:close/>
                  <a:moveTo>
                    <a:pt x="9646" y="1"/>
                  </a:moveTo>
                  <a:cubicBezTo>
                    <a:pt x="9631" y="1"/>
                    <a:pt x="9615" y="4"/>
                    <a:pt x="9597" y="10"/>
                  </a:cubicBezTo>
                  <a:cubicBezTo>
                    <a:pt x="9573" y="10"/>
                    <a:pt x="9549" y="10"/>
                    <a:pt x="9549" y="45"/>
                  </a:cubicBezTo>
                  <a:cubicBezTo>
                    <a:pt x="9573" y="69"/>
                    <a:pt x="9597" y="69"/>
                    <a:pt x="9597" y="81"/>
                  </a:cubicBezTo>
                  <a:cubicBezTo>
                    <a:pt x="9593" y="80"/>
                    <a:pt x="9588" y="80"/>
                    <a:pt x="9584" y="80"/>
                  </a:cubicBezTo>
                  <a:cubicBezTo>
                    <a:pt x="9523" y="80"/>
                    <a:pt x="9462" y="135"/>
                    <a:pt x="9396" y="135"/>
                  </a:cubicBezTo>
                  <a:cubicBezTo>
                    <a:pt x="9376" y="135"/>
                    <a:pt x="9356" y="130"/>
                    <a:pt x="9335" y="117"/>
                  </a:cubicBezTo>
                  <a:cubicBezTo>
                    <a:pt x="9299" y="117"/>
                    <a:pt x="9276" y="117"/>
                    <a:pt x="9240" y="129"/>
                  </a:cubicBezTo>
                  <a:cubicBezTo>
                    <a:pt x="9192" y="141"/>
                    <a:pt x="9157" y="164"/>
                    <a:pt x="9133" y="200"/>
                  </a:cubicBezTo>
                  <a:cubicBezTo>
                    <a:pt x="9133" y="236"/>
                    <a:pt x="9157" y="248"/>
                    <a:pt x="9168" y="260"/>
                  </a:cubicBezTo>
                  <a:cubicBezTo>
                    <a:pt x="9133" y="260"/>
                    <a:pt x="9121" y="248"/>
                    <a:pt x="9109" y="236"/>
                  </a:cubicBezTo>
                  <a:cubicBezTo>
                    <a:pt x="9101" y="236"/>
                    <a:pt x="9104" y="241"/>
                    <a:pt x="9103" y="241"/>
                  </a:cubicBezTo>
                  <a:cubicBezTo>
                    <a:pt x="9102" y="241"/>
                    <a:pt x="9101" y="240"/>
                    <a:pt x="9097" y="236"/>
                  </a:cubicBezTo>
                  <a:cubicBezTo>
                    <a:pt x="9088" y="235"/>
                    <a:pt x="9080" y="234"/>
                    <a:pt x="9072" y="234"/>
                  </a:cubicBezTo>
                  <a:cubicBezTo>
                    <a:pt x="8991" y="234"/>
                    <a:pt x="8936" y="285"/>
                    <a:pt x="8871" y="295"/>
                  </a:cubicBezTo>
                  <a:cubicBezTo>
                    <a:pt x="8799" y="319"/>
                    <a:pt x="8740" y="367"/>
                    <a:pt x="8656" y="379"/>
                  </a:cubicBezTo>
                  <a:cubicBezTo>
                    <a:pt x="8561" y="426"/>
                    <a:pt x="8466" y="474"/>
                    <a:pt x="8359" y="498"/>
                  </a:cubicBezTo>
                  <a:cubicBezTo>
                    <a:pt x="8264" y="533"/>
                    <a:pt x="8145" y="557"/>
                    <a:pt x="8025" y="593"/>
                  </a:cubicBezTo>
                  <a:cubicBezTo>
                    <a:pt x="7811" y="664"/>
                    <a:pt x="7609" y="676"/>
                    <a:pt x="7394" y="700"/>
                  </a:cubicBezTo>
                  <a:cubicBezTo>
                    <a:pt x="7347" y="700"/>
                    <a:pt x="7311" y="700"/>
                    <a:pt x="7263" y="712"/>
                  </a:cubicBezTo>
                  <a:cubicBezTo>
                    <a:pt x="7168" y="736"/>
                    <a:pt x="7049" y="724"/>
                    <a:pt x="6966" y="783"/>
                  </a:cubicBezTo>
                  <a:cubicBezTo>
                    <a:pt x="6918" y="831"/>
                    <a:pt x="6859" y="855"/>
                    <a:pt x="6835" y="914"/>
                  </a:cubicBezTo>
                  <a:cubicBezTo>
                    <a:pt x="6765" y="1044"/>
                    <a:pt x="6661" y="1099"/>
                    <a:pt x="6531" y="1099"/>
                  </a:cubicBezTo>
                  <a:cubicBezTo>
                    <a:pt x="6506" y="1099"/>
                    <a:pt x="6481" y="1097"/>
                    <a:pt x="6454" y="1093"/>
                  </a:cubicBezTo>
                  <a:cubicBezTo>
                    <a:pt x="6442" y="1093"/>
                    <a:pt x="6430" y="1117"/>
                    <a:pt x="6418" y="1117"/>
                  </a:cubicBezTo>
                  <a:cubicBezTo>
                    <a:pt x="6377" y="1240"/>
                    <a:pt x="6364" y="1278"/>
                    <a:pt x="6301" y="1278"/>
                  </a:cubicBezTo>
                  <a:cubicBezTo>
                    <a:pt x="6273" y="1278"/>
                    <a:pt x="6235" y="1271"/>
                    <a:pt x="6180" y="1260"/>
                  </a:cubicBezTo>
                  <a:lnTo>
                    <a:pt x="6144" y="1260"/>
                  </a:lnTo>
                  <a:cubicBezTo>
                    <a:pt x="5906" y="1385"/>
                    <a:pt x="5678" y="1499"/>
                    <a:pt x="5400" y="1499"/>
                  </a:cubicBezTo>
                  <a:cubicBezTo>
                    <a:pt x="5386" y="1499"/>
                    <a:pt x="5372" y="1498"/>
                    <a:pt x="5358" y="1498"/>
                  </a:cubicBezTo>
                  <a:lnTo>
                    <a:pt x="5347" y="1498"/>
                  </a:lnTo>
                  <a:cubicBezTo>
                    <a:pt x="5239" y="1593"/>
                    <a:pt x="5180" y="1724"/>
                    <a:pt x="5025" y="1736"/>
                  </a:cubicBezTo>
                  <a:cubicBezTo>
                    <a:pt x="4954" y="1784"/>
                    <a:pt x="4882" y="1807"/>
                    <a:pt x="4870" y="1903"/>
                  </a:cubicBezTo>
                  <a:cubicBezTo>
                    <a:pt x="4882" y="1962"/>
                    <a:pt x="4930" y="1974"/>
                    <a:pt x="4954" y="2010"/>
                  </a:cubicBezTo>
                  <a:cubicBezTo>
                    <a:pt x="4846" y="2022"/>
                    <a:pt x="4763" y="2069"/>
                    <a:pt x="4692" y="2141"/>
                  </a:cubicBezTo>
                  <a:cubicBezTo>
                    <a:pt x="4624" y="2199"/>
                    <a:pt x="4564" y="2257"/>
                    <a:pt x="4479" y="2257"/>
                  </a:cubicBezTo>
                  <a:cubicBezTo>
                    <a:pt x="4460" y="2257"/>
                    <a:pt x="4440" y="2255"/>
                    <a:pt x="4418" y="2248"/>
                  </a:cubicBezTo>
                  <a:cubicBezTo>
                    <a:pt x="4346" y="2248"/>
                    <a:pt x="4287" y="2307"/>
                    <a:pt x="4215" y="2319"/>
                  </a:cubicBezTo>
                  <a:cubicBezTo>
                    <a:pt x="4156" y="2331"/>
                    <a:pt x="4108" y="2379"/>
                    <a:pt x="4061" y="2427"/>
                  </a:cubicBezTo>
                  <a:cubicBezTo>
                    <a:pt x="3930" y="2558"/>
                    <a:pt x="3811" y="2700"/>
                    <a:pt x="3692" y="2855"/>
                  </a:cubicBezTo>
                  <a:cubicBezTo>
                    <a:pt x="3620" y="2939"/>
                    <a:pt x="3513" y="2986"/>
                    <a:pt x="3477" y="3105"/>
                  </a:cubicBezTo>
                  <a:cubicBezTo>
                    <a:pt x="3501" y="3141"/>
                    <a:pt x="3501" y="3165"/>
                    <a:pt x="3501" y="3212"/>
                  </a:cubicBezTo>
                  <a:cubicBezTo>
                    <a:pt x="3457" y="3200"/>
                    <a:pt x="3415" y="3187"/>
                    <a:pt x="3379" y="3187"/>
                  </a:cubicBezTo>
                  <a:cubicBezTo>
                    <a:pt x="3348" y="3187"/>
                    <a:pt x="3321" y="3197"/>
                    <a:pt x="3299" y="3224"/>
                  </a:cubicBezTo>
                  <a:cubicBezTo>
                    <a:pt x="3239" y="3272"/>
                    <a:pt x="3215" y="3331"/>
                    <a:pt x="3192" y="3391"/>
                  </a:cubicBezTo>
                  <a:cubicBezTo>
                    <a:pt x="3156" y="3439"/>
                    <a:pt x="3287" y="3498"/>
                    <a:pt x="3180" y="3546"/>
                  </a:cubicBezTo>
                  <a:cubicBezTo>
                    <a:pt x="3128" y="3566"/>
                    <a:pt x="3086" y="3622"/>
                    <a:pt x="3030" y="3622"/>
                  </a:cubicBezTo>
                  <a:cubicBezTo>
                    <a:pt x="3020" y="3622"/>
                    <a:pt x="3011" y="3620"/>
                    <a:pt x="3001" y="3617"/>
                  </a:cubicBezTo>
                  <a:cubicBezTo>
                    <a:pt x="2953" y="3629"/>
                    <a:pt x="2930" y="3677"/>
                    <a:pt x="2918" y="3724"/>
                  </a:cubicBezTo>
                  <a:cubicBezTo>
                    <a:pt x="2898" y="3773"/>
                    <a:pt x="2950" y="3790"/>
                    <a:pt x="2976" y="3820"/>
                  </a:cubicBezTo>
                  <a:lnTo>
                    <a:pt x="2976" y="3820"/>
                  </a:lnTo>
                  <a:cubicBezTo>
                    <a:pt x="2962" y="3832"/>
                    <a:pt x="2948" y="3836"/>
                    <a:pt x="2935" y="3836"/>
                  </a:cubicBezTo>
                  <a:cubicBezTo>
                    <a:pt x="2894" y="3836"/>
                    <a:pt x="2858" y="3796"/>
                    <a:pt x="2822" y="3796"/>
                  </a:cubicBezTo>
                  <a:cubicBezTo>
                    <a:pt x="2656" y="3891"/>
                    <a:pt x="2501" y="3986"/>
                    <a:pt x="2299" y="3998"/>
                  </a:cubicBezTo>
                  <a:cubicBezTo>
                    <a:pt x="2215" y="3998"/>
                    <a:pt x="2144" y="4046"/>
                    <a:pt x="2060" y="4093"/>
                  </a:cubicBezTo>
                  <a:cubicBezTo>
                    <a:pt x="1977" y="4153"/>
                    <a:pt x="1906" y="4212"/>
                    <a:pt x="1870" y="4308"/>
                  </a:cubicBezTo>
                  <a:lnTo>
                    <a:pt x="1870" y="4427"/>
                  </a:lnTo>
                  <a:cubicBezTo>
                    <a:pt x="1879" y="4507"/>
                    <a:pt x="1861" y="4547"/>
                    <a:pt x="1811" y="4547"/>
                  </a:cubicBezTo>
                  <a:cubicBezTo>
                    <a:pt x="1795" y="4547"/>
                    <a:pt x="1775" y="4543"/>
                    <a:pt x="1751" y="4534"/>
                  </a:cubicBezTo>
                  <a:cubicBezTo>
                    <a:pt x="1727" y="4522"/>
                    <a:pt x="1703" y="4522"/>
                    <a:pt x="1679" y="4522"/>
                  </a:cubicBezTo>
                  <a:cubicBezTo>
                    <a:pt x="1632" y="4534"/>
                    <a:pt x="1608" y="4570"/>
                    <a:pt x="1608" y="4605"/>
                  </a:cubicBezTo>
                  <a:cubicBezTo>
                    <a:pt x="1632" y="4760"/>
                    <a:pt x="1632" y="4760"/>
                    <a:pt x="1489" y="4772"/>
                  </a:cubicBezTo>
                  <a:cubicBezTo>
                    <a:pt x="1465" y="4772"/>
                    <a:pt x="1453" y="4796"/>
                    <a:pt x="1441" y="4796"/>
                  </a:cubicBezTo>
                  <a:cubicBezTo>
                    <a:pt x="1395" y="4852"/>
                    <a:pt x="1356" y="4922"/>
                    <a:pt x="1279" y="4922"/>
                  </a:cubicBezTo>
                  <a:cubicBezTo>
                    <a:pt x="1257" y="4922"/>
                    <a:pt x="1232" y="4916"/>
                    <a:pt x="1203" y="4903"/>
                  </a:cubicBezTo>
                  <a:lnTo>
                    <a:pt x="1120" y="4903"/>
                  </a:lnTo>
                  <a:cubicBezTo>
                    <a:pt x="1036" y="4927"/>
                    <a:pt x="953" y="4939"/>
                    <a:pt x="906" y="5010"/>
                  </a:cubicBezTo>
                  <a:cubicBezTo>
                    <a:pt x="882" y="5046"/>
                    <a:pt x="953" y="5070"/>
                    <a:pt x="894" y="5105"/>
                  </a:cubicBezTo>
                  <a:cubicBezTo>
                    <a:pt x="799" y="5147"/>
                    <a:pt x="733" y="5217"/>
                    <a:pt x="637" y="5217"/>
                  </a:cubicBezTo>
                  <a:cubicBezTo>
                    <a:pt x="624" y="5217"/>
                    <a:pt x="610" y="5215"/>
                    <a:pt x="596" y="5213"/>
                  </a:cubicBezTo>
                  <a:cubicBezTo>
                    <a:pt x="548" y="5213"/>
                    <a:pt x="513" y="5225"/>
                    <a:pt x="489" y="5272"/>
                  </a:cubicBezTo>
                  <a:cubicBezTo>
                    <a:pt x="477" y="5391"/>
                    <a:pt x="417" y="5451"/>
                    <a:pt x="274" y="5451"/>
                  </a:cubicBezTo>
                  <a:cubicBezTo>
                    <a:pt x="251" y="5451"/>
                    <a:pt x="203" y="5451"/>
                    <a:pt x="179" y="5463"/>
                  </a:cubicBezTo>
                  <a:cubicBezTo>
                    <a:pt x="155" y="5475"/>
                    <a:pt x="132" y="5486"/>
                    <a:pt x="120" y="5522"/>
                  </a:cubicBezTo>
                  <a:cubicBezTo>
                    <a:pt x="84" y="5594"/>
                    <a:pt x="60" y="5665"/>
                    <a:pt x="36" y="5748"/>
                  </a:cubicBezTo>
                  <a:cubicBezTo>
                    <a:pt x="36" y="5963"/>
                    <a:pt x="1" y="6177"/>
                    <a:pt x="120" y="6379"/>
                  </a:cubicBezTo>
                  <a:cubicBezTo>
                    <a:pt x="191" y="6475"/>
                    <a:pt x="310" y="6522"/>
                    <a:pt x="334" y="6653"/>
                  </a:cubicBezTo>
                  <a:cubicBezTo>
                    <a:pt x="358" y="6689"/>
                    <a:pt x="382" y="6760"/>
                    <a:pt x="394" y="6796"/>
                  </a:cubicBezTo>
                  <a:lnTo>
                    <a:pt x="429" y="6832"/>
                  </a:lnTo>
                  <a:cubicBezTo>
                    <a:pt x="441" y="6844"/>
                    <a:pt x="477" y="6844"/>
                    <a:pt x="489" y="6844"/>
                  </a:cubicBezTo>
                  <a:cubicBezTo>
                    <a:pt x="567" y="6791"/>
                    <a:pt x="633" y="6758"/>
                    <a:pt x="709" y="6758"/>
                  </a:cubicBezTo>
                  <a:cubicBezTo>
                    <a:pt x="737" y="6758"/>
                    <a:pt x="766" y="6763"/>
                    <a:pt x="798" y="6772"/>
                  </a:cubicBezTo>
                  <a:lnTo>
                    <a:pt x="858" y="6772"/>
                  </a:lnTo>
                  <a:cubicBezTo>
                    <a:pt x="891" y="6764"/>
                    <a:pt x="912" y="6750"/>
                    <a:pt x="938" y="6750"/>
                  </a:cubicBezTo>
                  <a:cubicBezTo>
                    <a:pt x="950" y="6750"/>
                    <a:pt x="962" y="6753"/>
                    <a:pt x="977" y="6760"/>
                  </a:cubicBezTo>
                  <a:cubicBezTo>
                    <a:pt x="1048" y="6772"/>
                    <a:pt x="1108" y="6796"/>
                    <a:pt x="1167" y="6832"/>
                  </a:cubicBezTo>
                  <a:cubicBezTo>
                    <a:pt x="1167" y="6832"/>
                    <a:pt x="1191" y="6820"/>
                    <a:pt x="1203" y="6820"/>
                  </a:cubicBezTo>
                  <a:cubicBezTo>
                    <a:pt x="1227" y="6772"/>
                    <a:pt x="1263" y="6737"/>
                    <a:pt x="1322" y="6737"/>
                  </a:cubicBezTo>
                  <a:cubicBezTo>
                    <a:pt x="1329" y="6735"/>
                    <a:pt x="1334" y="6734"/>
                    <a:pt x="1340" y="6734"/>
                  </a:cubicBezTo>
                  <a:cubicBezTo>
                    <a:pt x="1373" y="6734"/>
                    <a:pt x="1382" y="6765"/>
                    <a:pt x="1382" y="6796"/>
                  </a:cubicBezTo>
                  <a:cubicBezTo>
                    <a:pt x="1382" y="6808"/>
                    <a:pt x="1394" y="6832"/>
                    <a:pt x="1417" y="6844"/>
                  </a:cubicBezTo>
                  <a:cubicBezTo>
                    <a:pt x="1453" y="6856"/>
                    <a:pt x="1489" y="6891"/>
                    <a:pt x="1513" y="6915"/>
                  </a:cubicBezTo>
                  <a:cubicBezTo>
                    <a:pt x="1537" y="6915"/>
                    <a:pt x="1537" y="6915"/>
                    <a:pt x="1548" y="6903"/>
                  </a:cubicBezTo>
                  <a:cubicBezTo>
                    <a:pt x="1559" y="6893"/>
                    <a:pt x="1551" y="6865"/>
                    <a:pt x="1557" y="6865"/>
                  </a:cubicBezTo>
                  <a:lnTo>
                    <a:pt x="1557" y="6865"/>
                  </a:lnTo>
                  <a:cubicBezTo>
                    <a:pt x="1557" y="6865"/>
                    <a:pt x="1559" y="6866"/>
                    <a:pt x="1560" y="6868"/>
                  </a:cubicBezTo>
                  <a:cubicBezTo>
                    <a:pt x="1608" y="6951"/>
                    <a:pt x="1608" y="7022"/>
                    <a:pt x="1596" y="7094"/>
                  </a:cubicBezTo>
                  <a:cubicBezTo>
                    <a:pt x="1572" y="7153"/>
                    <a:pt x="1548" y="7225"/>
                    <a:pt x="1572" y="7272"/>
                  </a:cubicBezTo>
                  <a:cubicBezTo>
                    <a:pt x="1620" y="7368"/>
                    <a:pt x="1596" y="7439"/>
                    <a:pt x="1596" y="7522"/>
                  </a:cubicBezTo>
                  <a:cubicBezTo>
                    <a:pt x="1596" y="7606"/>
                    <a:pt x="1620" y="7665"/>
                    <a:pt x="1679" y="7713"/>
                  </a:cubicBezTo>
                  <a:cubicBezTo>
                    <a:pt x="1707" y="7721"/>
                    <a:pt x="1736" y="7725"/>
                    <a:pt x="1766" y="7725"/>
                  </a:cubicBezTo>
                  <a:cubicBezTo>
                    <a:pt x="1825" y="7725"/>
                    <a:pt x="1886" y="7709"/>
                    <a:pt x="1941" y="7677"/>
                  </a:cubicBezTo>
                  <a:cubicBezTo>
                    <a:pt x="1977" y="7665"/>
                    <a:pt x="1977" y="7630"/>
                    <a:pt x="1965" y="7618"/>
                  </a:cubicBezTo>
                  <a:cubicBezTo>
                    <a:pt x="1882" y="7511"/>
                    <a:pt x="1929" y="7451"/>
                    <a:pt x="2049" y="7439"/>
                  </a:cubicBezTo>
                  <a:cubicBezTo>
                    <a:pt x="2084" y="7439"/>
                    <a:pt x="2120" y="7427"/>
                    <a:pt x="2144" y="7391"/>
                  </a:cubicBezTo>
                  <a:cubicBezTo>
                    <a:pt x="2147" y="7382"/>
                    <a:pt x="2150" y="7374"/>
                    <a:pt x="2152" y="7369"/>
                  </a:cubicBezTo>
                  <a:lnTo>
                    <a:pt x="2152" y="7369"/>
                  </a:lnTo>
                  <a:cubicBezTo>
                    <a:pt x="2148" y="7386"/>
                    <a:pt x="2143" y="7416"/>
                    <a:pt x="2162" y="7416"/>
                  </a:cubicBezTo>
                  <a:cubicBezTo>
                    <a:pt x="2164" y="7416"/>
                    <a:pt x="2165" y="7416"/>
                    <a:pt x="2168" y="7415"/>
                  </a:cubicBezTo>
                  <a:cubicBezTo>
                    <a:pt x="2203" y="7391"/>
                    <a:pt x="2239" y="7391"/>
                    <a:pt x="2287" y="7391"/>
                  </a:cubicBezTo>
                  <a:cubicBezTo>
                    <a:pt x="2334" y="7380"/>
                    <a:pt x="2346" y="7344"/>
                    <a:pt x="2358" y="7308"/>
                  </a:cubicBezTo>
                  <a:cubicBezTo>
                    <a:pt x="2382" y="7260"/>
                    <a:pt x="2382" y="7225"/>
                    <a:pt x="2394" y="7201"/>
                  </a:cubicBezTo>
                  <a:cubicBezTo>
                    <a:pt x="2406" y="7141"/>
                    <a:pt x="2441" y="7082"/>
                    <a:pt x="2453" y="7022"/>
                  </a:cubicBezTo>
                  <a:cubicBezTo>
                    <a:pt x="2465" y="6951"/>
                    <a:pt x="2513" y="6891"/>
                    <a:pt x="2560" y="6844"/>
                  </a:cubicBezTo>
                  <a:lnTo>
                    <a:pt x="2644" y="6749"/>
                  </a:lnTo>
                  <a:cubicBezTo>
                    <a:pt x="2715" y="6713"/>
                    <a:pt x="2799" y="6665"/>
                    <a:pt x="2870" y="6629"/>
                  </a:cubicBezTo>
                  <a:cubicBezTo>
                    <a:pt x="2918" y="6606"/>
                    <a:pt x="2977" y="6570"/>
                    <a:pt x="3013" y="6546"/>
                  </a:cubicBezTo>
                  <a:cubicBezTo>
                    <a:pt x="3037" y="6546"/>
                    <a:pt x="3049" y="6534"/>
                    <a:pt x="3061" y="6510"/>
                  </a:cubicBezTo>
                  <a:cubicBezTo>
                    <a:pt x="3180" y="6451"/>
                    <a:pt x="3287" y="6391"/>
                    <a:pt x="3406" y="6356"/>
                  </a:cubicBezTo>
                  <a:cubicBezTo>
                    <a:pt x="3485" y="6324"/>
                    <a:pt x="3559" y="6297"/>
                    <a:pt x="3635" y="6297"/>
                  </a:cubicBezTo>
                  <a:cubicBezTo>
                    <a:pt x="3673" y="6297"/>
                    <a:pt x="3711" y="6304"/>
                    <a:pt x="3751" y="6320"/>
                  </a:cubicBezTo>
                  <a:cubicBezTo>
                    <a:pt x="4013" y="6415"/>
                    <a:pt x="4251" y="6546"/>
                    <a:pt x="4442" y="6749"/>
                  </a:cubicBezTo>
                  <a:lnTo>
                    <a:pt x="4561" y="6868"/>
                  </a:lnTo>
                  <a:cubicBezTo>
                    <a:pt x="4656" y="6975"/>
                    <a:pt x="4716" y="7094"/>
                    <a:pt x="4704" y="7249"/>
                  </a:cubicBezTo>
                  <a:cubicBezTo>
                    <a:pt x="4704" y="7272"/>
                    <a:pt x="4680" y="7284"/>
                    <a:pt x="4668" y="7320"/>
                  </a:cubicBezTo>
                  <a:cubicBezTo>
                    <a:pt x="4656" y="7344"/>
                    <a:pt x="4620" y="7391"/>
                    <a:pt x="4608" y="7439"/>
                  </a:cubicBezTo>
                  <a:cubicBezTo>
                    <a:pt x="4596" y="7487"/>
                    <a:pt x="4561" y="7546"/>
                    <a:pt x="4549" y="7582"/>
                  </a:cubicBezTo>
                  <a:cubicBezTo>
                    <a:pt x="4537" y="7641"/>
                    <a:pt x="4537" y="7725"/>
                    <a:pt x="4525" y="7784"/>
                  </a:cubicBezTo>
                  <a:cubicBezTo>
                    <a:pt x="4525" y="7820"/>
                    <a:pt x="4549" y="7856"/>
                    <a:pt x="4596" y="7880"/>
                  </a:cubicBezTo>
                  <a:cubicBezTo>
                    <a:pt x="4644" y="7915"/>
                    <a:pt x="4680" y="7963"/>
                    <a:pt x="4680" y="8022"/>
                  </a:cubicBezTo>
                  <a:cubicBezTo>
                    <a:pt x="4716" y="8106"/>
                    <a:pt x="4716" y="8201"/>
                    <a:pt x="4763" y="8284"/>
                  </a:cubicBezTo>
                  <a:cubicBezTo>
                    <a:pt x="4882" y="8320"/>
                    <a:pt x="4954" y="8380"/>
                    <a:pt x="5013" y="8463"/>
                  </a:cubicBezTo>
                  <a:cubicBezTo>
                    <a:pt x="5037" y="8523"/>
                    <a:pt x="5085" y="8570"/>
                    <a:pt x="5132" y="8618"/>
                  </a:cubicBezTo>
                  <a:cubicBezTo>
                    <a:pt x="5153" y="8639"/>
                    <a:pt x="5184" y="8679"/>
                    <a:pt x="5224" y="8679"/>
                  </a:cubicBezTo>
                  <a:cubicBezTo>
                    <a:pt x="5229" y="8679"/>
                    <a:pt x="5234" y="8679"/>
                    <a:pt x="5239" y="8677"/>
                  </a:cubicBezTo>
                  <a:lnTo>
                    <a:pt x="5335" y="8868"/>
                  </a:lnTo>
                  <a:cubicBezTo>
                    <a:pt x="5335" y="8999"/>
                    <a:pt x="5275" y="9106"/>
                    <a:pt x="5299" y="9237"/>
                  </a:cubicBezTo>
                  <a:cubicBezTo>
                    <a:pt x="5358" y="9296"/>
                    <a:pt x="5442" y="9308"/>
                    <a:pt x="5513" y="9356"/>
                  </a:cubicBezTo>
                  <a:cubicBezTo>
                    <a:pt x="5668" y="9404"/>
                    <a:pt x="5835" y="9404"/>
                    <a:pt x="5978" y="9416"/>
                  </a:cubicBezTo>
                  <a:cubicBezTo>
                    <a:pt x="5992" y="9414"/>
                    <a:pt x="6007" y="9414"/>
                    <a:pt x="6022" y="9414"/>
                  </a:cubicBezTo>
                  <a:cubicBezTo>
                    <a:pt x="6140" y="9414"/>
                    <a:pt x="6266" y="9451"/>
                    <a:pt x="6382" y="9451"/>
                  </a:cubicBezTo>
                  <a:lnTo>
                    <a:pt x="6466" y="9451"/>
                  </a:lnTo>
                  <a:cubicBezTo>
                    <a:pt x="6505" y="9451"/>
                    <a:pt x="6545" y="9453"/>
                    <a:pt x="6585" y="9453"/>
                  </a:cubicBezTo>
                  <a:cubicBezTo>
                    <a:pt x="6664" y="9453"/>
                    <a:pt x="6744" y="9447"/>
                    <a:pt x="6823" y="9416"/>
                  </a:cubicBezTo>
                  <a:cubicBezTo>
                    <a:pt x="6891" y="9381"/>
                    <a:pt x="6953" y="9353"/>
                    <a:pt x="7018" y="9353"/>
                  </a:cubicBezTo>
                  <a:cubicBezTo>
                    <a:pt x="7044" y="9353"/>
                    <a:pt x="7070" y="9358"/>
                    <a:pt x="7097" y="9368"/>
                  </a:cubicBezTo>
                  <a:cubicBezTo>
                    <a:pt x="7228" y="9427"/>
                    <a:pt x="7347" y="9546"/>
                    <a:pt x="7478" y="9606"/>
                  </a:cubicBezTo>
                  <a:cubicBezTo>
                    <a:pt x="7525" y="9642"/>
                    <a:pt x="7537" y="9701"/>
                    <a:pt x="7537" y="9749"/>
                  </a:cubicBezTo>
                  <a:cubicBezTo>
                    <a:pt x="7561" y="9820"/>
                    <a:pt x="7573" y="9880"/>
                    <a:pt x="7585" y="9939"/>
                  </a:cubicBezTo>
                  <a:cubicBezTo>
                    <a:pt x="7621" y="10070"/>
                    <a:pt x="7692" y="10142"/>
                    <a:pt x="7811" y="10201"/>
                  </a:cubicBezTo>
                  <a:cubicBezTo>
                    <a:pt x="7883" y="10249"/>
                    <a:pt x="7954" y="10285"/>
                    <a:pt x="8002" y="10344"/>
                  </a:cubicBezTo>
                  <a:cubicBezTo>
                    <a:pt x="8061" y="10404"/>
                    <a:pt x="8109" y="10475"/>
                    <a:pt x="8156" y="10547"/>
                  </a:cubicBezTo>
                  <a:cubicBezTo>
                    <a:pt x="8216" y="10642"/>
                    <a:pt x="8275" y="10725"/>
                    <a:pt x="8347" y="10797"/>
                  </a:cubicBezTo>
                  <a:cubicBezTo>
                    <a:pt x="8359" y="10820"/>
                    <a:pt x="8395" y="10832"/>
                    <a:pt x="8418" y="10832"/>
                  </a:cubicBezTo>
                  <a:cubicBezTo>
                    <a:pt x="8514" y="10820"/>
                    <a:pt x="8573" y="10761"/>
                    <a:pt x="8633" y="10713"/>
                  </a:cubicBezTo>
                  <a:cubicBezTo>
                    <a:pt x="8656" y="10701"/>
                    <a:pt x="8692" y="10654"/>
                    <a:pt x="8704" y="10618"/>
                  </a:cubicBezTo>
                  <a:cubicBezTo>
                    <a:pt x="8776" y="10487"/>
                    <a:pt x="8883" y="10404"/>
                    <a:pt x="9002" y="10308"/>
                  </a:cubicBezTo>
                  <a:cubicBezTo>
                    <a:pt x="9073" y="10249"/>
                    <a:pt x="9145" y="10178"/>
                    <a:pt x="9240" y="10118"/>
                  </a:cubicBezTo>
                  <a:cubicBezTo>
                    <a:pt x="9311" y="10058"/>
                    <a:pt x="9407" y="10011"/>
                    <a:pt x="9490" y="9987"/>
                  </a:cubicBezTo>
                  <a:cubicBezTo>
                    <a:pt x="9645" y="9927"/>
                    <a:pt x="9764" y="9820"/>
                    <a:pt x="9883" y="9713"/>
                  </a:cubicBezTo>
                  <a:cubicBezTo>
                    <a:pt x="9954" y="9642"/>
                    <a:pt x="10073" y="9630"/>
                    <a:pt x="10121" y="9523"/>
                  </a:cubicBezTo>
                  <a:cubicBezTo>
                    <a:pt x="10093" y="9477"/>
                    <a:pt x="10116" y="9459"/>
                    <a:pt x="10149" y="9459"/>
                  </a:cubicBezTo>
                  <a:cubicBezTo>
                    <a:pt x="10159" y="9459"/>
                    <a:pt x="10170" y="9460"/>
                    <a:pt x="10180" y="9463"/>
                  </a:cubicBezTo>
                  <a:cubicBezTo>
                    <a:pt x="10192" y="9463"/>
                    <a:pt x="10192" y="9463"/>
                    <a:pt x="10204" y="9451"/>
                  </a:cubicBezTo>
                  <a:cubicBezTo>
                    <a:pt x="10240" y="9404"/>
                    <a:pt x="10192" y="9368"/>
                    <a:pt x="10192" y="9344"/>
                  </a:cubicBezTo>
                  <a:cubicBezTo>
                    <a:pt x="10240" y="9344"/>
                    <a:pt x="10264" y="9392"/>
                    <a:pt x="10311" y="9392"/>
                  </a:cubicBezTo>
                  <a:cubicBezTo>
                    <a:pt x="10335" y="9368"/>
                    <a:pt x="10371" y="9344"/>
                    <a:pt x="10383" y="9308"/>
                  </a:cubicBezTo>
                  <a:lnTo>
                    <a:pt x="10538" y="9118"/>
                  </a:lnTo>
                  <a:cubicBezTo>
                    <a:pt x="10573" y="9118"/>
                    <a:pt x="10609" y="9094"/>
                    <a:pt x="10633" y="9058"/>
                  </a:cubicBezTo>
                  <a:cubicBezTo>
                    <a:pt x="10669" y="8999"/>
                    <a:pt x="10681" y="8939"/>
                    <a:pt x="10692" y="8880"/>
                  </a:cubicBezTo>
                  <a:cubicBezTo>
                    <a:pt x="10716" y="8808"/>
                    <a:pt x="10740" y="8737"/>
                    <a:pt x="10752" y="8654"/>
                  </a:cubicBezTo>
                  <a:cubicBezTo>
                    <a:pt x="10783" y="8552"/>
                    <a:pt x="10822" y="8467"/>
                    <a:pt x="10929" y="8467"/>
                  </a:cubicBezTo>
                  <a:cubicBezTo>
                    <a:pt x="10947" y="8467"/>
                    <a:pt x="10968" y="8470"/>
                    <a:pt x="10990" y="8475"/>
                  </a:cubicBezTo>
                  <a:cubicBezTo>
                    <a:pt x="10990" y="8463"/>
                    <a:pt x="11014" y="8451"/>
                    <a:pt x="11014" y="8439"/>
                  </a:cubicBezTo>
                  <a:cubicBezTo>
                    <a:pt x="11026" y="8284"/>
                    <a:pt x="11038" y="8153"/>
                    <a:pt x="11073" y="7999"/>
                  </a:cubicBezTo>
                  <a:cubicBezTo>
                    <a:pt x="11073" y="7880"/>
                    <a:pt x="11097" y="7761"/>
                    <a:pt x="11109" y="7641"/>
                  </a:cubicBezTo>
                  <a:cubicBezTo>
                    <a:pt x="11264" y="7320"/>
                    <a:pt x="11395" y="6987"/>
                    <a:pt x="11609" y="6713"/>
                  </a:cubicBezTo>
                  <a:cubicBezTo>
                    <a:pt x="11609" y="6594"/>
                    <a:pt x="11669" y="6487"/>
                    <a:pt x="11728" y="6391"/>
                  </a:cubicBezTo>
                  <a:cubicBezTo>
                    <a:pt x="11728" y="6435"/>
                    <a:pt x="11741" y="6460"/>
                    <a:pt x="11768" y="6460"/>
                  </a:cubicBezTo>
                  <a:cubicBezTo>
                    <a:pt x="11777" y="6460"/>
                    <a:pt x="11787" y="6457"/>
                    <a:pt x="11800" y="6451"/>
                  </a:cubicBezTo>
                  <a:cubicBezTo>
                    <a:pt x="11800" y="6451"/>
                    <a:pt x="11812" y="6439"/>
                    <a:pt x="11824" y="6439"/>
                  </a:cubicBezTo>
                  <a:cubicBezTo>
                    <a:pt x="11907" y="6379"/>
                    <a:pt x="11943" y="6296"/>
                    <a:pt x="12026" y="6248"/>
                  </a:cubicBezTo>
                  <a:cubicBezTo>
                    <a:pt x="12121" y="6153"/>
                    <a:pt x="12228" y="6058"/>
                    <a:pt x="12336" y="5951"/>
                  </a:cubicBezTo>
                  <a:lnTo>
                    <a:pt x="12383" y="5903"/>
                  </a:lnTo>
                  <a:cubicBezTo>
                    <a:pt x="12455" y="5832"/>
                    <a:pt x="12419" y="5772"/>
                    <a:pt x="12407" y="5701"/>
                  </a:cubicBezTo>
                  <a:cubicBezTo>
                    <a:pt x="12347" y="5522"/>
                    <a:pt x="12383" y="5355"/>
                    <a:pt x="12514" y="5201"/>
                  </a:cubicBezTo>
                  <a:cubicBezTo>
                    <a:pt x="12562" y="5165"/>
                    <a:pt x="12621" y="5165"/>
                    <a:pt x="12681" y="5129"/>
                  </a:cubicBezTo>
                  <a:cubicBezTo>
                    <a:pt x="12764" y="5105"/>
                    <a:pt x="12836" y="5058"/>
                    <a:pt x="12895" y="4986"/>
                  </a:cubicBezTo>
                  <a:cubicBezTo>
                    <a:pt x="13002" y="4844"/>
                    <a:pt x="13050" y="4689"/>
                    <a:pt x="13109" y="4534"/>
                  </a:cubicBezTo>
                  <a:cubicBezTo>
                    <a:pt x="13217" y="4391"/>
                    <a:pt x="13133" y="4236"/>
                    <a:pt x="13109" y="4093"/>
                  </a:cubicBezTo>
                  <a:cubicBezTo>
                    <a:pt x="13074" y="3974"/>
                    <a:pt x="13109" y="3855"/>
                    <a:pt x="13181" y="3748"/>
                  </a:cubicBezTo>
                  <a:cubicBezTo>
                    <a:pt x="13169" y="3736"/>
                    <a:pt x="13169" y="3712"/>
                    <a:pt x="13169" y="3701"/>
                  </a:cubicBezTo>
                  <a:cubicBezTo>
                    <a:pt x="13121" y="3593"/>
                    <a:pt x="13121" y="3510"/>
                    <a:pt x="13193" y="3415"/>
                  </a:cubicBezTo>
                  <a:cubicBezTo>
                    <a:pt x="13217" y="3391"/>
                    <a:pt x="13193" y="3379"/>
                    <a:pt x="13181" y="3355"/>
                  </a:cubicBezTo>
                  <a:cubicBezTo>
                    <a:pt x="13157" y="3343"/>
                    <a:pt x="13121" y="3331"/>
                    <a:pt x="13098" y="3331"/>
                  </a:cubicBezTo>
                  <a:cubicBezTo>
                    <a:pt x="13038" y="3331"/>
                    <a:pt x="12955" y="3331"/>
                    <a:pt x="12895" y="3320"/>
                  </a:cubicBezTo>
                  <a:cubicBezTo>
                    <a:pt x="12883" y="3296"/>
                    <a:pt x="12871" y="3296"/>
                    <a:pt x="12859" y="3296"/>
                  </a:cubicBezTo>
                  <a:cubicBezTo>
                    <a:pt x="12645" y="3260"/>
                    <a:pt x="12502" y="3117"/>
                    <a:pt x="12324" y="3022"/>
                  </a:cubicBezTo>
                  <a:cubicBezTo>
                    <a:pt x="12228" y="2962"/>
                    <a:pt x="12145" y="2903"/>
                    <a:pt x="12038" y="2903"/>
                  </a:cubicBezTo>
                  <a:lnTo>
                    <a:pt x="11943" y="2879"/>
                  </a:lnTo>
                  <a:cubicBezTo>
                    <a:pt x="11900" y="2837"/>
                    <a:pt x="11853" y="2820"/>
                    <a:pt x="11804" y="2820"/>
                  </a:cubicBezTo>
                  <a:cubicBezTo>
                    <a:pt x="11742" y="2820"/>
                    <a:pt x="11675" y="2846"/>
                    <a:pt x="11609" y="2879"/>
                  </a:cubicBezTo>
                  <a:cubicBezTo>
                    <a:pt x="11574" y="2903"/>
                    <a:pt x="11562" y="2915"/>
                    <a:pt x="11550" y="2939"/>
                  </a:cubicBezTo>
                  <a:cubicBezTo>
                    <a:pt x="11502" y="3034"/>
                    <a:pt x="11407" y="3093"/>
                    <a:pt x="11347" y="3165"/>
                  </a:cubicBezTo>
                  <a:cubicBezTo>
                    <a:pt x="11288" y="3236"/>
                    <a:pt x="11228" y="3284"/>
                    <a:pt x="11157" y="3320"/>
                  </a:cubicBezTo>
                  <a:cubicBezTo>
                    <a:pt x="11099" y="3344"/>
                    <a:pt x="11037" y="3350"/>
                    <a:pt x="10973" y="3350"/>
                  </a:cubicBezTo>
                  <a:cubicBezTo>
                    <a:pt x="10899" y="3350"/>
                    <a:pt x="10823" y="3341"/>
                    <a:pt x="10749" y="3341"/>
                  </a:cubicBezTo>
                  <a:cubicBezTo>
                    <a:pt x="10730" y="3341"/>
                    <a:pt x="10711" y="3342"/>
                    <a:pt x="10692" y="3343"/>
                  </a:cubicBezTo>
                  <a:lnTo>
                    <a:pt x="10264" y="3343"/>
                  </a:lnTo>
                  <a:cubicBezTo>
                    <a:pt x="10121" y="3331"/>
                    <a:pt x="9966" y="3296"/>
                    <a:pt x="9835" y="3224"/>
                  </a:cubicBezTo>
                  <a:cubicBezTo>
                    <a:pt x="9799" y="3224"/>
                    <a:pt x="9788" y="3212"/>
                    <a:pt x="9764" y="3200"/>
                  </a:cubicBezTo>
                  <a:cubicBezTo>
                    <a:pt x="9716" y="3177"/>
                    <a:pt x="9680" y="3153"/>
                    <a:pt x="9657" y="3141"/>
                  </a:cubicBezTo>
                  <a:cubicBezTo>
                    <a:pt x="9609" y="3105"/>
                    <a:pt x="9561" y="3093"/>
                    <a:pt x="9538" y="3058"/>
                  </a:cubicBezTo>
                  <a:cubicBezTo>
                    <a:pt x="9442" y="2986"/>
                    <a:pt x="9371" y="2915"/>
                    <a:pt x="9299" y="2819"/>
                  </a:cubicBezTo>
                  <a:cubicBezTo>
                    <a:pt x="9168" y="2617"/>
                    <a:pt x="9073" y="2403"/>
                    <a:pt x="9133" y="2153"/>
                  </a:cubicBezTo>
                  <a:cubicBezTo>
                    <a:pt x="9145" y="2093"/>
                    <a:pt x="9192" y="2046"/>
                    <a:pt x="9252" y="2022"/>
                  </a:cubicBezTo>
                  <a:cubicBezTo>
                    <a:pt x="9252" y="2022"/>
                    <a:pt x="9264" y="2010"/>
                    <a:pt x="9288" y="2010"/>
                  </a:cubicBezTo>
                  <a:cubicBezTo>
                    <a:pt x="9311" y="1986"/>
                    <a:pt x="9347" y="1986"/>
                    <a:pt x="9371" y="1974"/>
                  </a:cubicBezTo>
                  <a:cubicBezTo>
                    <a:pt x="9407" y="1962"/>
                    <a:pt x="9418" y="1950"/>
                    <a:pt x="9430" y="1915"/>
                  </a:cubicBezTo>
                  <a:lnTo>
                    <a:pt x="9478" y="1867"/>
                  </a:lnTo>
                  <a:cubicBezTo>
                    <a:pt x="9478" y="1903"/>
                    <a:pt x="9502" y="1915"/>
                    <a:pt x="9538" y="1915"/>
                  </a:cubicBezTo>
                  <a:cubicBezTo>
                    <a:pt x="9585" y="1915"/>
                    <a:pt x="9621" y="1903"/>
                    <a:pt x="9657" y="1891"/>
                  </a:cubicBezTo>
                  <a:cubicBezTo>
                    <a:pt x="9704" y="1855"/>
                    <a:pt x="9764" y="1843"/>
                    <a:pt x="9799" y="1796"/>
                  </a:cubicBezTo>
                  <a:cubicBezTo>
                    <a:pt x="9823" y="1784"/>
                    <a:pt x="9847" y="1748"/>
                    <a:pt x="9859" y="1724"/>
                  </a:cubicBezTo>
                  <a:cubicBezTo>
                    <a:pt x="9883" y="1676"/>
                    <a:pt x="9907" y="1629"/>
                    <a:pt x="9930" y="1593"/>
                  </a:cubicBezTo>
                  <a:lnTo>
                    <a:pt x="9930" y="1534"/>
                  </a:lnTo>
                  <a:cubicBezTo>
                    <a:pt x="9895" y="1450"/>
                    <a:pt x="9942" y="1379"/>
                    <a:pt x="9907" y="1319"/>
                  </a:cubicBezTo>
                  <a:cubicBezTo>
                    <a:pt x="9887" y="1300"/>
                    <a:pt x="9872" y="1292"/>
                    <a:pt x="9859" y="1292"/>
                  </a:cubicBezTo>
                  <a:cubicBezTo>
                    <a:pt x="9833" y="1292"/>
                    <a:pt x="9819" y="1327"/>
                    <a:pt x="9811" y="1367"/>
                  </a:cubicBezTo>
                  <a:lnTo>
                    <a:pt x="9538" y="1260"/>
                  </a:lnTo>
                  <a:cubicBezTo>
                    <a:pt x="9466" y="1260"/>
                    <a:pt x="9407" y="1295"/>
                    <a:pt x="9347" y="1307"/>
                  </a:cubicBezTo>
                  <a:cubicBezTo>
                    <a:pt x="9260" y="1327"/>
                    <a:pt x="9174" y="1361"/>
                    <a:pt x="9081" y="1361"/>
                  </a:cubicBezTo>
                  <a:cubicBezTo>
                    <a:pt x="9059" y="1361"/>
                    <a:pt x="9036" y="1360"/>
                    <a:pt x="9014" y="1355"/>
                  </a:cubicBezTo>
                  <a:cubicBezTo>
                    <a:pt x="8740" y="1307"/>
                    <a:pt x="8740" y="1307"/>
                    <a:pt x="8752" y="1022"/>
                  </a:cubicBezTo>
                  <a:cubicBezTo>
                    <a:pt x="8752" y="998"/>
                    <a:pt x="8752" y="974"/>
                    <a:pt x="8764" y="950"/>
                  </a:cubicBezTo>
                  <a:cubicBezTo>
                    <a:pt x="8764" y="909"/>
                    <a:pt x="8786" y="896"/>
                    <a:pt x="8816" y="896"/>
                  </a:cubicBezTo>
                  <a:cubicBezTo>
                    <a:pt x="8829" y="896"/>
                    <a:pt x="8844" y="899"/>
                    <a:pt x="8859" y="903"/>
                  </a:cubicBezTo>
                  <a:cubicBezTo>
                    <a:pt x="8877" y="920"/>
                    <a:pt x="8901" y="929"/>
                    <a:pt x="8926" y="929"/>
                  </a:cubicBezTo>
                  <a:cubicBezTo>
                    <a:pt x="8951" y="929"/>
                    <a:pt x="8978" y="920"/>
                    <a:pt x="9002" y="903"/>
                  </a:cubicBezTo>
                  <a:cubicBezTo>
                    <a:pt x="9026" y="891"/>
                    <a:pt x="9061" y="855"/>
                    <a:pt x="9085" y="831"/>
                  </a:cubicBezTo>
                  <a:cubicBezTo>
                    <a:pt x="9109" y="795"/>
                    <a:pt x="9133" y="783"/>
                    <a:pt x="9157" y="760"/>
                  </a:cubicBezTo>
                  <a:cubicBezTo>
                    <a:pt x="9192" y="664"/>
                    <a:pt x="9288" y="605"/>
                    <a:pt x="9371" y="581"/>
                  </a:cubicBezTo>
                  <a:cubicBezTo>
                    <a:pt x="9466" y="545"/>
                    <a:pt x="9549" y="533"/>
                    <a:pt x="9633" y="486"/>
                  </a:cubicBezTo>
                  <a:cubicBezTo>
                    <a:pt x="9704" y="438"/>
                    <a:pt x="9788" y="426"/>
                    <a:pt x="9835" y="355"/>
                  </a:cubicBezTo>
                  <a:cubicBezTo>
                    <a:pt x="9764" y="283"/>
                    <a:pt x="9704" y="188"/>
                    <a:pt x="9752" y="81"/>
                  </a:cubicBezTo>
                  <a:cubicBezTo>
                    <a:pt x="9725" y="27"/>
                    <a:pt x="9692" y="1"/>
                    <a:pt x="964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91" name="Google Shape;191;p11"/>
          <p:cNvSpPr txBox="1">
            <a:spLocks noGrp="1"/>
          </p:cNvSpPr>
          <p:nvPr>
            <p:ph type="title" hasCustomPrompt="1"/>
          </p:nvPr>
        </p:nvSpPr>
        <p:spPr>
          <a:xfrm>
            <a:off x="1430300" y="1822650"/>
            <a:ext cx="6283500" cy="1168200"/>
          </a:xfrm>
          <a:prstGeom prst="rect">
            <a:avLst/>
          </a:prstGeom>
        </p:spPr>
        <p:txBody>
          <a:bodyPr spcFirstLastPara="1" wrap="square" lIns="91425" tIns="91425" rIns="91425" bIns="91425" anchor="b" anchorCtr="0">
            <a:noAutofit/>
          </a:bodyPr>
          <a:lstStyle>
            <a:lvl1pPr lvl="0" algn="ctr">
              <a:spcBef>
                <a:spcPts val="0"/>
              </a:spcBef>
              <a:spcAft>
                <a:spcPts val="0"/>
              </a:spcAft>
              <a:buSzPts val="7000"/>
              <a:buNone/>
              <a:defRPr sz="7000"/>
            </a:lvl1pPr>
            <a:lvl2pPr lvl="1" algn="ctr">
              <a:spcBef>
                <a:spcPts val="0"/>
              </a:spcBef>
              <a:spcAft>
                <a:spcPts val="0"/>
              </a:spcAft>
              <a:buSzPts val="7000"/>
              <a:buNone/>
              <a:defRPr sz="7000"/>
            </a:lvl2pPr>
            <a:lvl3pPr lvl="2" algn="ctr">
              <a:spcBef>
                <a:spcPts val="0"/>
              </a:spcBef>
              <a:spcAft>
                <a:spcPts val="0"/>
              </a:spcAft>
              <a:buSzPts val="7000"/>
              <a:buNone/>
              <a:defRPr sz="7000"/>
            </a:lvl3pPr>
            <a:lvl4pPr lvl="3" algn="ctr">
              <a:spcBef>
                <a:spcPts val="0"/>
              </a:spcBef>
              <a:spcAft>
                <a:spcPts val="0"/>
              </a:spcAft>
              <a:buSzPts val="7000"/>
              <a:buNone/>
              <a:defRPr sz="7000"/>
            </a:lvl4pPr>
            <a:lvl5pPr lvl="4" algn="ctr">
              <a:spcBef>
                <a:spcPts val="0"/>
              </a:spcBef>
              <a:spcAft>
                <a:spcPts val="0"/>
              </a:spcAft>
              <a:buSzPts val="7000"/>
              <a:buNone/>
              <a:defRPr sz="7000"/>
            </a:lvl5pPr>
            <a:lvl6pPr lvl="5" algn="ctr">
              <a:spcBef>
                <a:spcPts val="0"/>
              </a:spcBef>
              <a:spcAft>
                <a:spcPts val="0"/>
              </a:spcAft>
              <a:buSzPts val="7000"/>
              <a:buNone/>
              <a:defRPr sz="7000"/>
            </a:lvl6pPr>
            <a:lvl7pPr lvl="6" algn="ctr">
              <a:spcBef>
                <a:spcPts val="0"/>
              </a:spcBef>
              <a:spcAft>
                <a:spcPts val="0"/>
              </a:spcAft>
              <a:buSzPts val="7000"/>
              <a:buNone/>
              <a:defRPr sz="7000"/>
            </a:lvl7pPr>
            <a:lvl8pPr lvl="7" algn="ctr">
              <a:spcBef>
                <a:spcPts val="0"/>
              </a:spcBef>
              <a:spcAft>
                <a:spcPts val="0"/>
              </a:spcAft>
              <a:buSzPts val="7000"/>
              <a:buNone/>
              <a:defRPr sz="7000"/>
            </a:lvl8pPr>
            <a:lvl9pPr lvl="8" algn="ctr">
              <a:spcBef>
                <a:spcPts val="0"/>
              </a:spcBef>
              <a:spcAft>
                <a:spcPts val="0"/>
              </a:spcAft>
              <a:buSzPts val="7000"/>
              <a:buNone/>
              <a:defRPr sz="7000"/>
            </a:lvl9pPr>
          </a:lstStyle>
          <a:p>
            <a:r>
              <a:t>xx%</a:t>
            </a:r>
          </a:p>
        </p:txBody>
      </p:sp>
      <p:sp>
        <p:nvSpPr>
          <p:cNvPr id="192" name="Google Shape;192;p11"/>
          <p:cNvSpPr txBox="1">
            <a:spLocks noGrp="1"/>
          </p:cNvSpPr>
          <p:nvPr>
            <p:ph type="subTitle" idx="1"/>
          </p:nvPr>
        </p:nvSpPr>
        <p:spPr>
          <a:xfrm>
            <a:off x="2438888" y="2990850"/>
            <a:ext cx="4266000" cy="444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853989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10"/>
        <p:cNvGrpSpPr/>
        <p:nvPr/>
      </p:nvGrpSpPr>
      <p:grpSpPr>
        <a:xfrm>
          <a:off x="0" y="0"/>
          <a:ext cx="0" cy="0"/>
          <a:chOff x="0" y="0"/>
          <a:chExt cx="0" cy="0"/>
        </a:xfrm>
      </p:grpSpPr>
      <p:sp>
        <p:nvSpPr>
          <p:cNvPr id="111" name="Google Shape;111;p4"/>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4"/>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4"/>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4"/>
          <p:cNvSpPr txBox="1">
            <a:spLocks noGrp="1"/>
          </p:cNvSpPr>
          <p:nvPr>
            <p:ph type="title"/>
          </p:nvPr>
        </p:nvSpPr>
        <p:spPr>
          <a:xfrm>
            <a:off x="685800" y="445025"/>
            <a:ext cx="77724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15" name="Google Shape;115;p4"/>
          <p:cNvSpPr txBox="1">
            <a:spLocks noGrp="1"/>
          </p:cNvSpPr>
          <p:nvPr>
            <p:ph type="body" idx="1"/>
          </p:nvPr>
        </p:nvSpPr>
        <p:spPr>
          <a:xfrm>
            <a:off x="685800" y="1152475"/>
            <a:ext cx="7772400" cy="3416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Clr>
                <a:srgbClr val="434343"/>
              </a:buClr>
              <a:buSzPts val="1200"/>
              <a:buFont typeface="Livvic"/>
              <a:buAutoNum type="arabicPeriod"/>
              <a:defRPr sz="1100"/>
            </a:lvl1pPr>
            <a:lvl2pPr marL="914400" lvl="1" indent="-304800">
              <a:spcBef>
                <a:spcPts val="0"/>
              </a:spcBef>
              <a:spcAft>
                <a:spcPts val="0"/>
              </a:spcAft>
              <a:buClr>
                <a:srgbClr val="434343"/>
              </a:buClr>
              <a:buSzPts val="1200"/>
              <a:buFont typeface="Roboto Condensed Light"/>
              <a:buAutoNum type="alphaLcPeriod"/>
              <a:defRPr/>
            </a:lvl2pPr>
            <a:lvl3pPr marL="1371600" lvl="2" indent="-304800">
              <a:spcBef>
                <a:spcPts val="0"/>
              </a:spcBef>
              <a:spcAft>
                <a:spcPts val="0"/>
              </a:spcAft>
              <a:buClr>
                <a:srgbClr val="434343"/>
              </a:buClr>
              <a:buSzPts val="1200"/>
              <a:buFont typeface="Roboto Condensed Light"/>
              <a:buAutoNum type="romanLcPeriod"/>
              <a:defRPr/>
            </a:lvl3pPr>
            <a:lvl4pPr marL="1828800" lvl="3" indent="-304800">
              <a:spcBef>
                <a:spcPts val="0"/>
              </a:spcBef>
              <a:spcAft>
                <a:spcPts val="0"/>
              </a:spcAft>
              <a:buClr>
                <a:srgbClr val="434343"/>
              </a:buClr>
              <a:buSzPts val="1200"/>
              <a:buFont typeface="Roboto Condensed Light"/>
              <a:buAutoNum type="arabicPeriod"/>
              <a:defRPr/>
            </a:lvl4pPr>
            <a:lvl5pPr marL="2286000" lvl="4" indent="-304800">
              <a:spcBef>
                <a:spcPts val="0"/>
              </a:spcBef>
              <a:spcAft>
                <a:spcPts val="0"/>
              </a:spcAft>
              <a:buClr>
                <a:srgbClr val="434343"/>
              </a:buClr>
              <a:buSzPts val="1200"/>
              <a:buFont typeface="Roboto Condensed Light"/>
              <a:buAutoNum type="alphaLcPeriod"/>
              <a:defRPr/>
            </a:lvl5pPr>
            <a:lvl6pPr marL="2743200" lvl="5" indent="-304800">
              <a:spcBef>
                <a:spcPts val="0"/>
              </a:spcBef>
              <a:spcAft>
                <a:spcPts val="0"/>
              </a:spcAft>
              <a:buClr>
                <a:srgbClr val="434343"/>
              </a:buClr>
              <a:buSzPts val="1200"/>
              <a:buFont typeface="Roboto Condensed Light"/>
              <a:buAutoNum type="romanLcPeriod"/>
              <a:defRPr/>
            </a:lvl6pPr>
            <a:lvl7pPr marL="3200400" lvl="6" indent="-304800">
              <a:spcBef>
                <a:spcPts val="0"/>
              </a:spcBef>
              <a:spcAft>
                <a:spcPts val="0"/>
              </a:spcAft>
              <a:buClr>
                <a:srgbClr val="434343"/>
              </a:buClr>
              <a:buSzPts val="1200"/>
              <a:buFont typeface="Roboto Condensed Light"/>
              <a:buAutoNum type="arabicPeriod"/>
              <a:defRPr/>
            </a:lvl7pPr>
            <a:lvl8pPr marL="3657600" lvl="7" indent="-304800">
              <a:spcBef>
                <a:spcPts val="0"/>
              </a:spcBef>
              <a:spcAft>
                <a:spcPts val="0"/>
              </a:spcAft>
              <a:buClr>
                <a:srgbClr val="434343"/>
              </a:buClr>
              <a:buSzPts val="1200"/>
              <a:buFont typeface="Roboto Condensed Light"/>
              <a:buAutoNum type="alphaLcPeriod"/>
              <a:defRPr/>
            </a:lvl8pPr>
            <a:lvl9pPr marL="4114800" lvl="8" indent="-304800">
              <a:spcBef>
                <a:spcPts val="0"/>
              </a:spcBef>
              <a:spcAft>
                <a:spcPts val="0"/>
              </a:spcAft>
              <a:buClr>
                <a:srgbClr val="434343"/>
              </a:buClr>
              <a:buSzPts val="1200"/>
              <a:buFont typeface="Roboto Condensed Light"/>
              <a:buAutoNum type="romanLcPeriod"/>
              <a:defRPr/>
            </a:lvl9pPr>
          </a:lstStyle>
          <a:p>
            <a:endParaRPr/>
          </a:p>
        </p:txBody>
      </p:sp>
      <p:sp>
        <p:nvSpPr>
          <p:cNvPr id="116" name="Google Shape;116;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05980"/>
            <a:ext cx="8229600" cy="43886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id="{7A92E537-1722-CE4F-8A1A-B0A53AD2EA91}"/>
              </a:ext>
            </a:extLst>
          </p:cNvPr>
          <p:cNvSpPr>
            <a:spLocks noGrp="1" noChangeArrowheads="1"/>
          </p:cNvSpPr>
          <p:nvPr>
            <p:ph type="dt" sz="half" idx="10"/>
          </p:nvPr>
        </p:nvSpPr>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6D75AE17-31D2-5445-9E34-D90CC4A99171}"/>
              </a:ext>
            </a:extLst>
          </p:cNvPr>
          <p:cNvSpPr>
            <a:spLocks noGrp="1" noChangeArrowheads="1"/>
          </p:cNvSpPr>
          <p:nvPr>
            <p:ph type="ftr" sz="quarter" idx="11"/>
          </p:nvPr>
        </p:nvSpPr>
        <p:spPr/>
        <p:txBody>
          <a:bodyPr/>
          <a:lstStyle>
            <a:lvl1pPr>
              <a:defRPr/>
            </a:lvl1pPr>
          </a:lstStyle>
          <a:p>
            <a:pPr>
              <a:defRPr/>
            </a:pPr>
            <a:r>
              <a:rPr lang="en-US"/>
              <a:t>Lê Đình An</a:t>
            </a:r>
          </a:p>
        </p:txBody>
      </p:sp>
      <p:sp>
        <p:nvSpPr>
          <p:cNvPr id="5" name="Rectangle 6">
            <a:extLst>
              <a:ext uri="{FF2B5EF4-FFF2-40B4-BE49-F238E27FC236}">
                <a16:creationId xmlns:a16="http://schemas.microsoft.com/office/drawing/2014/main" id="{7E19696E-E198-0644-9A6E-A28AC20740FC}"/>
              </a:ext>
            </a:extLst>
          </p:cNvPr>
          <p:cNvSpPr>
            <a:spLocks noGrp="1" noChangeArrowheads="1"/>
          </p:cNvSpPr>
          <p:nvPr>
            <p:ph type="sldNum" sz="quarter" idx="12"/>
          </p:nvPr>
        </p:nvSpPr>
        <p:spPr/>
        <p:txBody>
          <a:bodyPr/>
          <a:lstStyle>
            <a:lvl1pPr>
              <a:defRPr/>
            </a:lvl1pPr>
          </a:lstStyle>
          <a:p>
            <a:fld id="{F1662EC2-EB7D-7343-BB29-E16D1C3226C1}" type="slidenum">
              <a:rPr lang="en-US" altLang="vi-VN"/>
              <a:pPr/>
              <a:t>‹#›</a:t>
            </a:fld>
            <a:endParaRPr lang="en-US" altLang="vi-VN"/>
          </a:p>
        </p:txBody>
      </p:sp>
    </p:spTree>
    <p:extLst>
      <p:ext uri="{BB962C8B-B14F-4D97-AF65-F5344CB8AC3E}">
        <p14:creationId xmlns:p14="http://schemas.microsoft.com/office/powerpoint/2010/main" val="642355723"/>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21BCBE-5765-46D3-BA4F-E21B47D4CF2C}" type="datetimeFigureOut">
              <a:rPr lang="en-US" smtClean="0"/>
              <a:pPr/>
              <a:t>2/23/22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847686-4720-432E-AA12-47DA17ED5B1C}" type="slidenum">
              <a:rPr lang="en-US" smtClean="0"/>
              <a:pPr/>
              <a:t>‹#›</a:t>
            </a:fld>
            <a:endParaRPr lang="en-US"/>
          </a:p>
        </p:txBody>
      </p:sp>
    </p:spTree>
    <p:extLst>
      <p:ext uri="{BB962C8B-B14F-4D97-AF65-F5344CB8AC3E}">
        <p14:creationId xmlns:p14="http://schemas.microsoft.com/office/powerpoint/2010/main" val="3513683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47"/>
        <p:cNvGrpSpPr/>
        <p:nvPr/>
      </p:nvGrpSpPr>
      <p:grpSpPr>
        <a:xfrm>
          <a:off x="0" y="0"/>
          <a:ext cx="0" cy="0"/>
          <a:chOff x="0" y="0"/>
          <a:chExt cx="0" cy="0"/>
        </a:xfrm>
      </p:grpSpPr>
      <p:sp>
        <p:nvSpPr>
          <p:cNvPr id="148" name="Google Shape;148;p9"/>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9"/>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9"/>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1" name="Google Shape;151;p9"/>
          <p:cNvGrpSpPr/>
          <p:nvPr/>
        </p:nvGrpSpPr>
        <p:grpSpPr>
          <a:xfrm>
            <a:off x="664005" y="536350"/>
            <a:ext cx="7453562" cy="4147729"/>
            <a:chOff x="677150" y="1466675"/>
            <a:chExt cx="4997025" cy="2780725"/>
          </a:xfrm>
        </p:grpSpPr>
        <p:sp>
          <p:nvSpPr>
            <p:cNvPr id="152" name="Google Shape;152;p9"/>
            <p:cNvSpPr/>
            <p:nvPr/>
          </p:nvSpPr>
          <p:spPr>
            <a:xfrm>
              <a:off x="932550" y="4033075"/>
              <a:ext cx="186350" cy="152125"/>
            </a:xfrm>
            <a:custGeom>
              <a:avLst/>
              <a:gdLst/>
              <a:ahLst/>
              <a:cxnLst/>
              <a:rect l="l" t="t" r="r" b="b"/>
              <a:pathLst>
                <a:path w="7454" h="6085" extrusionOk="0">
                  <a:moveTo>
                    <a:pt x="7061" y="0"/>
                  </a:moveTo>
                  <a:lnTo>
                    <a:pt x="6692" y="191"/>
                  </a:lnTo>
                  <a:lnTo>
                    <a:pt x="6644" y="191"/>
                  </a:lnTo>
                  <a:lnTo>
                    <a:pt x="6453" y="226"/>
                  </a:lnTo>
                  <a:lnTo>
                    <a:pt x="5799" y="131"/>
                  </a:lnTo>
                  <a:lnTo>
                    <a:pt x="5418" y="274"/>
                  </a:lnTo>
                  <a:lnTo>
                    <a:pt x="5299" y="357"/>
                  </a:lnTo>
                  <a:lnTo>
                    <a:pt x="5096" y="429"/>
                  </a:lnTo>
                  <a:lnTo>
                    <a:pt x="5084" y="453"/>
                  </a:lnTo>
                  <a:lnTo>
                    <a:pt x="5072" y="453"/>
                  </a:lnTo>
                  <a:lnTo>
                    <a:pt x="4858" y="512"/>
                  </a:lnTo>
                  <a:lnTo>
                    <a:pt x="4656" y="715"/>
                  </a:lnTo>
                  <a:lnTo>
                    <a:pt x="4584" y="929"/>
                  </a:lnTo>
                  <a:lnTo>
                    <a:pt x="4346" y="1143"/>
                  </a:lnTo>
                  <a:lnTo>
                    <a:pt x="4227" y="1286"/>
                  </a:lnTo>
                  <a:lnTo>
                    <a:pt x="4191" y="1322"/>
                  </a:lnTo>
                  <a:lnTo>
                    <a:pt x="3751" y="1667"/>
                  </a:lnTo>
                  <a:lnTo>
                    <a:pt x="3703" y="1667"/>
                  </a:lnTo>
                  <a:lnTo>
                    <a:pt x="3298" y="1846"/>
                  </a:lnTo>
                  <a:lnTo>
                    <a:pt x="3179" y="1905"/>
                  </a:lnTo>
                  <a:lnTo>
                    <a:pt x="3155" y="1917"/>
                  </a:lnTo>
                  <a:lnTo>
                    <a:pt x="3036" y="1953"/>
                  </a:lnTo>
                  <a:lnTo>
                    <a:pt x="2632" y="1953"/>
                  </a:lnTo>
                  <a:lnTo>
                    <a:pt x="2084" y="2072"/>
                  </a:lnTo>
                  <a:lnTo>
                    <a:pt x="1465" y="2191"/>
                  </a:lnTo>
                  <a:lnTo>
                    <a:pt x="1393" y="2191"/>
                  </a:lnTo>
                  <a:lnTo>
                    <a:pt x="1215" y="2203"/>
                  </a:lnTo>
                  <a:lnTo>
                    <a:pt x="1203" y="2191"/>
                  </a:lnTo>
                  <a:lnTo>
                    <a:pt x="989" y="2155"/>
                  </a:lnTo>
                  <a:lnTo>
                    <a:pt x="631" y="2096"/>
                  </a:lnTo>
                  <a:lnTo>
                    <a:pt x="369" y="2239"/>
                  </a:lnTo>
                  <a:lnTo>
                    <a:pt x="191" y="2310"/>
                  </a:lnTo>
                  <a:lnTo>
                    <a:pt x="119" y="2322"/>
                  </a:lnTo>
                  <a:lnTo>
                    <a:pt x="0" y="2393"/>
                  </a:lnTo>
                  <a:lnTo>
                    <a:pt x="0" y="2429"/>
                  </a:lnTo>
                  <a:lnTo>
                    <a:pt x="0" y="2548"/>
                  </a:lnTo>
                  <a:lnTo>
                    <a:pt x="155" y="2715"/>
                  </a:lnTo>
                  <a:lnTo>
                    <a:pt x="191" y="2727"/>
                  </a:lnTo>
                  <a:lnTo>
                    <a:pt x="310" y="2834"/>
                  </a:lnTo>
                  <a:lnTo>
                    <a:pt x="322" y="2858"/>
                  </a:lnTo>
                  <a:lnTo>
                    <a:pt x="357" y="2905"/>
                  </a:lnTo>
                  <a:lnTo>
                    <a:pt x="429" y="3024"/>
                  </a:lnTo>
                  <a:lnTo>
                    <a:pt x="441" y="3048"/>
                  </a:lnTo>
                  <a:lnTo>
                    <a:pt x="631" y="3429"/>
                  </a:lnTo>
                  <a:lnTo>
                    <a:pt x="655" y="3703"/>
                  </a:lnTo>
                  <a:lnTo>
                    <a:pt x="679" y="3822"/>
                  </a:lnTo>
                  <a:lnTo>
                    <a:pt x="869" y="4108"/>
                  </a:lnTo>
                  <a:lnTo>
                    <a:pt x="917" y="4120"/>
                  </a:lnTo>
                  <a:lnTo>
                    <a:pt x="1108" y="4417"/>
                  </a:lnTo>
                  <a:lnTo>
                    <a:pt x="1108" y="4465"/>
                  </a:lnTo>
                  <a:lnTo>
                    <a:pt x="1155" y="4536"/>
                  </a:lnTo>
                  <a:lnTo>
                    <a:pt x="1548" y="5013"/>
                  </a:lnTo>
                  <a:lnTo>
                    <a:pt x="1631" y="5156"/>
                  </a:lnTo>
                  <a:lnTo>
                    <a:pt x="1739" y="5346"/>
                  </a:lnTo>
                  <a:lnTo>
                    <a:pt x="1881" y="5548"/>
                  </a:lnTo>
                  <a:lnTo>
                    <a:pt x="2024" y="5989"/>
                  </a:lnTo>
                  <a:lnTo>
                    <a:pt x="2060" y="6060"/>
                  </a:lnTo>
                  <a:lnTo>
                    <a:pt x="2155" y="6084"/>
                  </a:lnTo>
                  <a:lnTo>
                    <a:pt x="2632" y="5989"/>
                  </a:lnTo>
                  <a:lnTo>
                    <a:pt x="2894" y="5846"/>
                  </a:lnTo>
                  <a:lnTo>
                    <a:pt x="3275" y="5751"/>
                  </a:lnTo>
                  <a:lnTo>
                    <a:pt x="3656" y="5596"/>
                  </a:lnTo>
                  <a:lnTo>
                    <a:pt x="3989" y="5227"/>
                  </a:lnTo>
                  <a:lnTo>
                    <a:pt x="4144" y="4989"/>
                  </a:lnTo>
                  <a:lnTo>
                    <a:pt x="4346" y="4703"/>
                  </a:lnTo>
                  <a:lnTo>
                    <a:pt x="4358" y="4703"/>
                  </a:lnTo>
                  <a:lnTo>
                    <a:pt x="4584" y="4501"/>
                  </a:lnTo>
                  <a:lnTo>
                    <a:pt x="4620" y="4346"/>
                  </a:lnTo>
                  <a:lnTo>
                    <a:pt x="4727" y="3929"/>
                  </a:lnTo>
                  <a:lnTo>
                    <a:pt x="4739" y="3905"/>
                  </a:lnTo>
                  <a:lnTo>
                    <a:pt x="4894" y="3501"/>
                  </a:lnTo>
                  <a:lnTo>
                    <a:pt x="4906" y="3465"/>
                  </a:lnTo>
                  <a:lnTo>
                    <a:pt x="5013" y="3262"/>
                  </a:lnTo>
                  <a:lnTo>
                    <a:pt x="5084" y="3108"/>
                  </a:lnTo>
                  <a:lnTo>
                    <a:pt x="5215" y="2905"/>
                  </a:lnTo>
                  <a:lnTo>
                    <a:pt x="5215" y="2608"/>
                  </a:lnTo>
                  <a:lnTo>
                    <a:pt x="5203" y="2512"/>
                  </a:lnTo>
                  <a:lnTo>
                    <a:pt x="5453" y="2072"/>
                  </a:lnTo>
                  <a:lnTo>
                    <a:pt x="5965" y="1596"/>
                  </a:lnTo>
                  <a:lnTo>
                    <a:pt x="6049" y="1500"/>
                  </a:lnTo>
                  <a:lnTo>
                    <a:pt x="6251" y="1310"/>
                  </a:lnTo>
                  <a:lnTo>
                    <a:pt x="7227" y="786"/>
                  </a:lnTo>
                  <a:lnTo>
                    <a:pt x="7239" y="726"/>
                  </a:lnTo>
                  <a:lnTo>
                    <a:pt x="7454" y="357"/>
                  </a:lnTo>
                  <a:lnTo>
                    <a:pt x="7454" y="334"/>
                  </a:lnTo>
                  <a:lnTo>
                    <a:pt x="7323" y="12"/>
                  </a:lnTo>
                  <a:lnTo>
                    <a:pt x="706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9"/>
            <p:cNvSpPr/>
            <p:nvPr/>
          </p:nvSpPr>
          <p:spPr>
            <a:xfrm>
              <a:off x="1552275" y="3990200"/>
              <a:ext cx="99725" cy="145275"/>
            </a:xfrm>
            <a:custGeom>
              <a:avLst/>
              <a:gdLst/>
              <a:ahLst/>
              <a:cxnLst/>
              <a:rect l="l" t="t" r="r" b="b"/>
              <a:pathLst>
                <a:path w="3989" h="5811" extrusionOk="0">
                  <a:moveTo>
                    <a:pt x="3560" y="1"/>
                  </a:moveTo>
                  <a:lnTo>
                    <a:pt x="2893" y="36"/>
                  </a:lnTo>
                  <a:lnTo>
                    <a:pt x="2417" y="274"/>
                  </a:lnTo>
                  <a:lnTo>
                    <a:pt x="2215" y="596"/>
                  </a:lnTo>
                  <a:lnTo>
                    <a:pt x="2119" y="1072"/>
                  </a:lnTo>
                  <a:lnTo>
                    <a:pt x="2072" y="1191"/>
                  </a:lnTo>
                  <a:lnTo>
                    <a:pt x="2000" y="1632"/>
                  </a:lnTo>
                  <a:lnTo>
                    <a:pt x="1917" y="1715"/>
                  </a:lnTo>
                  <a:lnTo>
                    <a:pt x="1441" y="2549"/>
                  </a:lnTo>
                  <a:lnTo>
                    <a:pt x="1357" y="2715"/>
                  </a:lnTo>
                  <a:lnTo>
                    <a:pt x="1238" y="2918"/>
                  </a:lnTo>
                  <a:lnTo>
                    <a:pt x="881" y="3680"/>
                  </a:lnTo>
                  <a:lnTo>
                    <a:pt x="810" y="3846"/>
                  </a:lnTo>
                  <a:lnTo>
                    <a:pt x="762" y="3870"/>
                  </a:lnTo>
                  <a:lnTo>
                    <a:pt x="750" y="3989"/>
                  </a:lnTo>
                  <a:lnTo>
                    <a:pt x="595" y="4215"/>
                  </a:lnTo>
                  <a:lnTo>
                    <a:pt x="405" y="4632"/>
                  </a:lnTo>
                  <a:lnTo>
                    <a:pt x="405" y="4668"/>
                  </a:lnTo>
                  <a:lnTo>
                    <a:pt x="369" y="5204"/>
                  </a:lnTo>
                  <a:lnTo>
                    <a:pt x="357" y="5263"/>
                  </a:lnTo>
                  <a:lnTo>
                    <a:pt x="238" y="5418"/>
                  </a:lnTo>
                  <a:lnTo>
                    <a:pt x="0" y="5704"/>
                  </a:lnTo>
                  <a:lnTo>
                    <a:pt x="536" y="5811"/>
                  </a:lnTo>
                  <a:lnTo>
                    <a:pt x="822" y="5775"/>
                  </a:lnTo>
                  <a:lnTo>
                    <a:pt x="965" y="5799"/>
                  </a:lnTo>
                  <a:lnTo>
                    <a:pt x="965" y="5573"/>
                  </a:lnTo>
                  <a:lnTo>
                    <a:pt x="1262" y="5418"/>
                  </a:lnTo>
                  <a:lnTo>
                    <a:pt x="2131" y="5085"/>
                  </a:lnTo>
                  <a:lnTo>
                    <a:pt x="3620" y="3573"/>
                  </a:lnTo>
                  <a:lnTo>
                    <a:pt x="3679" y="3501"/>
                  </a:lnTo>
                  <a:lnTo>
                    <a:pt x="3679" y="3239"/>
                  </a:lnTo>
                  <a:lnTo>
                    <a:pt x="3679" y="2953"/>
                  </a:lnTo>
                  <a:lnTo>
                    <a:pt x="3846" y="2430"/>
                  </a:lnTo>
                  <a:lnTo>
                    <a:pt x="3965" y="2001"/>
                  </a:lnTo>
                  <a:lnTo>
                    <a:pt x="3989" y="1810"/>
                  </a:lnTo>
                  <a:lnTo>
                    <a:pt x="3989" y="1715"/>
                  </a:lnTo>
                  <a:lnTo>
                    <a:pt x="3989" y="1525"/>
                  </a:lnTo>
                  <a:lnTo>
                    <a:pt x="3870" y="441"/>
                  </a:lnTo>
                  <a:lnTo>
                    <a:pt x="3798" y="274"/>
                  </a:lnTo>
                  <a:lnTo>
                    <a:pt x="3786" y="274"/>
                  </a:lnTo>
                  <a:lnTo>
                    <a:pt x="3632" y="120"/>
                  </a:lnTo>
                  <a:lnTo>
                    <a:pt x="3560"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9"/>
            <p:cNvSpPr/>
            <p:nvPr/>
          </p:nvSpPr>
          <p:spPr>
            <a:xfrm>
              <a:off x="1185850" y="4136950"/>
              <a:ext cx="105700" cy="110450"/>
            </a:xfrm>
            <a:custGeom>
              <a:avLst/>
              <a:gdLst/>
              <a:ahLst/>
              <a:cxnLst/>
              <a:rect l="l" t="t" r="r" b="b"/>
              <a:pathLst>
                <a:path w="4228" h="4418" extrusionOk="0">
                  <a:moveTo>
                    <a:pt x="3751" y="0"/>
                  </a:moveTo>
                  <a:lnTo>
                    <a:pt x="3584" y="72"/>
                  </a:lnTo>
                  <a:lnTo>
                    <a:pt x="3584" y="143"/>
                  </a:lnTo>
                  <a:lnTo>
                    <a:pt x="3620" y="262"/>
                  </a:lnTo>
                  <a:lnTo>
                    <a:pt x="3620" y="346"/>
                  </a:lnTo>
                  <a:lnTo>
                    <a:pt x="3060" y="358"/>
                  </a:lnTo>
                  <a:lnTo>
                    <a:pt x="2798" y="262"/>
                  </a:lnTo>
                  <a:lnTo>
                    <a:pt x="2263" y="310"/>
                  </a:lnTo>
                  <a:lnTo>
                    <a:pt x="1620" y="131"/>
                  </a:lnTo>
                  <a:lnTo>
                    <a:pt x="1429" y="108"/>
                  </a:lnTo>
                  <a:lnTo>
                    <a:pt x="1310" y="108"/>
                  </a:lnTo>
                  <a:lnTo>
                    <a:pt x="1096" y="143"/>
                  </a:lnTo>
                  <a:lnTo>
                    <a:pt x="1084" y="143"/>
                  </a:lnTo>
                  <a:lnTo>
                    <a:pt x="1013" y="786"/>
                  </a:lnTo>
                  <a:lnTo>
                    <a:pt x="667" y="1322"/>
                  </a:lnTo>
                  <a:lnTo>
                    <a:pt x="489" y="1489"/>
                  </a:lnTo>
                  <a:lnTo>
                    <a:pt x="262" y="1620"/>
                  </a:lnTo>
                  <a:lnTo>
                    <a:pt x="60" y="1739"/>
                  </a:lnTo>
                  <a:lnTo>
                    <a:pt x="24" y="2084"/>
                  </a:lnTo>
                  <a:lnTo>
                    <a:pt x="1" y="2584"/>
                  </a:lnTo>
                  <a:lnTo>
                    <a:pt x="24" y="2786"/>
                  </a:lnTo>
                  <a:lnTo>
                    <a:pt x="143" y="3048"/>
                  </a:lnTo>
                  <a:lnTo>
                    <a:pt x="227" y="3215"/>
                  </a:lnTo>
                  <a:lnTo>
                    <a:pt x="239" y="3239"/>
                  </a:lnTo>
                  <a:lnTo>
                    <a:pt x="346" y="3465"/>
                  </a:lnTo>
                  <a:lnTo>
                    <a:pt x="501" y="3584"/>
                  </a:lnTo>
                  <a:lnTo>
                    <a:pt x="655" y="3703"/>
                  </a:lnTo>
                  <a:lnTo>
                    <a:pt x="739" y="3858"/>
                  </a:lnTo>
                  <a:lnTo>
                    <a:pt x="989" y="4013"/>
                  </a:lnTo>
                  <a:lnTo>
                    <a:pt x="1382" y="4334"/>
                  </a:lnTo>
                  <a:lnTo>
                    <a:pt x="1429" y="4346"/>
                  </a:lnTo>
                  <a:lnTo>
                    <a:pt x="1786" y="4370"/>
                  </a:lnTo>
                  <a:lnTo>
                    <a:pt x="1953" y="4418"/>
                  </a:lnTo>
                  <a:lnTo>
                    <a:pt x="2560" y="4287"/>
                  </a:lnTo>
                  <a:lnTo>
                    <a:pt x="3179" y="4049"/>
                  </a:lnTo>
                  <a:lnTo>
                    <a:pt x="3465" y="3977"/>
                  </a:lnTo>
                  <a:lnTo>
                    <a:pt x="3620" y="3894"/>
                  </a:lnTo>
                  <a:lnTo>
                    <a:pt x="4180" y="3227"/>
                  </a:lnTo>
                  <a:lnTo>
                    <a:pt x="4227" y="3096"/>
                  </a:lnTo>
                  <a:lnTo>
                    <a:pt x="4120" y="2941"/>
                  </a:lnTo>
                  <a:lnTo>
                    <a:pt x="4180" y="2548"/>
                  </a:lnTo>
                  <a:lnTo>
                    <a:pt x="4227" y="2346"/>
                  </a:lnTo>
                  <a:lnTo>
                    <a:pt x="4227" y="1846"/>
                  </a:lnTo>
                  <a:lnTo>
                    <a:pt x="4168" y="1596"/>
                  </a:lnTo>
                  <a:lnTo>
                    <a:pt x="3894" y="905"/>
                  </a:lnTo>
                  <a:lnTo>
                    <a:pt x="3811" y="596"/>
                  </a:lnTo>
                  <a:lnTo>
                    <a:pt x="3930" y="191"/>
                  </a:lnTo>
                  <a:lnTo>
                    <a:pt x="375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9"/>
            <p:cNvSpPr/>
            <p:nvPr/>
          </p:nvSpPr>
          <p:spPr>
            <a:xfrm>
              <a:off x="1638875" y="3864900"/>
              <a:ext cx="105100" cy="100625"/>
            </a:xfrm>
            <a:custGeom>
              <a:avLst/>
              <a:gdLst/>
              <a:ahLst/>
              <a:cxnLst/>
              <a:rect l="l" t="t" r="r" b="b"/>
              <a:pathLst>
                <a:path w="4204" h="4025" extrusionOk="0">
                  <a:moveTo>
                    <a:pt x="3918" y="0"/>
                  </a:moveTo>
                  <a:lnTo>
                    <a:pt x="3549" y="167"/>
                  </a:lnTo>
                  <a:lnTo>
                    <a:pt x="3442" y="393"/>
                  </a:lnTo>
                  <a:lnTo>
                    <a:pt x="3442" y="417"/>
                  </a:lnTo>
                  <a:lnTo>
                    <a:pt x="3370" y="631"/>
                  </a:lnTo>
                  <a:lnTo>
                    <a:pt x="3239" y="988"/>
                  </a:lnTo>
                  <a:lnTo>
                    <a:pt x="2858" y="1107"/>
                  </a:lnTo>
                  <a:lnTo>
                    <a:pt x="2561" y="1024"/>
                  </a:lnTo>
                  <a:lnTo>
                    <a:pt x="2477" y="1060"/>
                  </a:lnTo>
                  <a:lnTo>
                    <a:pt x="2323" y="1143"/>
                  </a:lnTo>
                  <a:lnTo>
                    <a:pt x="2287" y="1143"/>
                  </a:lnTo>
                  <a:lnTo>
                    <a:pt x="1846" y="1346"/>
                  </a:lnTo>
                  <a:lnTo>
                    <a:pt x="1787" y="1417"/>
                  </a:lnTo>
                  <a:lnTo>
                    <a:pt x="1370" y="1584"/>
                  </a:lnTo>
                  <a:lnTo>
                    <a:pt x="1180" y="1596"/>
                  </a:lnTo>
                  <a:lnTo>
                    <a:pt x="989" y="1667"/>
                  </a:lnTo>
                  <a:lnTo>
                    <a:pt x="953" y="1679"/>
                  </a:lnTo>
                  <a:lnTo>
                    <a:pt x="1001" y="1703"/>
                  </a:lnTo>
                  <a:lnTo>
                    <a:pt x="656" y="2024"/>
                  </a:lnTo>
                  <a:lnTo>
                    <a:pt x="632" y="2072"/>
                  </a:lnTo>
                  <a:lnTo>
                    <a:pt x="465" y="2310"/>
                  </a:lnTo>
                  <a:lnTo>
                    <a:pt x="382" y="2536"/>
                  </a:lnTo>
                  <a:lnTo>
                    <a:pt x="382" y="2953"/>
                  </a:lnTo>
                  <a:lnTo>
                    <a:pt x="382" y="2965"/>
                  </a:lnTo>
                  <a:lnTo>
                    <a:pt x="382" y="2977"/>
                  </a:lnTo>
                  <a:lnTo>
                    <a:pt x="358" y="3143"/>
                  </a:lnTo>
                  <a:lnTo>
                    <a:pt x="96" y="3489"/>
                  </a:lnTo>
                  <a:lnTo>
                    <a:pt x="1" y="3572"/>
                  </a:lnTo>
                  <a:lnTo>
                    <a:pt x="215" y="3929"/>
                  </a:lnTo>
                  <a:lnTo>
                    <a:pt x="572" y="3941"/>
                  </a:lnTo>
                  <a:lnTo>
                    <a:pt x="775" y="3977"/>
                  </a:lnTo>
                  <a:lnTo>
                    <a:pt x="882" y="4024"/>
                  </a:lnTo>
                  <a:lnTo>
                    <a:pt x="1001" y="4001"/>
                  </a:lnTo>
                  <a:lnTo>
                    <a:pt x="1287" y="3560"/>
                  </a:lnTo>
                  <a:lnTo>
                    <a:pt x="1406" y="3405"/>
                  </a:lnTo>
                  <a:lnTo>
                    <a:pt x="1846" y="3286"/>
                  </a:lnTo>
                  <a:lnTo>
                    <a:pt x="1882" y="3310"/>
                  </a:lnTo>
                  <a:lnTo>
                    <a:pt x="2120" y="3310"/>
                  </a:lnTo>
                  <a:lnTo>
                    <a:pt x="2239" y="3262"/>
                  </a:lnTo>
                  <a:lnTo>
                    <a:pt x="2596" y="3012"/>
                  </a:lnTo>
                  <a:lnTo>
                    <a:pt x="2715" y="2929"/>
                  </a:lnTo>
                  <a:lnTo>
                    <a:pt x="3085" y="2893"/>
                  </a:lnTo>
                  <a:lnTo>
                    <a:pt x="3358" y="2679"/>
                  </a:lnTo>
                  <a:lnTo>
                    <a:pt x="3477" y="2608"/>
                  </a:lnTo>
                  <a:lnTo>
                    <a:pt x="3597" y="2536"/>
                  </a:lnTo>
                  <a:lnTo>
                    <a:pt x="3620" y="2489"/>
                  </a:lnTo>
                  <a:lnTo>
                    <a:pt x="3787" y="2215"/>
                  </a:lnTo>
                  <a:lnTo>
                    <a:pt x="3799" y="2179"/>
                  </a:lnTo>
                  <a:lnTo>
                    <a:pt x="3870" y="1703"/>
                  </a:lnTo>
                  <a:lnTo>
                    <a:pt x="3906" y="1655"/>
                  </a:lnTo>
                  <a:lnTo>
                    <a:pt x="3918" y="1429"/>
                  </a:lnTo>
                  <a:lnTo>
                    <a:pt x="3870" y="1262"/>
                  </a:lnTo>
                  <a:lnTo>
                    <a:pt x="3870" y="1107"/>
                  </a:lnTo>
                  <a:lnTo>
                    <a:pt x="3906" y="1012"/>
                  </a:lnTo>
                  <a:lnTo>
                    <a:pt x="4085" y="881"/>
                  </a:lnTo>
                  <a:lnTo>
                    <a:pt x="4108" y="869"/>
                  </a:lnTo>
                  <a:lnTo>
                    <a:pt x="4192" y="631"/>
                  </a:lnTo>
                  <a:lnTo>
                    <a:pt x="4204" y="512"/>
                  </a:lnTo>
                  <a:lnTo>
                    <a:pt x="4156" y="191"/>
                  </a:lnTo>
                  <a:lnTo>
                    <a:pt x="3918"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9"/>
            <p:cNvSpPr/>
            <p:nvPr/>
          </p:nvSpPr>
          <p:spPr>
            <a:xfrm>
              <a:off x="677150" y="3964900"/>
              <a:ext cx="67600" cy="96175"/>
            </a:xfrm>
            <a:custGeom>
              <a:avLst/>
              <a:gdLst/>
              <a:ahLst/>
              <a:cxnLst/>
              <a:rect l="l" t="t" r="r" b="b"/>
              <a:pathLst>
                <a:path w="2704" h="3847" extrusionOk="0">
                  <a:moveTo>
                    <a:pt x="1001" y="1"/>
                  </a:moveTo>
                  <a:lnTo>
                    <a:pt x="894" y="24"/>
                  </a:lnTo>
                  <a:lnTo>
                    <a:pt x="846" y="60"/>
                  </a:lnTo>
                  <a:lnTo>
                    <a:pt x="763" y="96"/>
                  </a:lnTo>
                  <a:lnTo>
                    <a:pt x="751" y="96"/>
                  </a:lnTo>
                  <a:lnTo>
                    <a:pt x="656" y="120"/>
                  </a:lnTo>
                  <a:lnTo>
                    <a:pt x="596" y="215"/>
                  </a:lnTo>
                  <a:lnTo>
                    <a:pt x="715" y="382"/>
                  </a:lnTo>
                  <a:lnTo>
                    <a:pt x="251" y="739"/>
                  </a:lnTo>
                  <a:lnTo>
                    <a:pt x="120" y="739"/>
                  </a:lnTo>
                  <a:lnTo>
                    <a:pt x="120" y="703"/>
                  </a:lnTo>
                  <a:lnTo>
                    <a:pt x="108" y="703"/>
                  </a:lnTo>
                  <a:lnTo>
                    <a:pt x="1" y="822"/>
                  </a:lnTo>
                  <a:lnTo>
                    <a:pt x="48" y="1001"/>
                  </a:lnTo>
                  <a:lnTo>
                    <a:pt x="48" y="1013"/>
                  </a:lnTo>
                  <a:lnTo>
                    <a:pt x="286" y="1215"/>
                  </a:lnTo>
                  <a:lnTo>
                    <a:pt x="596" y="1894"/>
                  </a:lnTo>
                  <a:lnTo>
                    <a:pt x="644" y="1989"/>
                  </a:lnTo>
                  <a:lnTo>
                    <a:pt x="894" y="2489"/>
                  </a:lnTo>
                  <a:lnTo>
                    <a:pt x="1048" y="2787"/>
                  </a:lnTo>
                  <a:lnTo>
                    <a:pt x="1263" y="3275"/>
                  </a:lnTo>
                  <a:lnTo>
                    <a:pt x="1346" y="3608"/>
                  </a:lnTo>
                  <a:lnTo>
                    <a:pt x="1596" y="3834"/>
                  </a:lnTo>
                  <a:lnTo>
                    <a:pt x="1715" y="3846"/>
                  </a:lnTo>
                  <a:lnTo>
                    <a:pt x="1739" y="3846"/>
                  </a:lnTo>
                  <a:lnTo>
                    <a:pt x="1953" y="3608"/>
                  </a:lnTo>
                  <a:lnTo>
                    <a:pt x="2108" y="3275"/>
                  </a:lnTo>
                  <a:lnTo>
                    <a:pt x="2180" y="3132"/>
                  </a:lnTo>
                  <a:lnTo>
                    <a:pt x="2477" y="2560"/>
                  </a:lnTo>
                  <a:lnTo>
                    <a:pt x="2477" y="2525"/>
                  </a:lnTo>
                  <a:lnTo>
                    <a:pt x="2489" y="2287"/>
                  </a:lnTo>
                  <a:lnTo>
                    <a:pt x="2430" y="2084"/>
                  </a:lnTo>
                  <a:lnTo>
                    <a:pt x="2382" y="1965"/>
                  </a:lnTo>
                  <a:lnTo>
                    <a:pt x="2442" y="1537"/>
                  </a:lnTo>
                  <a:lnTo>
                    <a:pt x="2549" y="1358"/>
                  </a:lnTo>
                  <a:lnTo>
                    <a:pt x="2656" y="1239"/>
                  </a:lnTo>
                  <a:lnTo>
                    <a:pt x="2703" y="1048"/>
                  </a:lnTo>
                  <a:lnTo>
                    <a:pt x="2501" y="810"/>
                  </a:lnTo>
                  <a:lnTo>
                    <a:pt x="2430" y="620"/>
                  </a:lnTo>
                  <a:lnTo>
                    <a:pt x="2239" y="167"/>
                  </a:lnTo>
                  <a:lnTo>
                    <a:pt x="2156" y="96"/>
                  </a:lnTo>
                  <a:lnTo>
                    <a:pt x="1894" y="24"/>
                  </a:lnTo>
                  <a:lnTo>
                    <a:pt x="1763" y="48"/>
                  </a:lnTo>
                  <a:lnTo>
                    <a:pt x="1072" y="24"/>
                  </a:lnTo>
                  <a:lnTo>
                    <a:pt x="1001"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9"/>
            <p:cNvSpPr/>
            <p:nvPr/>
          </p:nvSpPr>
          <p:spPr>
            <a:xfrm>
              <a:off x="840275" y="4134575"/>
              <a:ext cx="50625" cy="44075"/>
            </a:xfrm>
            <a:custGeom>
              <a:avLst/>
              <a:gdLst/>
              <a:ahLst/>
              <a:cxnLst/>
              <a:rect l="l" t="t" r="r" b="b"/>
              <a:pathLst>
                <a:path w="2025" h="1763" extrusionOk="0">
                  <a:moveTo>
                    <a:pt x="1096" y="0"/>
                  </a:moveTo>
                  <a:lnTo>
                    <a:pt x="512" y="322"/>
                  </a:lnTo>
                  <a:lnTo>
                    <a:pt x="12" y="834"/>
                  </a:lnTo>
                  <a:lnTo>
                    <a:pt x="0" y="1119"/>
                  </a:lnTo>
                  <a:lnTo>
                    <a:pt x="12" y="1286"/>
                  </a:lnTo>
                  <a:lnTo>
                    <a:pt x="536" y="1762"/>
                  </a:lnTo>
                  <a:lnTo>
                    <a:pt x="858" y="1727"/>
                  </a:lnTo>
                  <a:lnTo>
                    <a:pt x="929" y="1715"/>
                  </a:lnTo>
                  <a:lnTo>
                    <a:pt x="1334" y="1667"/>
                  </a:lnTo>
                  <a:lnTo>
                    <a:pt x="1393" y="1643"/>
                  </a:lnTo>
                  <a:lnTo>
                    <a:pt x="1691" y="1405"/>
                  </a:lnTo>
                  <a:lnTo>
                    <a:pt x="1846" y="1227"/>
                  </a:lnTo>
                  <a:lnTo>
                    <a:pt x="1858" y="1215"/>
                  </a:lnTo>
                  <a:lnTo>
                    <a:pt x="2001" y="1000"/>
                  </a:lnTo>
                  <a:lnTo>
                    <a:pt x="2024" y="953"/>
                  </a:lnTo>
                  <a:lnTo>
                    <a:pt x="2024" y="691"/>
                  </a:lnTo>
                  <a:lnTo>
                    <a:pt x="2001" y="643"/>
                  </a:lnTo>
                  <a:lnTo>
                    <a:pt x="1751" y="381"/>
                  </a:lnTo>
                  <a:lnTo>
                    <a:pt x="1643" y="322"/>
                  </a:lnTo>
                  <a:lnTo>
                    <a:pt x="1608" y="298"/>
                  </a:lnTo>
                  <a:lnTo>
                    <a:pt x="1489" y="226"/>
                  </a:lnTo>
                  <a:lnTo>
                    <a:pt x="1286" y="95"/>
                  </a:lnTo>
                  <a:lnTo>
                    <a:pt x="1096"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9"/>
            <p:cNvSpPr/>
            <p:nvPr/>
          </p:nvSpPr>
          <p:spPr>
            <a:xfrm>
              <a:off x="4813975" y="3285125"/>
              <a:ext cx="59575" cy="40050"/>
            </a:xfrm>
            <a:custGeom>
              <a:avLst/>
              <a:gdLst/>
              <a:ahLst/>
              <a:cxnLst/>
              <a:rect l="l" t="t" r="r" b="b"/>
              <a:pathLst>
                <a:path w="2383" h="1602" extrusionOk="0">
                  <a:moveTo>
                    <a:pt x="695" y="168"/>
                  </a:moveTo>
                  <a:lnTo>
                    <a:pt x="695" y="168"/>
                  </a:lnTo>
                  <a:cubicBezTo>
                    <a:pt x="705" y="183"/>
                    <a:pt x="720" y="198"/>
                    <a:pt x="739" y="212"/>
                  </a:cubicBezTo>
                  <a:cubicBezTo>
                    <a:pt x="718" y="202"/>
                    <a:pt x="704" y="186"/>
                    <a:pt x="695" y="168"/>
                  </a:cubicBezTo>
                  <a:close/>
                  <a:moveTo>
                    <a:pt x="1037" y="807"/>
                  </a:moveTo>
                  <a:cubicBezTo>
                    <a:pt x="1049" y="807"/>
                    <a:pt x="1049" y="819"/>
                    <a:pt x="1072" y="843"/>
                  </a:cubicBezTo>
                  <a:lnTo>
                    <a:pt x="1037" y="807"/>
                  </a:lnTo>
                  <a:close/>
                  <a:moveTo>
                    <a:pt x="636" y="1"/>
                  </a:moveTo>
                  <a:cubicBezTo>
                    <a:pt x="620" y="1"/>
                    <a:pt x="599" y="10"/>
                    <a:pt x="572" y="34"/>
                  </a:cubicBezTo>
                  <a:cubicBezTo>
                    <a:pt x="596" y="45"/>
                    <a:pt x="596" y="81"/>
                    <a:pt x="596" y="105"/>
                  </a:cubicBezTo>
                  <a:cubicBezTo>
                    <a:pt x="572" y="105"/>
                    <a:pt x="596" y="81"/>
                    <a:pt x="572" y="69"/>
                  </a:cubicBezTo>
                  <a:cubicBezTo>
                    <a:pt x="572" y="45"/>
                    <a:pt x="560" y="45"/>
                    <a:pt x="548" y="45"/>
                  </a:cubicBezTo>
                  <a:cubicBezTo>
                    <a:pt x="489" y="81"/>
                    <a:pt x="477" y="129"/>
                    <a:pt x="441" y="164"/>
                  </a:cubicBezTo>
                  <a:cubicBezTo>
                    <a:pt x="429" y="188"/>
                    <a:pt x="418" y="212"/>
                    <a:pt x="394" y="224"/>
                  </a:cubicBezTo>
                  <a:cubicBezTo>
                    <a:pt x="382" y="260"/>
                    <a:pt x="358" y="284"/>
                    <a:pt x="322" y="307"/>
                  </a:cubicBezTo>
                  <a:cubicBezTo>
                    <a:pt x="239" y="379"/>
                    <a:pt x="120" y="307"/>
                    <a:pt x="37" y="391"/>
                  </a:cubicBezTo>
                  <a:cubicBezTo>
                    <a:pt x="1" y="438"/>
                    <a:pt x="1" y="498"/>
                    <a:pt x="13" y="557"/>
                  </a:cubicBezTo>
                  <a:cubicBezTo>
                    <a:pt x="144" y="629"/>
                    <a:pt x="144" y="736"/>
                    <a:pt x="84" y="855"/>
                  </a:cubicBezTo>
                  <a:cubicBezTo>
                    <a:pt x="37" y="962"/>
                    <a:pt x="37" y="1057"/>
                    <a:pt x="25" y="1165"/>
                  </a:cubicBezTo>
                  <a:cubicBezTo>
                    <a:pt x="120" y="1260"/>
                    <a:pt x="203" y="1343"/>
                    <a:pt x="334" y="1355"/>
                  </a:cubicBezTo>
                  <a:cubicBezTo>
                    <a:pt x="429" y="1319"/>
                    <a:pt x="548" y="1319"/>
                    <a:pt x="608" y="1212"/>
                  </a:cubicBezTo>
                  <a:cubicBezTo>
                    <a:pt x="620" y="1177"/>
                    <a:pt x="596" y="1153"/>
                    <a:pt x="608" y="1117"/>
                  </a:cubicBezTo>
                  <a:lnTo>
                    <a:pt x="608" y="1117"/>
                  </a:lnTo>
                  <a:cubicBezTo>
                    <a:pt x="656" y="1153"/>
                    <a:pt x="679" y="1165"/>
                    <a:pt x="715" y="1165"/>
                  </a:cubicBezTo>
                  <a:cubicBezTo>
                    <a:pt x="752" y="1152"/>
                    <a:pt x="789" y="1147"/>
                    <a:pt x="824" y="1147"/>
                  </a:cubicBezTo>
                  <a:cubicBezTo>
                    <a:pt x="927" y="1147"/>
                    <a:pt x="1026" y="1189"/>
                    <a:pt x="1132" y="1224"/>
                  </a:cubicBezTo>
                  <a:cubicBezTo>
                    <a:pt x="1229" y="1232"/>
                    <a:pt x="1321" y="1252"/>
                    <a:pt x="1416" y="1252"/>
                  </a:cubicBezTo>
                  <a:cubicBezTo>
                    <a:pt x="1459" y="1252"/>
                    <a:pt x="1503" y="1247"/>
                    <a:pt x="1549" y="1236"/>
                  </a:cubicBezTo>
                  <a:lnTo>
                    <a:pt x="1549" y="1236"/>
                  </a:lnTo>
                  <a:cubicBezTo>
                    <a:pt x="1549" y="1296"/>
                    <a:pt x="1489" y="1319"/>
                    <a:pt x="1465" y="1355"/>
                  </a:cubicBezTo>
                  <a:cubicBezTo>
                    <a:pt x="1465" y="1367"/>
                    <a:pt x="1465" y="1391"/>
                    <a:pt x="1489" y="1391"/>
                  </a:cubicBezTo>
                  <a:cubicBezTo>
                    <a:pt x="1505" y="1389"/>
                    <a:pt x="1522" y="1387"/>
                    <a:pt x="1538" y="1387"/>
                  </a:cubicBezTo>
                  <a:cubicBezTo>
                    <a:pt x="1607" y="1387"/>
                    <a:pt x="1675" y="1412"/>
                    <a:pt x="1703" y="1498"/>
                  </a:cubicBezTo>
                  <a:cubicBezTo>
                    <a:pt x="1703" y="1510"/>
                    <a:pt x="1727" y="1510"/>
                    <a:pt x="1739" y="1510"/>
                  </a:cubicBezTo>
                  <a:cubicBezTo>
                    <a:pt x="1787" y="1510"/>
                    <a:pt x="1846" y="1510"/>
                    <a:pt x="1870" y="1558"/>
                  </a:cubicBezTo>
                  <a:cubicBezTo>
                    <a:pt x="1928" y="1579"/>
                    <a:pt x="1982" y="1601"/>
                    <a:pt x="2037" y="1601"/>
                  </a:cubicBezTo>
                  <a:cubicBezTo>
                    <a:pt x="2072" y="1601"/>
                    <a:pt x="2107" y="1592"/>
                    <a:pt x="2144" y="1569"/>
                  </a:cubicBezTo>
                  <a:cubicBezTo>
                    <a:pt x="2215" y="1534"/>
                    <a:pt x="2287" y="1510"/>
                    <a:pt x="2334" y="1438"/>
                  </a:cubicBezTo>
                  <a:cubicBezTo>
                    <a:pt x="2334" y="1403"/>
                    <a:pt x="2346" y="1391"/>
                    <a:pt x="2346" y="1379"/>
                  </a:cubicBezTo>
                  <a:cubicBezTo>
                    <a:pt x="2382" y="1331"/>
                    <a:pt x="2358" y="1284"/>
                    <a:pt x="2358" y="1236"/>
                  </a:cubicBezTo>
                  <a:cubicBezTo>
                    <a:pt x="2382" y="1105"/>
                    <a:pt x="2323" y="1034"/>
                    <a:pt x="2180" y="1022"/>
                  </a:cubicBezTo>
                  <a:cubicBezTo>
                    <a:pt x="2156" y="1022"/>
                    <a:pt x="2120" y="998"/>
                    <a:pt x="2096" y="986"/>
                  </a:cubicBezTo>
                  <a:cubicBezTo>
                    <a:pt x="2084" y="974"/>
                    <a:pt x="2061" y="962"/>
                    <a:pt x="2049" y="962"/>
                  </a:cubicBezTo>
                  <a:cubicBezTo>
                    <a:pt x="1970" y="941"/>
                    <a:pt x="1896" y="936"/>
                    <a:pt x="1821" y="936"/>
                  </a:cubicBezTo>
                  <a:cubicBezTo>
                    <a:pt x="1771" y="936"/>
                    <a:pt x="1720" y="938"/>
                    <a:pt x="1668" y="938"/>
                  </a:cubicBezTo>
                  <a:cubicBezTo>
                    <a:pt x="1549" y="938"/>
                    <a:pt x="1430" y="926"/>
                    <a:pt x="1334" y="855"/>
                  </a:cubicBezTo>
                  <a:cubicBezTo>
                    <a:pt x="1315" y="852"/>
                    <a:pt x="1296" y="851"/>
                    <a:pt x="1276" y="851"/>
                  </a:cubicBezTo>
                  <a:cubicBezTo>
                    <a:pt x="1241" y="851"/>
                    <a:pt x="1204" y="854"/>
                    <a:pt x="1168" y="854"/>
                  </a:cubicBezTo>
                  <a:cubicBezTo>
                    <a:pt x="1146" y="854"/>
                    <a:pt x="1123" y="853"/>
                    <a:pt x="1102" y="850"/>
                  </a:cubicBezTo>
                  <a:lnTo>
                    <a:pt x="1102" y="850"/>
                  </a:lnTo>
                  <a:cubicBezTo>
                    <a:pt x="1209" y="811"/>
                    <a:pt x="1144" y="733"/>
                    <a:pt x="1144" y="676"/>
                  </a:cubicBezTo>
                  <a:cubicBezTo>
                    <a:pt x="1072" y="676"/>
                    <a:pt x="1096" y="629"/>
                    <a:pt x="1096" y="581"/>
                  </a:cubicBezTo>
                  <a:lnTo>
                    <a:pt x="1096" y="557"/>
                  </a:lnTo>
                  <a:cubicBezTo>
                    <a:pt x="1025" y="367"/>
                    <a:pt x="906" y="224"/>
                    <a:pt x="775" y="81"/>
                  </a:cubicBezTo>
                  <a:cubicBezTo>
                    <a:pt x="752" y="74"/>
                    <a:pt x="735" y="57"/>
                    <a:pt x="719" y="57"/>
                  </a:cubicBezTo>
                  <a:cubicBezTo>
                    <a:pt x="709" y="57"/>
                    <a:pt x="700" y="63"/>
                    <a:pt x="691" y="81"/>
                  </a:cubicBezTo>
                  <a:cubicBezTo>
                    <a:pt x="685" y="97"/>
                    <a:pt x="682" y="110"/>
                    <a:pt x="682" y="123"/>
                  </a:cubicBezTo>
                  <a:lnTo>
                    <a:pt x="682" y="123"/>
                  </a:lnTo>
                  <a:cubicBezTo>
                    <a:pt x="680" y="110"/>
                    <a:pt x="679" y="96"/>
                    <a:pt x="679" y="81"/>
                  </a:cubicBezTo>
                  <a:cubicBezTo>
                    <a:pt x="679" y="41"/>
                    <a:pt x="669" y="1"/>
                    <a:pt x="63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9"/>
            <p:cNvSpPr/>
            <p:nvPr/>
          </p:nvSpPr>
          <p:spPr>
            <a:xfrm>
              <a:off x="5526875" y="2776075"/>
              <a:ext cx="147300" cy="98700"/>
            </a:xfrm>
            <a:custGeom>
              <a:avLst/>
              <a:gdLst/>
              <a:ahLst/>
              <a:cxnLst/>
              <a:rect l="l" t="t" r="r" b="b"/>
              <a:pathLst>
                <a:path w="5892" h="3948" extrusionOk="0">
                  <a:moveTo>
                    <a:pt x="3155" y="0"/>
                  </a:moveTo>
                  <a:cubicBezTo>
                    <a:pt x="3069" y="33"/>
                    <a:pt x="2972" y="85"/>
                    <a:pt x="2883" y="85"/>
                  </a:cubicBezTo>
                  <a:cubicBezTo>
                    <a:pt x="2875" y="85"/>
                    <a:pt x="2866" y="85"/>
                    <a:pt x="2858" y="83"/>
                  </a:cubicBezTo>
                  <a:cubicBezTo>
                    <a:pt x="2753" y="73"/>
                    <a:pt x="2649" y="69"/>
                    <a:pt x="2544" y="69"/>
                  </a:cubicBezTo>
                  <a:cubicBezTo>
                    <a:pt x="2292" y="69"/>
                    <a:pt x="2042" y="94"/>
                    <a:pt x="1798" y="119"/>
                  </a:cubicBezTo>
                  <a:cubicBezTo>
                    <a:pt x="1679" y="119"/>
                    <a:pt x="1572" y="155"/>
                    <a:pt x="1453" y="155"/>
                  </a:cubicBezTo>
                  <a:cubicBezTo>
                    <a:pt x="1414" y="170"/>
                    <a:pt x="1376" y="177"/>
                    <a:pt x="1337" y="177"/>
                  </a:cubicBezTo>
                  <a:cubicBezTo>
                    <a:pt x="1257" y="177"/>
                    <a:pt x="1176" y="148"/>
                    <a:pt x="1096" y="107"/>
                  </a:cubicBezTo>
                  <a:cubicBezTo>
                    <a:pt x="1050" y="98"/>
                    <a:pt x="1005" y="75"/>
                    <a:pt x="960" y="75"/>
                  </a:cubicBezTo>
                  <a:cubicBezTo>
                    <a:pt x="946" y="75"/>
                    <a:pt x="931" y="78"/>
                    <a:pt x="917" y="83"/>
                  </a:cubicBezTo>
                  <a:cubicBezTo>
                    <a:pt x="750" y="143"/>
                    <a:pt x="572" y="119"/>
                    <a:pt x="429" y="226"/>
                  </a:cubicBezTo>
                  <a:cubicBezTo>
                    <a:pt x="357" y="238"/>
                    <a:pt x="298" y="274"/>
                    <a:pt x="215" y="286"/>
                  </a:cubicBezTo>
                  <a:cubicBezTo>
                    <a:pt x="203" y="334"/>
                    <a:pt x="238" y="357"/>
                    <a:pt x="250" y="393"/>
                  </a:cubicBezTo>
                  <a:cubicBezTo>
                    <a:pt x="274" y="417"/>
                    <a:pt x="334" y="464"/>
                    <a:pt x="298" y="512"/>
                  </a:cubicBezTo>
                  <a:cubicBezTo>
                    <a:pt x="282" y="529"/>
                    <a:pt x="267" y="535"/>
                    <a:pt x="254" y="535"/>
                  </a:cubicBezTo>
                  <a:cubicBezTo>
                    <a:pt x="220" y="535"/>
                    <a:pt x="196" y="490"/>
                    <a:pt x="179" y="464"/>
                  </a:cubicBezTo>
                  <a:cubicBezTo>
                    <a:pt x="153" y="456"/>
                    <a:pt x="133" y="422"/>
                    <a:pt x="102" y="422"/>
                  </a:cubicBezTo>
                  <a:cubicBezTo>
                    <a:pt x="90" y="422"/>
                    <a:pt x="76" y="427"/>
                    <a:pt x="60" y="441"/>
                  </a:cubicBezTo>
                  <a:lnTo>
                    <a:pt x="24" y="464"/>
                  </a:lnTo>
                  <a:cubicBezTo>
                    <a:pt x="24" y="512"/>
                    <a:pt x="12" y="536"/>
                    <a:pt x="0" y="584"/>
                  </a:cubicBezTo>
                  <a:lnTo>
                    <a:pt x="0" y="679"/>
                  </a:lnTo>
                  <a:cubicBezTo>
                    <a:pt x="18" y="661"/>
                    <a:pt x="42" y="652"/>
                    <a:pt x="66" y="652"/>
                  </a:cubicBezTo>
                  <a:cubicBezTo>
                    <a:pt x="90" y="652"/>
                    <a:pt x="113" y="661"/>
                    <a:pt x="131" y="679"/>
                  </a:cubicBezTo>
                  <a:cubicBezTo>
                    <a:pt x="131" y="691"/>
                    <a:pt x="119" y="750"/>
                    <a:pt x="96" y="774"/>
                  </a:cubicBezTo>
                  <a:cubicBezTo>
                    <a:pt x="84" y="810"/>
                    <a:pt x="36" y="857"/>
                    <a:pt x="119" y="881"/>
                  </a:cubicBezTo>
                  <a:cubicBezTo>
                    <a:pt x="24" y="929"/>
                    <a:pt x="250" y="1036"/>
                    <a:pt x="84" y="1048"/>
                  </a:cubicBezTo>
                  <a:cubicBezTo>
                    <a:pt x="72" y="1167"/>
                    <a:pt x="179" y="1155"/>
                    <a:pt x="238" y="1191"/>
                  </a:cubicBezTo>
                  <a:cubicBezTo>
                    <a:pt x="453" y="1250"/>
                    <a:pt x="453" y="1250"/>
                    <a:pt x="334" y="1417"/>
                  </a:cubicBezTo>
                  <a:cubicBezTo>
                    <a:pt x="262" y="1572"/>
                    <a:pt x="274" y="1727"/>
                    <a:pt x="298" y="1893"/>
                  </a:cubicBezTo>
                  <a:cubicBezTo>
                    <a:pt x="274" y="1941"/>
                    <a:pt x="274" y="1988"/>
                    <a:pt x="262" y="2024"/>
                  </a:cubicBezTo>
                  <a:cubicBezTo>
                    <a:pt x="310" y="2131"/>
                    <a:pt x="417" y="2119"/>
                    <a:pt x="488" y="2167"/>
                  </a:cubicBezTo>
                  <a:cubicBezTo>
                    <a:pt x="572" y="2191"/>
                    <a:pt x="655" y="2239"/>
                    <a:pt x="750" y="2239"/>
                  </a:cubicBezTo>
                  <a:cubicBezTo>
                    <a:pt x="798" y="2239"/>
                    <a:pt x="858" y="2239"/>
                    <a:pt x="905" y="2227"/>
                  </a:cubicBezTo>
                  <a:cubicBezTo>
                    <a:pt x="965" y="2203"/>
                    <a:pt x="1012" y="2203"/>
                    <a:pt x="1048" y="2191"/>
                  </a:cubicBezTo>
                  <a:cubicBezTo>
                    <a:pt x="1155" y="2191"/>
                    <a:pt x="1250" y="2167"/>
                    <a:pt x="1334" y="2131"/>
                  </a:cubicBezTo>
                  <a:cubicBezTo>
                    <a:pt x="1381" y="2119"/>
                    <a:pt x="1441" y="2119"/>
                    <a:pt x="1489" y="2108"/>
                  </a:cubicBezTo>
                  <a:cubicBezTo>
                    <a:pt x="1525" y="2094"/>
                    <a:pt x="1566" y="2091"/>
                    <a:pt x="1608" y="2091"/>
                  </a:cubicBezTo>
                  <a:cubicBezTo>
                    <a:pt x="1642" y="2091"/>
                    <a:pt x="1677" y="2093"/>
                    <a:pt x="1712" y="2093"/>
                  </a:cubicBezTo>
                  <a:cubicBezTo>
                    <a:pt x="1745" y="2093"/>
                    <a:pt x="1778" y="2091"/>
                    <a:pt x="1810" y="2084"/>
                  </a:cubicBezTo>
                  <a:cubicBezTo>
                    <a:pt x="1965" y="2084"/>
                    <a:pt x="2096" y="2108"/>
                    <a:pt x="2215" y="2167"/>
                  </a:cubicBezTo>
                  <a:cubicBezTo>
                    <a:pt x="2298" y="2191"/>
                    <a:pt x="2382" y="2227"/>
                    <a:pt x="2453" y="2262"/>
                  </a:cubicBezTo>
                  <a:cubicBezTo>
                    <a:pt x="2798" y="2489"/>
                    <a:pt x="3132" y="2727"/>
                    <a:pt x="3465" y="2953"/>
                  </a:cubicBezTo>
                  <a:cubicBezTo>
                    <a:pt x="3548" y="3001"/>
                    <a:pt x="3655" y="3060"/>
                    <a:pt x="3727" y="3131"/>
                  </a:cubicBezTo>
                  <a:cubicBezTo>
                    <a:pt x="3834" y="3191"/>
                    <a:pt x="3929" y="3251"/>
                    <a:pt x="4025" y="3322"/>
                  </a:cubicBezTo>
                  <a:cubicBezTo>
                    <a:pt x="4144" y="3382"/>
                    <a:pt x="4227" y="3489"/>
                    <a:pt x="4358" y="3501"/>
                  </a:cubicBezTo>
                  <a:cubicBezTo>
                    <a:pt x="4368" y="3499"/>
                    <a:pt x="4377" y="3498"/>
                    <a:pt x="4387" y="3498"/>
                  </a:cubicBezTo>
                  <a:cubicBezTo>
                    <a:pt x="4471" y="3498"/>
                    <a:pt x="4554" y="3558"/>
                    <a:pt x="4631" y="3558"/>
                  </a:cubicBezTo>
                  <a:cubicBezTo>
                    <a:pt x="4648" y="3558"/>
                    <a:pt x="4666" y="3555"/>
                    <a:pt x="4683" y="3547"/>
                  </a:cubicBezTo>
                  <a:lnTo>
                    <a:pt x="4683" y="3547"/>
                  </a:lnTo>
                  <a:cubicBezTo>
                    <a:pt x="4661" y="3562"/>
                    <a:pt x="4634" y="3581"/>
                    <a:pt x="4608" y="3608"/>
                  </a:cubicBezTo>
                  <a:cubicBezTo>
                    <a:pt x="4608" y="3620"/>
                    <a:pt x="4608" y="3620"/>
                    <a:pt x="4620" y="3643"/>
                  </a:cubicBezTo>
                  <a:cubicBezTo>
                    <a:pt x="4656" y="3655"/>
                    <a:pt x="4703" y="3655"/>
                    <a:pt x="4727" y="3667"/>
                  </a:cubicBezTo>
                  <a:cubicBezTo>
                    <a:pt x="4822" y="3715"/>
                    <a:pt x="4965" y="3679"/>
                    <a:pt x="5001" y="3834"/>
                  </a:cubicBezTo>
                  <a:lnTo>
                    <a:pt x="5037" y="3882"/>
                  </a:lnTo>
                  <a:cubicBezTo>
                    <a:pt x="5096" y="3932"/>
                    <a:pt x="5161" y="3947"/>
                    <a:pt x="5228" y="3947"/>
                  </a:cubicBezTo>
                  <a:cubicBezTo>
                    <a:pt x="5255" y="3947"/>
                    <a:pt x="5283" y="3945"/>
                    <a:pt x="5310" y="3941"/>
                  </a:cubicBezTo>
                  <a:cubicBezTo>
                    <a:pt x="5430" y="3905"/>
                    <a:pt x="5560" y="3893"/>
                    <a:pt x="5680" y="3882"/>
                  </a:cubicBezTo>
                  <a:cubicBezTo>
                    <a:pt x="5799" y="3846"/>
                    <a:pt x="5834" y="3739"/>
                    <a:pt x="5834" y="3643"/>
                  </a:cubicBezTo>
                  <a:lnTo>
                    <a:pt x="5834" y="3524"/>
                  </a:lnTo>
                  <a:cubicBezTo>
                    <a:pt x="5811" y="3310"/>
                    <a:pt x="5834" y="3120"/>
                    <a:pt x="5834" y="2905"/>
                  </a:cubicBezTo>
                  <a:cubicBezTo>
                    <a:pt x="5799" y="2846"/>
                    <a:pt x="5811" y="2786"/>
                    <a:pt x="5799" y="2727"/>
                  </a:cubicBezTo>
                  <a:cubicBezTo>
                    <a:pt x="5775" y="2597"/>
                    <a:pt x="5891" y="2468"/>
                    <a:pt x="5790" y="2327"/>
                  </a:cubicBezTo>
                  <a:lnTo>
                    <a:pt x="5790" y="2327"/>
                  </a:lnTo>
                  <a:cubicBezTo>
                    <a:pt x="5793" y="2329"/>
                    <a:pt x="5796" y="2330"/>
                    <a:pt x="5800" y="2330"/>
                  </a:cubicBezTo>
                  <a:cubicBezTo>
                    <a:pt x="5803" y="2330"/>
                    <a:pt x="5807" y="2328"/>
                    <a:pt x="5811" y="2322"/>
                  </a:cubicBezTo>
                  <a:cubicBezTo>
                    <a:pt x="5834" y="2310"/>
                    <a:pt x="5846" y="2298"/>
                    <a:pt x="5846" y="2286"/>
                  </a:cubicBezTo>
                  <a:cubicBezTo>
                    <a:pt x="5846" y="2167"/>
                    <a:pt x="5811" y="2060"/>
                    <a:pt x="5775" y="1953"/>
                  </a:cubicBezTo>
                  <a:cubicBezTo>
                    <a:pt x="5727" y="1917"/>
                    <a:pt x="5668" y="1881"/>
                    <a:pt x="5596" y="1881"/>
                  </a:cubicBezTo>
                  <a:cubicBezTo>
                    <a:pt x="5553" y="1886"/>
                    <a:pt x="5511" y="1893"/>
                    <a:pt x="5472" y="1893"/>
                  </a:cubicBezTo>
                  <a:cubicBezTo>
                    <a:pt x="5416" y="1893"/>
                    <a:pt x="5365" y="1878"/>
                    <a:pt x="5322" y="1822"/>
                  </a:cubicBezTo>
                  <a:cubicBezTo>
                    <a:pt x="5382" y="1810"/>
                    <a:pt x="5441" y="1786"/>
                    <a:pt x="5418" y="1715"/>
                  </a:cubicBezTo>
                  <a:cubicBezTo>
                    <a:pt x="4977" y="1298"/>
                    <a:pt x="4489" y="976"/>
                    <a:pt x="4013" y="595"/>
                  </a:cubicBezTo>
                  <a:cubicBezTo>
                    <a:pt x="3941" y="595"/>
                    <a:pt x="3870" y="584"/>
                    <a:pt x="3834" y="512"/>
                  </a:cubicBezTo>
                  <a:cubicBezTo>
                    <a:pt x="3763" y="393"/>
                    <a:pt x="3655" y="286"/>
                    <a:pt x="3536" y="214"/>
                  </a:cubicBezTo>
                  <a:cubicBezTo>
                    <a:pt x="3417" y="143"/>
                    <a:pt x="3310" y="24"/>
                    <a:pt x="3155"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9"/>
            <p:cNvSpPr/>
            <p:nvPr/>
          </p:nvSpPr>
          <p:spPr>
            <a:xfrm>
              <a:off x="4764500" y="3140575"/>
              <a:ext cx="117375" cy="110700"/>
            </a:xfrm>
            <a:custGeom>
              <a:avLst/>
              <a:gdLst/>
              <a:ahLst/>
              <a:cxnLst/>
              <a:rect l="l" t="t" r="r" b="b"/>
              <a:pathLst>
                <a:path w="4695" h="4428" extrusionOk="0">
                  <a:moveTo>
                    <a:pt x="3688" y="1"/>
                  </a:moveTo>
                  <a:cubicBezTo>
                    <a:pt x="3645" y="1"/>
                    <a:pt x="3599" y="10"/>
                    <a:pt x="3551" y="29"/>
                  </a:cubicBezTo>
                  <a:cubicBezTo>
                    <a:pt x="3448" y="113"/>
                    <a:pt x="3345" y="190"/>
                    <a:pt x="3208" y="190"/>
                  </a:cubicBezTo>
                  <a:cubicBezTo>
                    <a:pt x="3170" y="190"/>
                    <a:pt x="3130" y="185"/>
                    <a:pt x="3087" y="172"/>
                  </a:cubicBezTo>
                  <a:cubicBezTo>
                    <a:pt x="3063" y="172"/>
                    <a:pt x="3016" y="184"/>
                    <a:pt x="2992" y="208"/>
                  </a:cubicBezTo>
                  <a:cubicBezTo>
                    <a:pt x="2813" y="255"/>
                    <a:pt x="2647" y="315"/>
                    <a:pt x="2492" y="446"/>
                  </a:cubicBezTo>
                  <a:cubicBezTo>
                    <a:pt x="2468" y="482"/>
                    <a:pt x="2408" y="529"/>
                    <a:pt x="2468" y="589"/>
                  </a:cubicBezTo>
                  <a:cubicBezTo>
                    <a:pt x="2492" y="636"/>
                    <a:pt x="2468" y="648"/>
                    <a:pt x="2432" y="648"/>
                  </a:cubicBezTo>
                  <a:cubicBezTo>
                    <a:pt x="2397" y="648"/>
                    <a:pt x="2349" y="624"/>
                    <a:pt x="2301" y="624"/>
                  </a:cubicBezTo>
                  <a:cubicBezTo>
                    <a:pt x="2285" y="624"/>
                    <a:pt x="2264" y="630"/>
                    <a:pt x="2248" y="630"/>
                  </a:cubicBezTo>
                  <a:cubicBezTo>
                    <a:pt x="2240" y="630"/>
                    <a:pt x="2234" y="628"/>
                    <a:pt x="2230" y="624"/>
                  </a:cubicBezTo>
                  <a:cubicBezTo>
                    <a:pt x="2186" y="603"/>
                    <a:pt x="2146" y="592"/>
                    <a:pt x="2108" y="592"/>
                  </a:cubicBezTo>
                  <a:cubicBezTo>
                    <a:pt x="2044" y="592"/>
                    <a:pt x="1989" y="624"/>
                    <a:pt x="1944" y="684"/>
                  </a:cubicBezTo>
                  <a:cubicBezTo>
                    <a:pt x="1916" y="712"/>
                    <a:pt x="1892" y="723"/>
                    <a:pt x="1868" y="723"/>
                  </a:cubicBezTo>
                  <a:cubicBezTo>
                    <a:pt x="1851" y="723"/>
                    <a:pt x="1833" y="718"/>
                    <a:pt x="1813" y="708"/>
                  </a:cubicBezTo>
                  <a:cubicBezTo>
                    <a:pt x="1779" y="691"/>
                    <a:pt x="1746" y="674"/>
                    <a:pt x="1716" y="674"/>
                  </a:cubicBezTo>
                  <a:cubicBezTo>
                    <a:pt x="1704" y="674"/>
                    <a:pt x="1693" y="677"/>
                    <a:pt x="1682" y="684"/>
                  </a:cubicBezTo>
                  <a:cubicBezTo>
                    <a:pt x="1646" y="696"/>
                    <a:pt x="1623" y="708"/>
                    <a:pt x="1623" y="755"/>
                  </a:cubicBezTo>
                  <a:cubicBezTo>
                    <a:pt x="1640" y="806"/>
                    <a:pt x="1632" y="821"/>
                    <a:pt x="1606" y="821"/>
                  </a:cubicBezTo>
                  <a:cubicBezTo>
                    <a:pt x="1595" y="821"/>
                    <a:pt x="1580" y="818"/>
                    <a:pt x="1563" y="815"/>
                  </a:cubicBezTo>
                  <a:cubicBezTo>
                    <a:pt x="1539" y="827"/>
                    <a:pt x="1527" y="827"/>
                    <a:pt x="1515" y="839"/>
                  </a:cubicBezTo>
                  <a:cubicBezTo>
                    <a:pt x="1361" y="993"/>
                    <a:pt x="1230" y="1113"/>
                    <a:pt x="1051" y="1220"/>
                  </a:cubicBezTo>
                  <a:cubicBezTo>
                    <a:pt x="980" y="1255"/>
                    <a:pt x="920" y="1315"/>
                    <a:pt x="908" y="1410"/>
                  </a:cubicBezTo>
                  <a:cubicBezTo>
                    <a:pt x="884" y="1458"/>
                    <a:pt x="884" y="1482"/>
                    <a:pt x="884" y="1529"/>
                  </a:cubicBezTo>
                  <a:cubicBezTo>
                    <a:pt x="908" y="1636"/>
                    <a:pt x="884" y="1732"/>
                    <a:pt x="908" y="1827"/>
                  </a:cubicBezTo>
                  <a:cubicBezTo>
                    <a:pt x="932" y="1898"/>
                    <a:pt x="920" y="1958"/>
                    <a:pt x="932" y="2029"/>
                  </a:cubicBezTo>
                  <a:cubicBezTo>
                    <a:pt x="968" y="2089"/>
                    <a:pt x="968" y="2172"/>
                    <a:pt x="980" y="2244"/>
                  </a:cubicBezTo>
                  <a:cubicBezTo>
                    <a:pt x="990" y="2317"/>
                    <a:pt x="973" y="2353"/>
                    <a:pt x="905" y="2353"/>
                  </a:cubicBezTo>
                  <a:cubicBezTo>
                    <a:pt x="895" y="2353"/>
                    <a:pt x="884" y="2352"/>
                    <a:pt x="873" y="2351"/>
                  </a:cubicBezTo>
                  <a:lnTo>
                    <a:pt x="742" y="2351"/>
                  </a:lnTo>
                  <a:cubicBezTo>
                    <a:pt x="730" y="2351"/>
                    <a:pt x="706" y="2363"/>
                    <a:pt x="694" y="2363"/>
                  </a:cubicBezTo>
                  <a:cubicBezTo>
                    <a:pt x="646" y="2375"/>
                    <a:pt x="622" y="2410"/>
                    <a:pt x="587" y="2434"/>
                  </a:cubicBezTo>
                  <a:cubicBezTo>
                    <a:pt x="570" y="2485"/>
                    <a:pt x="529" y="2500"/>
                    <a:pt x="490" y="2500"/>
                  </a:cubicBezTo>
                  <a:cubicBezTo>
                    <a:pt x="473" y="2500"/>
                    <a:pt x="458" y="2497"/>
                    <a:pt x="444" y="2494"/>
                  </a:cubicBezTo>
                  <a:cubicBezTo>
                    <a:pt x="414" y="2488"/>
                    <a:pt x="386" y="2485"/>
                    <a:pt x="359" y="2485"/>
                  </a:cubicBezTo>
                  <a:cubicBezTo>
                    <a:pt x="277" y="2485"/>
                    <a:pt x="206" y="2506"/>
                    <a:pt x="134" y="2506"/>
                  </a:cubicBezTo>
                  <a:cubicBezTo>
                    <a:pt x="111" y="2506"/>
                    <a:pt x="111" y="2506"/>
                    <a:pt x="99" y="2529"/>
                  </a:cubicBezTo>
                  <a:cubicBezTo>
                    <a:pt x="15" y="2613"/>
                    <a:pt x="111" y="2672"/>
                    <a:pt x="134" y="2744"/>
                  </a:cubicBezTo>
                  <a:cubicBezTo>
                    <a:pt x="134" y="2827"/>
                    <a:pt x="87" y="2898"/>
                    <a:pt x="99" y="2970"/>
                  </a:cubicBezTo>
                  <a:cubicBezTo>
                    <a:pt x="111" y="3065"/>
                    <a:pt x="158" y="3137"/>
                    <a:pt x="170" y="3208"/>
                  </a:cubicBezTo>
                  <a:cubicBezTo>
                    <a:pt x="156" y="3194"/>
                    <a:pt x="144" y="3190"/>
                    <a:pt x="132" y="3190"/>
                  </a:cubicBezTo>
                  <a:cubicBezTo>
                    <a:pt x="101" y="3190"/>
                    <a:pt x="73" y="3220"/>
                    <a:pt x="39" y="3220"/>
                  </a:cubicBezTo>
                  <a:cubicBezTo>
                    <a:pt x="27" y="3244"/>
                    <a:pt x="27" y="3268"/>
                    <a:pt x="39" y="3279"/>
                  </a:cubicBezTo>
                  <a:cubicBezTo>
                    <a:pt x="49" y="3297"/>
                    <a:pt x="50" y="3302"/>
                    <a:pt x="45" y="3302"/>
                  </a:cubicBezTo>
                  <a:cubicBezTo>
                    <a:pt x="38" y="3302"/>
                    <a:pt x="19" y="3288"/>
                    <a:pt x="9" y="3288"/>
                  </a:cubicBezTo>
                  <a:cubicBezTo>
                    <a:pt x="3" y="3288"/>
                    <a:pt x="0" y="3292"/>
                    <a:pt x="3" y="3303"/>
                  </a:cubicBezTo>
                  <a:cubicBezTo>
                    <a:pt x="3" y="3375"/>
                    <a:pt x="87" y="3601"/>
                    <a:pt x="99" y="3625"/>
                  </a:cubicBezTo>
                  <a:cubicBezTo>
                    <a:pt x="99" y="3625"/>
                    <a:pt x="93" y="3619"/>
                    <a:pt x="83" y="3619"/>
                  </a:cubicBezTo>
                  <a:cubicBezTo>
                    <a:pt x="77" y="3619"/>
                    <a:pt x="71" y="3621"/>
                    <a:pt x="63" y="3625"/>
                  </a:cubicBezTo>
                  <a:cubicBezTo>
                    <a:pt x="51" y="3649"/>
                    <a:pt x="51" y="3672"/>
                    <a:pt x="51" y="3684"/>
                  </a:cubicBezTo>
                  <a:cubicBezTo>
                    <a:pt x="75" y="3744"/>
                    <a:pt x="87" y="3803"/>
                    <a:pt x="158" y="3815"/>
                  </a:cubicBezTo>
                  <a:cubicBezTo>
                    <a:pt x="194" y="3815"/>
                    <a:pt x="206" y="3839"/>
                    <a:pt x="218" y="3839"/>
                  </a:cubicBezTo>
                  <a:cubicBezTo>
                    <a:pt x="235" y="3836"/>
                    <a:pt x="248" y="3834"/>
                    <a:pt x="260" y="3834"/>
                  </a:cubicBezTo>
                  <a:cubicBezTo>
                    <a:pt x="286" y="3834"/>
                    <a:pt x="300" y="3843"/>
                    <a:pt x="325" y="3851"/>
                  </a:cubicBezTo>
                  <a:cubicBezTo>
                    <a:pt x="337" y="3863"/>
                    <a:pt x="337" y="3887"/>
                    <a:pt x="349" y="3887"/>
                  </a:cubicBezTo>
                  <a:cubicBezTo>
                    <a:pt x="396" y="3899"/>
                    <a:pt x="444" y="3899"/>
                    <a:pt x="444" y="3946"/>
                  </a:cubicBezTo>
                  <a:cubicBezTo>
                    <a:pt x="483" y="3985"/>
                    <a:pt x="511" y="4034"/>
                    <a:pt x="556" y="4034"/>
                  </a:cubicBezTo>
                  <a:cubicBezTo>
                    <a:pt x="580" y="4034"/>
                    <a:pt x="609" y="4019"/>
                    <a:pt x="646" y="3982"/>
                  </a:cubicBezTo>
                  <a:cubicBezTo>
                    <a:pt x="670" y="3946"/>
                    <a:pt x="682" y="3899"/>
                    <a:pt x="706" y="3863"/>
                  </a:cubicBezTo>
                  <a:cubicBezTo>
                    <a:pt x="765" y="3827"/>
                    <a:pt x="825" y="3827"/>
                    <a:pt x="896" y="3803"/>
                  </a:cubicBezTo>
                  <a:cubicBezTo>
                    <a:pt x="896" y="3803"/>
                    <a:pt x="920" y="3791"/>
                    <a:pt x="932" y="3791"/>
                  </a:cubicBezTo>
                  <a:cubicBezTo>
                    <a:pt x="961" y="3769"/>
                    <a:pt x="987" y="3751"/>
                    <a:pt x="1008" y="3751"/>
                  </a:cubicBezTo>
                  <a:cubicBezTo>
                    <a:pt x="1032" y="3751"/>
                    <a:pt x="1051" y="3772"/>
                    <a:pt x="1063" y="3827"/>
                  </a:cubicBezTo>
                  <a:lnTo>
                    <a:pt x="1063" y="3863"/>
                  </a:lnTo>
                  <a:cubicBezTo>
                    <a:pt x="1099" y="3911"/>
                    <a:pt x="1111" y="3958"/>
                    <a:pt x="1111" y="4006"/>
                  </a:cubicBezTo>
                  <a:cubicBezTo>
                    <a:pt x="1123" y="4030"/>
                    <a:pt x="1146" y="4030"/>
                    <a:pt x="1158" y="4041"/>
                  </a:cubicBezTo>
                  <a:lnTo>
                    <a:pt x="1218" y="4041"/>
                  </a:lnTo>
                  <a:cubicBezTo>
                    <a:pt x="1226" y="4038"/>
                    <a:pt x="1235" y="4036"/>
                    <a:pt x="1245" y="4036"/>
                  </a:cubicBezTo>
                  <a:cubicBezTo>
                    <a:pt x="1264" y="4036"/>
                    <a:pt x="1285" y="4041"/>
                    <a:pt x="1301" y="4041"/>
                  </a:cubicBezTo>
                  <a:cubicBezTo>
                    <a:pt x="1325" y="4047"/>
                    <a:pt x="1349" y="4050"/>
                    <a:pt x="1373" y="4050"/>
                  </a:cubicBezTo>
                  <a:cubicBezTo>
                    <a:pt x="1396" y="4050"/>
                    <a:pt x="1420" y="4047"/>
                    <a:pt x="1444" y="4041"/>
                  </a:cubicBezTo>
                  <a:cubicBezTo>
                    <a:pt x="1471" y="4028"/>
                    <a:pt x="1497" y="4022"/>
                    <a:pt x="1523" y="4022"/>
                  </a:cubicBezTo>
                  <a:cubicBezTo>
                    <a:pt x="1586" y="4022"/>
                    <a:pt x="1643" y="4058"/>
                    <a:pt x="1694" y="4101"/>
                  </a:cubicBezTo>
                  <a:cubicBezTo>
                    <a:pt x="1754" y="4149"/>
                    <a:pt x="1813" y="4232"/>
                    <a:pt x="1896" y="4268"/>
                  </a:cubicBezTo>
                  <a:cubicBezTo>
                    <a:pt x="1901" y="4269"/>
                    <a:pt x="1906" y="4270"/>
                    <a:pt x="1912" y="4270"/>
                  </a:cubicBezTo>
                  <a:cubicBezTo>
                    <a:pt x="1926" y="4270"/>
                    <a:pt x="1941" y="4266"/>
                    <a:pt x="1953" y="4266"/>
                  </a:cubicBezTo>
                  <a:cubicBezTo>
                    <a:pt x="1973" y="4266"/>
                    <a:pt x="1982" y="4276"/>
                    <a:pt x="1956" y="4327"/>
                  </a:cubicBezTo>
                  <a:lnTo>
                    <a:pt x="1992" y="4351"/>
                  </a:lnTo>
                  <a:cubicBezTo>
                    <a:pt x="2071" y="4400"/>
                    <a:pt x="2123" y="4427"/>
                    <a:pt x="2160" y="4427"/>
                  </a:cubicBezTo>
                  <a:cubicBezTo>
                    <a:pt x="2212" y="4427"/>
                    <a:pt x="2233" y="4374"/>
                    <a:pt x="2254" y="4256"/>
                  </a:cubicBezTo>
                  <a:cubicBezTo>
                    <a:pt x="2254" y="4232"/>
                    <a:pt x="2277" y="4208"/>
                    <a:pt x="2277" y="4196"/>
                  </a:cubicBezTo>
                  <a:cubicBezTo>
                    <a:pt x="2289" y="4113"/>
                    <a:pt x="2301" y="4041"/>
                    <a:pt x="2337" y="3970"/>
                  </a:cubicBezTo>
                  <a:cubicBezTo>
                    <a:pt x="2349" y="3958"/>
                    <a:pt x="2349" y="3922"/>
                    <a:pt x="2361" y="3899"/>
                  </a:cubicBezTo>
                  <a:cubicBezTo>
                    <a:pt x="2373" y="3815"/>
                    <a:pt x="2432" y="3756"/>
                    <a:pt x="2408" y="3684"/>
                  </a:cubicBezTo>
                  <a:cubicBezTo>
                    <a:pt x="2343" y="3477"/>
                    <a:pt x="2397" y="3360"/>
                    <a:pt x="2562" y="3360"/>
                  </a:cubicBezTo>
                  <a:cubicBezTo>
                    <a:pt x="2578" y="3360"/>
                    <a:pt x="2594" y="3361"/>
                    <a:pt x="2611" y="3363"/>
                  </a:cubicBezTo>
                  <a:cubicBezTo>
                    <a:pt x="2671" y="3325"/>
                    <a:pt x="2721" y="3279"/>
                    <a:pt x="2774" y="3279"/>
                  </a:cubicBezTo>
                  <a:cubicBezTo>
                    <a:pt x="2805" y="3279"/>
                    <a:pt x="2837" y="3295"/>
                    <a:pt x="2873" y="3339"/>
                  </a:cubicBezTo>
                  <a:cubicBezTo>
                    <a:pt x="2883" y="3354"/>
                    <a:pt x="2897" y="3361"/>
                    <a:pt x="2913" y="3361"/>
                  </a:cubicBezTo>
                  <a:cubicBezTo>
                    <a:pt x="2936" y="3361"/>
                    <a:pt x="2964" y="3348"/>
                    <a:pt x="2992" y="3327"/>
                  </a:cubicBezTo>
                  <a:cubicBezTo>
                    <a:pt x="3051" y="3256"/>
                    <a:pt x="3147" y="3208"/>
                    <a:pt x="3230" y="3125"/>
                  </a:cubicBezTo>
                  <a:cubicBezTo>
                    <a:pt x="3240" y="3083"/>
                    <a:pt x="3233" y="3062"/>
                    <a:pt x="3217" y="3053"/>
                  </a:cubicBezTo>
                  <a:lnTo>
                    <a:pt x="3217" y="3053"/>
                  </a:lnTo>
                  <a:cubicBezTo>
                    <a:pt x="3268" y="3033"/>
                    <a:pt x="3291" y="2984"/>
                    <a:pt x="3266" y="2898"/>
                  </a:cubicBezTo>
                  <a:lnTo>
                    <a:pt x="3266" y="2898"/>
                  </a:lnTo>
                  <a:cubicBezTo>
                    <a:pt x="3275" y="2921"/>
                    <a:pt x="3289" y="2928"/>
                    <a:pt x="3305" y="2928"/>
                  </a:cubicBezTo>
                  <a:cubicBezTo>
                    <a:pt x="3330" y="2928"/>
                    <a:pt x="3358" y="2910"/>
                    <a:pt x="3373" y="2910"/>
                  </a:cubicBezTo>
                  <a:cubicBezTo>
                    <a:pt x="3468" y="2898"/>
                    <a:pt x="3504" y="2851"/>
                    <a:pt x="3540" y="2768"/>
                  </a:cubicBezTo>
                  <a:cubicBezTo>
                    <a:pt x="3550" y="2714"/>
                    <a:pt x="3580" y="2670"/>
                    <a:pt x="3637" y="2670"/>
                  </a:cubicBezTo>
                  <a:cubicBezTo>
                    <a:pt x="3644" y="2670"/>
                    <a:pt x="3651" y="2671"/>
                    <a:pt x="3659" y="2672"/>
                  </a:cubicBezTo>
                  <a:cubicBezTo>
                    <a:pt x="3742" y="2648"/>
                    <a:pt x="3766" y="2565"/>
                    <a:pt x="3790" y="2494"/>
                  </a:cubicBezTo>
                  <a:cubicBezTo>
                    <a:pt x="3801" y="2387"/>
                    <a:pt x="3849" y="2315"/>
                    <a:pt x="3956" y="2291"/>
                  </a:cubicBezTo>
                  <a:cubicBezTo>
                    <a:pt x="3980" y="2291"/>
                    <a:pt x="4004" y="2267"/>
                    <a:pt x="4016" y="2244"/>
                  </a:cubicBezTo>
                  <a:cubicBezTo>
                    <a:pt x="4028" y="2184"/>
                    <a:pt x="4087" y="2184"/>
                    <a:pt x="4135" y="2184"/>
                  </a:cubicBezTo>
                  <a:cubicBezTo>
                    <a:pt x="4159" y="2184"/>
                    <a:pt x="4194" y="2172"/>
                    <a:pt x="4218" y="2148"/>
                  </a:cubicBezTo>
                  <a:cubicBezTo>
                    <a:pt x="4361" y="2077"/>
                    <a:pt x="4385" y="1946"/>
                    <a:pt x="4397" y="1815"/>
                  </a:cubicBezTo>
                  <a:cubicBezTo>
                    <a:pt x="4421" y="1732"/>
                    <a:pt x="4444" y="1648"/>
                    <a:pt x="4504" y="1589"/>
                  </a:cubicBezTo>
                  <a:cubicBezTo>
                    <a:pt x="4516" y="1553"/>
                    <a:pt x="4552" y="1541"/>
                    <a:pt x="4563" y="1494"/>
                  </a:cubicBezTo>
                  <a:cubicBezTo>
                    <a:pt x="4563" y="1470"/>
                    <a:pt x="4599" y="1458"/>
                    <a:pt x="4623" y="1458"/>
                  </a:cubicBezTo>
                  <a:cubicBezTo>
                    <a:pt x="4659" y="1458"/>
                    <a:pt x="4683" y="1434"/>
                    <a:pt x="4694" y="1422"/>
                  </a:cubicBezTo>
                  <a:cubicBezTo>
                    <a:pt x="4683" y="1291"/>
                    <a:pt x="4671" y="1160"/>
                    <a:pt x="4683" y="1017"/>
                  </a:cubicBezTo>
                  <a:cubicBezTo>
                    <a:pt x="4683" y="958"/>
                    <a:pt x="4671" y="922"/>
                    <a:pt x="4659" y="863"/>
                  </a:cubicBezTo>
                  <a:cubicBezTo>
                    <a:pt x="4635" y="743"/>
                    <a:pt x="4575" y="636"/>
                    <a:pt x="4623" y="517"/>
                  </a:cubicBezTo>
                  <a:cubicBezTo>
                    <a:pt x="4623" y="482"/>
                    <a:pt x="4623" y="458"/>
                    <a:pt x="4611" y="422"/>
                  </a:cubicBezTo>
                  <a:cubicBezTo>
                    <a:pt x="4516" y="303"/>
                    <a:pt x="4397" y="231"/>
                    <a:pt x="4254" y="220"/>
                  </a:cubicBezTo>
                  <a:cubicBezTo>
                    <a:pt x="4099" y="208"/>
                    <a:pt x="3980" y="160"/>
                    <a:pt x="3861" y="65"/>
                  </a:cubicBezTo>
                  <a:cubicBezTo>
                    <a:pt x="3811" y="22"/>
                    <a:pt x="3752" y="1"/>
                    <a:pt x="3688"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9"/>
            <p:cNvSpPr/>
            <p:nvPr/>
          </p:nvSpPr>
          <p:spPr>
            <a:xfrm>
              <a:off x="1906475" y="1466675"/>
              <a:ext cx="3163525" cy="2660175"/>
            </a:xfrm>
            <a:custGeom>
              <a:avLst/>
              <a:gdLst/>
              <a:ahLst/>
              <a:cxnLst/>
              <a:rect l="l" t="t" r="r" b="b"/>
              <a:pathLst>
                <a:path w="126541" h="106407" extrusionOk="0">
                  <a:moveTo>
                    <a:pt x="17169" y="1"/>
                  </a:moveTo>
                  <a:lnTo>
                    <a:pt x="16836" y="60"/>
                  </a:lnTo>
                  <a:lnTo>
                    <a:pt x="16526" y="370"/>
                  </a:lnTo>
                  <a:lnTo>
                    <a:pt x="16169" y="572"/>
                  </a:lnTo>
                  <a:lnTo>
                    <a:pt x="15812" y="786"/>
                  </a:lnTo>
                  <a:lnTo>
                    <a:pt x="15610" y="834"/>
                  </a:lnTo>
                  <a:lnTo>
                    <a:pt x="15514" y="667"/>
                  </a:lnTo>
                  <a:lnTo>
                    <a:pt x="15121" y="72"/>
                  </a:lnTo>
                  <a:lnTo>
                    <a:pt x="14455" y="334"/>
                  </a:lnTo>
                  <a:lnTo>
                    <a:pt x="13752" y="906"/>
                  </a:lnTo>
                  <a:lnTo>
                    <a:pt x="13038" y="1394"/>
                  </a:lnTo>
                  <a:lnTo>
                    <a:pt x="12324" y="1739"/>
                  </a:lnTo>
                  <a:lnTo>
                    <a:pt x="11657" y="2156"/>
                  </a:lnTo>
                  <a:lnTo>
                    <a:pt x="11383" y="2334"/>
                  </a:lnTo>
                  <a:lnTo>
                    <a:pt x="11050" y="2358"/>
                  </a:lnTo>
                  <a:lnTo>
                    <a:pt x="10728" y="2596"/>
                  </a:lnTo>
                  <a:lnTo>
                    <a:pt x="10609" y="3049"/>
                  </a:lnTo>
                  <a:lnTo>
                    <a:pt x="10466" y="3251"/>
                  </a:lnTo>
                  <a:lnTo>
                    <a:pt x="10514" y="3549"/>
                  </a:lnTo>
                  <a:lnTo>
                    <a:pt x="10633" y="3608"/>
                  </a:lnTo>
                  <a:lnTo>
                    <a:pt x="10764" y="3584"/>
                  </a:lnTo>
                  <a:lnTo>
                    <a:pt x="10990" y="3525"/>
                  </a:lnTo>
                  <a:lnTo>
                    <a:pt x="11192" y="3608"/>
                  </a:lnTo>
                  <a:lnTo>
                    <a:pt x="10966" y="3834"/>
                  </a:lnTo>
                  <a:lnTo>
                    <a:pt x="10847" y="4073"/>
                  </a:lnTo>
                  <a:lnTo>
                    <a:pt x="11121" y="4263"/>
                  </a:lnTo>
                  <a:lnTo>
                    <a:pt x="11478" y="4346"/>
                  </a:lnTo>
                  <a:lnTo>
                    <a:pt x="11669" y="4323"/>
                  </a:lnTo>
                  <a:lnTo>
                    <a:pt x="11871" y="4299"/>
                  </a:lnTo>
                  <a:lnTo>
                    <a:pt x="11990" y="4358"/>
                  </a:lnTo>
                  <a:lnTo>
                    <a:pt x="12073" y="4466"/>
                  </a:lnTo>
                  <a:lnTo>
                    <a:pt x="11621" y="4835"/>
                  </a:lnTo>
                  <a:lnTo>
                    <a:pt x="11073" y="5001"/>
                  </a:lnTo>
                  <a:lnTo>
                    <a:pt x="10383" y="4727"/>
                  </a:lnTo>
                  <a:lnTo>
                    <a:pt x="9871" y="5454"/>
                  </a:lnTo>
                  <a:lnTo>
                    <a:pt x="9597" y="4739"/>
                  </a:lnTo>
                  <a:lnTo>
                    <a:pt x="9061" y="4942"/>
                  </a:lnTo>
                  <a:lnTo>
                    <a:pt x="8228" y="5335"/>
                  </a:lnTo>
                  <a:lnTo>
                    <a:pt x="7323" y="5454"/>
                  </a:lnTo>
                  <a:lnTo>
                    <a:pt x="6656" y="5537"/>
                  </a:lnTo>
                  <a:lnTo>
                    <a:pt x="6001" y="5478"/>
                  </a:lnTo>
                  <a:lnTo>
                    <a:pt x="5537" y="5073"/>
                  </a:lnTo>
                  <a:lnTo>
                    <a:pt x="5263" y="4442"/>
                  </a:lnTo>
                  <a:lnTo>
                    <a:pt x="4954" y="5085"/>
                  </a:lnTo>
                  <a:lnTo>
                    <a:pt x="4334" y="5335"/>
                  </a:lnTo>
                  <a:lnTo>
                    <a:pt x="3822" y="5561"/>
                  </a:lnTo>
                  <a:lnTo>
                    <a:pt x="3953" y="6085"/>
                  </a:lnTo>
                  <a:lnTo>
                    <a:pt x="2858" y="6573"/>
                  </a:lnTo>
                  <a:lnTo>
                    <a:pt x="1679" y="6644"/>
                  </a:lnTo>
                  <a:lnTo>
                    <a:pt x="1536" y="6692"/>
                  </a:lnTo>
                  <a:lnTo>
                    <a:pt x="1382" y="6799"/>
                  </a:lnTo>
                  <a:lnTo>
                    <a:pt x="1215" y="6978"/>
                  </a:lnTo>
                  <a:lnTo>
                    <a:pt x="1203" y="7216"/>
                  </a:lnTo>
                  <a:lnTo>
                    <a:pt x="1358" y="7394"/>
                  </a:lnTo>
                  <a:lnTo>
                    <a:pt x="1596" y="7383"/>
                  </a:lnTo>
                  <a:lnTo>
                    <a:pt x="1751" y="7347"/>
                  </a:lnTo>
                  <a:lnTo>
                    <a:pt x="1929" y="7442"/>
                  </a:lnTo>
                  <a:lnTo>
                    <a:pt x="1203" y="7883"/>
                  </a:lnTo>
                  <a:lnTo>
                    <a:pt x="429" y="8359"/>
                  </a:lnTo>
                  <a:lnTo>
                    <a:pt x="298" y="8537"/>
                  </a:lnTo>
                  <a:lnTo>
                    <a:pt x="310" y="8776"/>
                  </a:lnTo>
                  <a:lnTo>
                    <a:pt x="524" y="9228"/>
                  </a:lnTo>
                  <a:lnTo>
                    <a:pt x="239" y="9657"/>
                  </a:lnTo>
                  <a:lnTo>
                    <a:pt x="120" y="9847"/>
                  </a:lnTo>
                  <a:lnTo>
                    <a:pt x="60" y="10097"/>
                  </a:lnTo>
                  <a:lnTo>
                    <a:pt x="1" y="10454"/>
                  </a:lnTo>
                  <a:lnTo>
                    <a:pt x="155" y="10740"/>
                  </a:lnTo>
                  <a:lnTo>
                    <a:pt x="393" y="10692"/>
                  </a:lnTo>
                  <a:lnTo>
                    <a:pt x="584" y="10478"/>
                  </a:lnTo>
                  <a:lnTo>
                    <a:pt x="965" y="10264"/>
                  </a:lnTo>
                  <a:lnTo>
                    <a:pt x="1370" y="10300"/>
                  </a:lnTo>
                  <a:lnTo>
                    <a:pt x="1489" y="10538"/>
                  </a:lnTo>
                  <a:lnTo>
                    <a:pt x="1370" y="10800"/>
                  </a:lnTo>
                  <a:lnTo>
                    <a:pt x="1465" y="11097"/>
                  </a:lnTo>
                  <a:lnTo>
                    <a:pt x="1656" y="11347"/>
                  </a:lnTo>
                  <a:lnTo>
                    <a:pt x="1798" y="11526"/>
                  </a:lnTo>
                  <a:lnTo>
                    <a:pt x="1703" y="11740"/>
                  </a:lnTo>
                  <a:lnTo>
                    <a:pt x="1441" y="12097"/>
                  </a:lnTo>
                  <a:lnTo>
                    <a:pt x="1620" y="12502"/>
                  </a:lnTo>
                  <a:lnTo>
                    <a:pt x="2001" y="12586"/>
                  </a:lnTo>
                  <a:lnTo>
                    <a:pt x="2263" y="12300"/>
                  </a:lnTo>
                  <a:lnTo>
                    <a:pt x="2727" y="12181"/>
                  </a:lnTo>
                  <a:lnTo>
                    <a:pt x="3096" y="12466"/>
                  </a:lnTo>
                  <a:lnTo>
                    <a:pt x="3132" y="12752"/>
                  </a:lnTo>
                  <a:lnTo>
                    <a:pt x="2858" y="12895"/>
                  </a:lnTo>
                  <a:lnTo>
                    <a:pt x="2120" y="13812"/>
                  </a:lnTo>
                  <a:cubicBezTo>
                    <a:pt x="2009" y="14651"/>
                    <a:pt x="2082" y="15537"/>
                    <a:pt x="2508" y="15537"/>
                  </a:cubicBezTo>
                  <a:cubicBezTo>
                    <a:pt x="2722" y="15537"/>
                    <a:pt x="3026" y="15311"/>
                    <a:pt x="3441" y="14741"/>
                  </a:cubicBezTo>
                  <a:lnTo>
                    <a:pt x="4180" y="14669"/>
                  </a:lnTo>
                  <a:lnTo>
                    <a:pt x="4227" y="14645"/>
                  </a:lnTo>
                  <a:lnTo>
                    <a:pt x="4287" y="14586"/>
                  </a:lnTo>
                  <a:lnTo>
                    <a:pt x="4501" y="14360"/>
                  </a:lnTo>
                  <a:lnTo>
                    <a:pt x="4763" y="14467"/>
                  </a:lnTo>
                  <a:lnTo>
                    <a:pt x="4918" y="14800"/>
                  </a:lnTo>
                  <a:lnTo>
                    <a:pt x="4704" y="15122"/>
                  </a:lnTo>
                  <a:lnTo>
                    <a:pt x="4453" y="15312"/>
                  </a:lnTo>
                  <a:lnTo>
                    <a:pt x="4358" y="15610"/>
                  </a:lnTo>
                  <a:lnTo>
                    <a:pt x="4299" y="16086"/>
                  </a:lnTo>
                  <a:lnTo>
                    <a:pt x="3918" y="16431"/>
                  </a:lnTo>
                  <a:lnTo>
                    <a:pt x="3572" y="16800"/>
                  </a:lnTo>
                  <a:lnTo>
                    <a:pt x="3572" y="17336"/>
                  </a:lnTo>
                  <a:lnTo>
                    <a:pt x="3918" y="17646"/>
                  </a:lnTo>
                  <a:lnTo>
                    <a:pt x="4406" y="17705"/>
                  </a:lnTo>
                  <a:lnTo>
                    <a:pt x="4823" y="17598"/>
                  </a:lnTo>
                  <a:lnTo>
                    <a:pt x="5275" y="17646"/>
                  </a:lnTo>
                  <a:lnTo>
                    <a:pt x="4930" y="18170"/>
                  </a:lnTo>
                  <a:lnTo>
                    <a:pt x="4358" y="18432"/>
                  </a:lnTo>
                  <a:lnTo>
                    <a:pt x="3870" y="18634"/>
                  </a:lnTo>
                  <a:lnTo>
                    <a:pt x="3703" y="19110"/>
                  </a:lnTo>
                  <a:lnTo>
                    <a:pt x="4025" y="19467"/>
                  </a:lnTo>
                  <a:lnTo>
                    <a:pt x="4561" y="19408"/>
                  </a:lnTo>
                  <a:lnTo>
                    <a:pt x="4870" y="19348"/>
                  </a:lnTo>
                  <a:lnTo>
                    <a:pt x="5108" y="19491"/>
                  </a:lnTo>
                  <a:lnTo>
                    <a:pt x="5013" y="19789"/>
                  </a:lnTo>
                  <a:lnTo>
                    <a:pt x="4704" y="19967"/>
                  </a:lnTo>
                  <a:lnTo>
                    <a:pt x="4537" y="20027"/>
                  </a:lnTo>
                  <a:lnTo>
                    <a:pt x="4382" y="20086"/>
                  </a:lnTo>
                  <a:lnTo>
                    <a:pt x="3608" y="20896"/>
                  </a:lnTo>
                  <a:lnTo>
                    <a:pt x="2906" y="21765"/>
                  </a:lnTo>
                  <a:lnTo>
                    <a:pt x="2846" y="21980"/>
                  </a:lnTo>
                  <a:lnTo>
                    <a:pt x="2906" y="22230"/>
                  </a:lnTo>
                  <a:lnTo>
                    <a:pt x="2965" y="22813"/>
                  </a:lnTo>
                  <a:lnTo>
                    <a:pt x="2858" y="23396"/>
                  </a:lnTo>
                  <a:lnTo>
                    <a:pt x="2858" y="24051"/>
                  </a:lnTo>
                  <a:lnTo>
                    <a:pt x="3525" y="24111"/>
                  </a:lnTo>
                  <a:lnTo>
                    <a:pt x="4418" y="23623"/>
                  </a:lnTo>
                  <a:lnTo>
                    <a:pt x="5073" y="22873"/>
                  </a:lnTo>
                  <a:lnTo>
                    <a:pt x="5406" y="22587"/>
                  </a:lnTo>
                  <a:lnTo>
                    <a:pt x="5823" y="22420"/>
                  </a:lnTo>
                  <a:lnTo>
                    <a:pt x="7740" y="22277"/>
                  </a:lnTo>
                  <a:lnTo>
                    <a:pt x="9597" y="21777"/>
                  </a:lnTo>
                  <a:lnTo>
                    <a:pt x="9978" y="21753"/>
                  </a:lnTo>
                  <a:lnTo>
                    <a:pt x="10157" y="22158"/>
                  </a:lnTo>
                  <a:lnTo>
                    <a:pt x="10252" y="22575"/>
                  </a:lnTo>
                  <a:lnTo>
                    <a:pt x="10669" y="22730"/>
                  </a:lnTo>
                  <a:lnTo>
                    <a:pt x="11109" y="22992"/>
                  </a:lnTo>
                  <a:lnTo>
                    <a:pt x="10990" y="23480"/>
                  </a:lnTo>
                  <a:lnTo>
                    <a:pt x="10764" y="23646"/>
                  </a:lnTo>
                  <a:lnTo>
                    <a:pt x="10514" y="23754"/>
                  </a:lnTo>
                  <a:lnTo>
                    <a:pt x="10026" y="24146"/>
                  </a:lnTo>
                  <a:lnTo>
                    <a:pt x="9716" y="24682"/>
                  </a:lnTo>
                  <a:lnTo>
                    <a:pt x="9787" y="25028"/>
                  </a:lnTo>
                  <a:lnTo>
                    <a:pt x="10145" y="25159"/>
                  </a:lnTo>
                  <a:lnTo>
                    <a:pt x="10228" y="25266"/>
                  </a:lnTo>
                  <a:lnTo>
                    <a:pt x="10180" y="25397"/>
                  </a:lnTo>
                  <a:lnTo>
                    <a:pt x="10061" y="25849"/>
                  </a:lnTo>
                  <a:lnTo>
                    <a:pt x="10311" y="26171"/>
                  </a:lnTo>
                  <a:lnTo>
                    <a:pt x="10847" y="26194"/>
                  </a:lnTo>
                  <a:lnTo>
                    <a:pt x="11359" y="25932"/>
                  </a:lnTo>
                  <a:lnTo>
                    <a:pt x="12300" y="25325"/>
                  </a:lnTo>
                  <a:lnTo>
                    <a:pt x="13407" y="25492"/>
                  </a:lnTo>
                  <a:lnTo>
                    <a:pt x="13705" y="25540"/>
                  </a:lnTo>
                  <a:lnTo>
                    <a:pt x="14002" y="25432"/>
                  </a:lnTo>
                  <a:lnTo>
                    <a:pt x="14479" y="25301"/>
                  </a:lnTo>
                  <a:lnTo>
                    <a:pt x="14895" y="25575"/>
                  </a:lnTo>
                  <a:lnTo>
                    <a:pt x="15705" y="26171"/>
                  </a:lnTo>
                  <a:lnTo>
                    <a:pt x="16717" y="26218"/>
                  </a:lnTo>
                  <a:lnTo>
                    <a:pt x="17026" y="26194"/>
                  </a:lnTo>
                  <a:lnTo>
                    <a:pt x="17312" y="26349"/>
                  </a:lnTo>
                  <a:lnTo>
                    <a:pt x="17967" y="26635"/>
                  </a:lnTo>
                  <a:lnTo>
                    <a:pt x="18598" y="26337"/>
                  </a:lnTo>
                  <a:lnTo>
                    <a:pt x="18931" y="26147"/>
                  </a:lnTo>
                  <a:lnTo>
                    <a:pt x="19301" y="26075"/>
                  </a:lnTo>
                  <a:lnTo>
                    <a:pt x="19932" y="25897"/>
                  </a:lnTo>
                  <a:lnTo>
                    <a:pt x="20098" y="25266"/>
                  </a:lnTo>
                  <a:lnTo>
                    <a:pt x="20229" y="24849"/>
                  </a:lnTo>
                  <a:lnTo>
                    <a:pt x="20479" y="24766"/>
                  </a:lnTo>
                  <a:lnTo>
                    <a:pt x="21503" y="25063"/>
                  </a:lnTo>
                  <a:lnTo>
                    <a:pt x="22527" y="25004"/>
                  </a:lnTo>
                  <a:lnTo>
                    <a:pt x="23468" y="25218"/>
                  </a:lnTo>
                  <a:lnTo>
                    <a:pt x="24230" y="24658"/>
                  </a:lnTo>
                  <a:lnTo>
                    <a:pt x="24337" y="24599"/>
                  </a:lnTo>
                  <a:lnTo>
                    <a:pt x="24480" y="24551"/>
                  </a:lnTo>
                  <a:lnTo>
                    <a:pt x="24611" y="25397"/>
                  </a:lnTo>
                  <a:lnTo>
                    <a:pt x="25468" y="25504"/>
                  </a:lnTo>
                  <a:lnTo>
                    <a:pt x="25778" y="25480"/>
                  </a:lnTo>
                  <a:lnTo>
                    <a:pt x="26087" y="25420"/>
                  </a:lnTo>
                  <a:lnTo>
                    <a:pt x="26373" y="25420"/>
                  </a:lnTo>
                  <a:lnTo>
                    <a:pt x="26480" y="25659"/>
                  </a:lnTo>
                  <a:lnTo>
                    <a:pt x="26563" y="26802"/>
                  </a:lnTo>
                  <a:lnTo>
                    <a:pt x="26361" y="27980"/>
                  </a:lnTo>
                  <a:lnTo>
                    <a:pt x="26337" y="29016"/>
                  </a:lnTo>
                  <a:lnTo>
                    <a:pt x="27135" y="29373"/>
                  </a:lnTo>
                  <a:lnTo>
                    <a:pt x="28468" y="29409"/>
                  </a:lnTo>
                  <a:lnTo>
                    <a:pt x="29492" y="30254"/>
                  </a:lnTo>
                  <a:lnTo>
                    <a:pt x="29719" y="30802"/>
                  </a:lnTo>
                  <a:lnTo>
                    <a:pt x="29457" y="31290"/>
                  </a:lnTo>
                  <a:lnTo>
                    <a:pt x="28897" y="31921"/>
                  </a:lnTo>
                  <a:lnTo>
                    <a:pt x="28564" y="32683"/>
                  </a:lnTo>
                  <a:lnTo>
                    <a:pt x="28445" y="32993"/>
                  </a:lnTo>
                  <a:lnTo>
                    <a:pt x="28230" y="33195"/>
                  </a:lnTo>
                  <a:lnTo>
                    <a:pt x="27564" y="33707"/>
                  </a:lnTo>
                  <a:lnTo>
                    <a:pt x="26992" y="34314"/>
                  </a:lnTo>
                  <a:lnTo>
                    <a:pt x="26694" y="34553"/>
                  </a:lnTo>
                  <a:lnTo>
                    <a:pt x="26361" y="34731"/>
                  </a:lnTo>
                  <a:lnTo>
                    <a:pt x="25111" y="35160"/>
                  </a:lnTo>
                  <a:lnTo>
                    <a:pt x="24111" y="36041"/>
                  </a:lnTo>
                  <a:lnTo>
                    <a:pt x="23801" y="36267"/>
                  </a:lnTo>
                  <a:lnTo>
                    <a:pt x="23515" y="36577"/>
                  </a:lnTo>
                  <a:lnTo>
                    <a:pt x="23099" y="37529"/>
                  </a:lnTo>
                  <a:lnTo>
                    <a:pt x="22099" y="37624"/>
                  </a:lnTo>
                  <a:lnTo>
                    <a:pt x="21789" y="37708"/>
                  </a:lnTo>
                  <a:lnTo>
                    <a:pt x="21849" y="37982"/>
                  </a:lnTo>
                  <a:lnTo>
                    <a:pt x="22265" y="38970"/>
                  </a:lnTo>
                  <a:lnTo>
                    <a:pt x="22682" y="39958"/>
                  </a:lnTo>
                  <a:lnTo>
                    <a:pt x="22789" y="40137"/>
                  </a:lnTo>
                  <a:lnTo>
                    <a:pt x="22741" y="40339"/>
                  </a:lnTo>
                  <a:lnTo>
                    <a:pt x="22503" y="40970"/>
                  </a:lnTo>
                  <a:lnTo>
                    <a:pt x="22563" y="41625"/>
                  </a:lnTo>
                  <a:lnTo>
                    <a:pt x="22741" y="42589"/>
                  </a:lnTo>
                  <a:lnTo>
                    <a:pt x="22551" y="43554"/>
                  </a:lnTo>
                  <a:lnTo>
                    <a:pt x="22515" y="43816"/>
                  </a:lnTo>
                  <a:lnTo>
                    <a:pt x="22646" y="44078"/>
                  </a:lnTo>
                  <a:lnTo>
                    <a:pt x="22801" y="44542"/>
                  </a:lnTo>
                  <a:lnTo>
                    <a:pt x="22527" y="44923"/>
                  </a:lnTo>
                  <a:lnTo>
                    <a:pt x="22230" y="45399"/>
                  </a:lnTo>
                  <a:lnTo>
                    <a:pt x="22265" y="45959"/>
                  </a:lnTo>
                  <a:lnTo>
                    <a:pt x="22349" y="46673"/>
                  </a:lnTo>
                  <a:lnTo>
                    <a:pt x="22075" y="47387"/>
                  </a:lnTo>
                  <a:lnTo>
                    <a:pt x="21563" y="47923"/>
                  </a:lnTo>
                  <a:lnTo>
                    <a:pt x="20896" y="48173"/>
                  </a:lnTo>
                  <a:lnTo>
                    <a:pt x="20658" y="48233"/>
                  </a:lnTo>
                  <a:lnTo>
                    <a:pt x="20432" y="48340"/>
                  </a:lnTo>
                  <a:lnTo>
                    <a:pt x="20063" y="48578"/>
                  </a:lnTo>
                  <a:lnTo>
                    <a:pt x="19944" y="48935"/>
                  </a:lnTo>
                  <a:lnTo>
                    <a:pt x="20039" y="49542"/>
                  </a:lnTo>
                  <a:lnTo>
                    <a:pt x="20372" y="50019"/>
                  </a:lnTo>
                  <a:lnTo>
                    <a:pt x="20729" y="50304"/>
                  </a:lnTo>
                  <a:lnTo>
                    <a:pt x="20920" y="50685"/>
                  </a:lnTo>
                  <a:lnTo>
                    <a:pt x="21027" y="52400"/>
                  </a:lnTo>
                  <a:lnTo>
                    <a:pt x="20301" y="53948"/>
                  </a:lnTo>
                  <a:lnTo>
                    <a:pt x="20015" y="54424"/>
                  </a:lnTo>
                  <a:lnTo>
                    <a:pt x="19836" y="54948"/>
                  </a:lnTo>
                  <a:lnTo>
                    <a:pt x="19372" y="55924"/>
                  </a:lnTo>
                  <a:lnTo>
                    <a:pt x="18277" y="55996"/>
                  </a:lnTo>
                  <a:lnTo>
                    <a:pt x="17515" y="55865"/>
                  </a:lnTo>
                  <a:lnTo>
                    <a:pt x="16776" y="55877"/>
                  </a:lnTo>
                  <a:lnTo>
                    <a:pt x="15622" y="55996"/>
                  </a:lnTo>
                  <a:lnTo>
                    <a:pt x="14526" y="55746"/>
                  </a:lnTo>
                  <a:lnTo>
                    <a:pt x="14312" y="55698"/>
                  </a:lnTo>
                  <a:lnTo>
                    <a:pt x="14157" y="55805"/>
                  </a:lnTo>
                  <a:lnTo>
                    <a:pt x="14109" y="55972"/>
                  </a:lnTo>
                  <a:lnTo>
                    <a:pt x="14181" y="56139"/>
                  </a:lnTo>
                  <a:lnTo>
                    <a:pt x="14526" y="56770"/>
                  </a:lnTo>
                  <a:lnTo>
                    <a:pt x="14955" y="57365"/>
                  </a:lnTo>
                  <a:lnTo>
                    <a:pt x="15205" y="57651"/>
                  </a:lnTo>
                  <a:lnTo>
                    <a:pt x="15241" y="58020"/>
                  </a:lnTo>
                  <a:lnTo>
                    <a:pt x="15252" y="58436"/>
                  </a:lnTo>
                  <a:lnTo>
                    <a:pt x="15586" y="58675"/>
                  </a:lnTo>
                  <a:lnTo>
                    <a:pt x="16003" y="58996"/>
                  </a:lnTo>
                  <a:lnTo>
                    <a:pt x="15943" y="59544"/>
                  </a:lnTo>
                  <a:lnTo>
                    <a:pt x="15836" y="59960"/>
                  </a:lnTo>
                  <a:lnTo>
                    <a:pt x="16003" y="60341"/>
                  </a:lnTo>
                  <a:lnTo>
                    <a:pt x="16491" y="61020"/>
                  </a:lnTo>
                  <a:lnTo>
                    <a:pt x="16634" y="61818"/>
                  </a:lnTo>
                  <a:lnTo>
                    <a:pt x="16788" y="62306"/>
                  </a:lnTo>
                  <a:lnTo>
                    <a:pt x="17169" y="62651"/>
                  </a:lnTo>
                  <a:lnTo>
                    <a:pt x="17431" y="62818"/>
                  </a:lnTo>
                  <a:lnTo>
                    <a:pt x="17550" y="63104"/>
                  </a:lnTo>
                  <a:lnTo>
                    <a:pt x="17765" y="63592"/>
                  </a:lnTo>
                  <a:lnTo>
                    <a:pt x="18312" y="63568"/>
                  </a:lnTo>
                  <a:lnTo>
                    <a:pt x="18848" y="63604"/>
                  </a:lnTo>
                  <a:lnTo>
                    <a:pt x="19348" y="64128"/>
                  </a:lnTo>
                  <a:lnTo>
                    <a:pt x="19467" y="64794"/>
                  </a:lnTo>
                  <a:lnTo>
                    <a:pt x="19146" y="65378"/>
                  </a:lnTo>
                  <a:lnTo>
                    <a:pt x="18562" y="66009"/>
                  </a:lnTo>
                  <a:lnTo>
                    <a:pt x="18622" y="66878"/>
                  </a:lnTo>
                  <a:lnTo>
                    <a:pt x="18622" y="67021"/>
                  </a:lnTo>
                  <a:lnTo>
                    <a:pt x="18467" y="67140"/>
                  </a:lnTo>
                  <a:lnTo>
                    <a:pt x="17503" y="67759"/>
                  </a:lnTo>
                  <a:lnTo>
                    <a:pt x="16610" y="68485"/>
                  </a:lnTo>
                  <a:lnTo>
                    <a:pt x="16086" y="68950"/>
                  </a:lnTo>
                  <a:lnTo>
                    <a:pt x="15907" y="69545"/>
                  </a:lnTo>
                  <a:lnTo>
                    <a:pt x="15848" y="70378"/>
                  </a:lnTo>
                  <a:lnTo>
                    <a:pt x="15514" y="71105"/>
                  </a:lnTo>
                  <a:lnTo>
                    <a:pt x="15229" y="71724"/>
                  </a:lnTo>
                  <a:lnTo>
                    <a:pt x="15300" y="72414"/>
                  </a:lnTo>
                  <a:lnTo>
                    <a:pt x="16288" y="74010"/>
                  </a:lnTo>
                  <a:lnTo>
                    <a:pt x="17038" y="75736"/>
                  </a:lnTo>
                  <a:lnTo>
                    <a:pt x="17431" y="76153"/>
                  </a:lnTo>
                  <a:lnTo>
                    <a:pt x="18027" y="76093"/>
                  </a:lnTo>
                  <a:lnTo>
                    <a:pt x="18789" y="75927"/>
                  </a:lnTo>
                  <a:lnTo>
                    <a:pt x="19039" y="76677"/>
                  </a:lnTo>
                  <a:lnTo>
                    <a:pt x="19039" y="77034"/>
                  </a:lnTo>
                  <a:lnTo>
                    <a:pt x="18801" y="77248"/>
                  </a:lnTo>
                  <a:lnTo>
                    <a:pt x="18586" y="77415"/>
                  </a:lnTo>
                  <a:lnTo>
                    <a:pt x="18503" y="77665"/>
                  </a:lnTo>
                  <a:lnTo>
                    <a:pt x="18134" y="78177"/>
                  </a:lnTo>
                  <a:lnTo>
                    <a:pt x="17479" y="78082"/>
                  </a:lnTo>
                  <a:lnTo>
                    <a:pt x="17086" y="77927"/>
                  </a:lnTo>
                  <a:lnTo>
                    <a:pt x="16741" y="78106"/>
                  </a:lnTo>
                  <a:lnTo>
                    <a:pt x="16467" y="78379"/>
                  </a:lnTo>
                  <a:lnTo>
                    <a:pt x="16086" y="78320"/>
                  </a:lnTo>
                  <a:lnTo>
                    <a:pt x="15657" y="78296"/>
                  </a:lnTo>
                  <a:lnTo>
                    <a:pt x="15407" y="78713"/>
                  </a:lnTo>
                  <a:lnTo>
                    <a:pt x="14943" y="80058"/>
                  </a:lnTo>
                  <a:lnTo>
                    <a:pt x="14026" y="81177"/>
                  </a:lnTo>
                  <a:lnTo>
                    <a:pt x="13288" y="81749"/>
                  </a:lnTo>
                  <a:lnTo>
                    <a:pt x="12835" y="82547"/>
                  </a:lnTo>
                  <a:lnTo>
                    <a:pt x="12550" y="83392"/>
                  </a:lnTo>
                  <a:lnTo>
                    <a:pt x="12085" y="84154"/>
                  </a:lnTo>
                  <a:lnTo>
                    <a:pt x="11978" y="84368"/>
                  </a:lnTo>
                  <a:lnTo>
                    <a:pt x="12038" y="84606"/>
                  </a:lnTo>
                  <a:lnTo>
                    <a:pt x="12574" y="85987"/>
                  </a:lnTo>
                  <a:lnTo>
                    <a:pt x="12514" y="87464"/>
                  </a:lnTo>
                  <a:lnTo>
                    <a:pt x="12562" y="88369"/>
                  </a:lnTo>
                  <a:lnTo>
                    <a:pt x="12895" y="89202"/>
                  </a:lnTo>
                  <a:lnTo>
                    <a:pt x="13228" y="89274"/>
                  </a:lnTo>
                  <a:lnTo>
                    <a:pt x="13609" y="89035"/>
                  </a:lnTo>
                  <a:lnTo>
                    <a:pt x="14871" y="89190"/>
                  </a:lnTo>
                  <a:lnTo>
                    <a:pt x="16134" y="89202"/>
                  </a:lnTo>
                  <a:lnTo>
                    <a:pt x="17146" y="89345"/>
                  </a:lnTo>
                  <a:lnTo>
                    <a:pt x="18027" y="89809"/>
                  </a:lnTo>
                  <a:lnTo>
                    <a:pt x="18848" y="90286"/>
                  </a:lnTo>
                  <a:lnTo>
                    <a:pt x="19682" y="90738"/>
                  </a:lnTo>
                  <a:lnTo>
                    <a:pt x="20634" y="91298"/>
                  </a:lnTo>
                  <a:lnTo>
                    <a:pt x="21503" y="91988"/>
                  </a:lnTo>
                  <a:lnTo>
                    <a:pt x="22980" y="93607"/>
                  </a:lnTo>
                  <a:lnTo>
                    <a:pt x="24277" y="95358"/>
                  </a:lnTo>
                  <a:lnTo>
                    <a:pt x="24087" y="95417"/>
                  </a:lnTo>
                  <a:lnTo>
                    <a:pt x="23884" y="95501"/>
                  </a:lnTo>
                  <a:lnTo>
                    <a:pt x="23325" y="95703"/>
                  </a:lnTo>
                  <a:lnTo>
                    <a:pt x="23099" y="96251"/>
                  </a:lnTo>
                  <a:lnTo>
                    <a:pt x="23456" y="97346"/>
                  </a:lnTo>
                  <a:lnTo>
                    <a:pt x="24218" y="97620"/>
                  </a:lnTo>
                  <a:lnTo>
                    <a:pt x="24861" y="97798"/>
                  </a:lnTo>
                  <a:lnTo>
                    <a:pt x="25373" y="98191"/>
                  </a:lnTo>
                  <a:lnTo>
                    <a:pt x="25528" y="98477"/>
                  </a:lnTo>
                  <a:lnTo>
                    <a:pt x="25254" y="98596"/>
                  </a:lnTo>
                  <a:lnTo>
                    <a:pt x="24682" y="98858"/>
                  </a:lnTo>
                  <a:lnTo>
                    <a:pt x="24801" y="99465"/>
                  </a:lnTo>
                  <a:lnTo>
                    <a:pt x="25004" y="99989"/>
                  </a:lnTo>
                  <a:lnTo>
                    <a:pt x="25230" y="100513"/>
                  </a:lnTo>
                  <a:lnTo>
                    <a:pt x="26182" y="102025"/>
                  </a:lnTo>
                  <a:lnTo>
                    <a:pt x="27087" y="103573"/>
                  </a:lnTo>
                  <a:lnTo>
                    <a:pt x="27278" y="103752"/>
                  </a:lnTo>
                  <a:lnTo>
                    <a:pt x="27575" y="103811"/>
                  </a:lnTo>
                  <a:lnTo>
                    <a:pt x="28468" y="104073"/>
                  </a:lnTo>
                  <a:lnTo>
                    <a:pt x="29147" y="104704"/>
                  </a:lnTo>
                  <a:lnTo>
                    <a:pt x="29445" y="104990"/>
                  </a:lnTo>
                  <a:lnTo>
                    <a:pt x="29778" y="105228"/>
                  </a:lnTo>
                  <a:lnTo>
                    <a:pt x="30671" y="105704"/>
                  </a:lnTo>
                  <a:lnTo>
                    <a:pt x="31588" y="106133"/>
                  </a:lnTo>
                  <a:lnTo>
                    <a:pt x="32517" y="106407"/>
                  </a:lnTo>
                  <a:lnTo>
                    <a:pt x="33469" y="106180"/>
                  </a:lnTo>
                  <a:lnTo>
                    <a:pt x="33814" y="105597"/>
                  </a:lnTo>
                  <a:lnTo>
                    <a:pt x="33695" y="104871"/>
                  </a:lnTo>
                  <a:lnTo>
                    <a:pt x="33826" y="104383"/>
                  </a:lnTo>
                  <a:lnTo>
                    <a:pt x="34338" y="104311"/>
                  </a:lnTo>
                  <a:lnTo>
                    <a:pt x="34779" y="104275"/>
                  </a:lnTo>
                  <a:lnTo>
                    <a:pt x="35005" y="103918"/>
                  </a:lnTo>
                  <a:lnTo>
                    <a:pt x="35898" y="102716"/>
                  </a:lnTo>
                  <a:lnTo>
                    <a:pt x="36767" y="101477"/>
                  </a:lnTo>
                  <a:lnTo>
                    <a:pt x="36827" y="101406"/>
                  </a:lnTo>
                  <a:lnTo>
                    <a:pt x="36910" y="101346"/>
                  </a:lnTo>
                  <a:lnTo>
                    <a:pt x="38684" y="100692"/>
                  </a:lnTo>
                  <a:lnTo>
                    <a:pt x="40470" y="100037"/>
                  </a:lnTo>
                  <a:lnTo>
                    <a:pt x="40910" y="99989"/>
                  </a:lnTo>
                  <a:lnTo>
                    <a:pt x="41410" y="100156"/>
                  </a:lnTo>
                  <a:lnTo>
                    <a:pt x="42315" y="100346"/>
                  </a:lnTo>
                  <a:lnTo>
                    <a:pt x="43149" y="100072"/>
                  </a:lnTo>
                  <a:lnTo>
                    <a:pt x="44387" y="99037"/>
                  </a:lnTo>
                  <a:lnTo>
                    <a:pt x="45482" y="97870"/>
                  </a:lnTo>
                  <a:lnTo>
                    <a:pt x="45852" y="97548"/>
                  </a:lnTo>
                  <a:lnTo>
                    <a:pt x="46304" y="97477"/>
                  </a:lnTo>
                  <a:lnTo>
                    <a:pt x="47447" y="97596"/>
                  </a:lnTo>
                  <a:lnTo>
                    <a:pt x="48578" y="97477"/>
                  </a:lnTo>
                  <a:lnTo>
                    <a:pt x="50162" y="97239"/>
                  </a:lnTo>
                  <a:lnTo>
                    <a:pt x="51745" y="97239"/>
                  </a:lnTo>
                  <a:lnTo>
                    <a:pt x="53031" y="97358"/>
                  </a:lnTo>
                  <a:lnTo>
                    <a:pt x="54353" y="97346"/>
                  </a:lnTo>
                  <a:lnTo>
                    <a:pt x="54603" y="97405"/>
                  </a:lnTo>
                  <a:lnTo>
                    <a:pt x="54841" y="97548"/>
                  </a:lnTo>
                  <a:lnTo>
                    <a:pt x="55972" y="97965"/>
                  </a:lnTo>
                  <a:lnTo>
                    <a:pt x="57162" y="97846"/>
                  </a:lnTo>
                  <a:lnTo>
                    <a:pt x="58294" y="97525"/>
                  </a:lnTo>
                  <a:lnTo>
                    <a:pt x="59472" y="97477"/>
                  </a:lnTo>
                  <a:lnTo>
                    <a:pt x="60639" y="97489"/>
                  </a:lnTo>
                  <a:lnTo>
                    <a:pt x="61794" y="97477"/>
                  </a:lnTo>
                  <a:lnTo>
                    <a:pt x="62306" y="97525"/>
                  </a:lnTo>
                  <a:lnTo>
                    <a:pt x="62782" y="97727"/>
                  </a:lnTo>
                  <a:lnTo>
                    <a:pt x="63413" y="98060"/>
                  </a:lnTo>
                  <a:lnTo>
                    <a:pt x="64104" y="98275"/>
                  </a:lnTo>
                  <a:lnTo>
                    <a:pt x="64997" y="98096"/>
                  </a:lnTo>
                  <a:lnTo>
                    <a:pt x="65735" y="97227"/>
                  </a:lnTo>
                  <a:lnTo>
                    <a:pt x="66485" y="96358"/>
                  </a:lnTo>
                  <a:lnTo>
                    <a:pt x="67580" y="96358"/>
                  </a:lnTo>
                  <a:lnTo>
                    <a:pt x="67854" y="96417"/>
                  </a:lnTo>
                  <a:lnTo>
                    <a:pt x="68116" y="96346"/>
                  </a:lnTo>
                  <a:lnTo>
                    <a:pt x="68688" y="96191"/>
                  </a:lnTo>
                  <a:lnTo>
                    <a:pt x="69247" y="96382"/>
                  </a:lnTo>
                  <a:lnTo>
                    <a:pt x="69771" y="96774"/>
                  </a:lnTo>
                  <a:lnTo>
                    <a:pt x="70188" y="97286"/>
                  </a:lnTo>
                  <a:lnTo>
                    <a:pt x="70914" y="97775"/>
                  </a:lnTo>
                  <a:lnTo>
                    <a:pt x="71605" y="97298"/>
                  </a:lnTo>
                  <a:lnTo>
                    <a:pt x="72391" y="96489"/>
                  </a:lnTo>
                  <a:lnTo>
                    <a:pt x="72903" y="95489"/>
                  </a:lnTo>
                  <a:lnTo>
                    <a:pt x="72962" y="95346"/>
                  </a:lnTo>
                  <a:lnTo>
                    <a:pt x="73057" y="95262"/>
                  </a:lnTo>
                  <a:lnTo>
                    <a:pt x="73795" y="94667"/>
                  </a:lnTo>
                  <a:lnTo>
                    <a:pt x="73986" y="93738"/>
                  </a:lnTo>
                  <a:lnTo>
                    <a:pt x="74117" y="93250"/>
                  </a:lnTo>
                  <a:lnTo>
                    <a:pt x="74427" y="92822"/>
                  </a:lnTo>
                  <a:lnTo>
                    <a:pt x="74700" y="92464"/>
                  </a:lnTo>
                  <a:lnTo>
                    <a:pt x="74748" y="92060"/>
                  </a:lnTo>
                  <a:lnTo>
                    <a:pt x="75200" y="90583"/>
                  </a:lnTo>
                  <a:lnTo>
                    <a:pt x="76308" y="89547"/>
                  </a:lnTo>
                  <a:lnTo>
                    <a:pt x="77582" y="88619"/>
                  </a:lnTo>
                  <a:lnTo>
                    <a:pt x="78796" y="87488"/>
                  </a:lnTo>
                  <a:lnTo>
                    <a:pt x="78868" y="87428"/>
                  </a:lnTo>
                  <a:lnTo>
                    <a:pt x="78975" y="87369"/>
                  </a:lnTo>
                  <a:lnTo>
                    <a:pt x="81201" y="86476"/>
                  </a:lnTo>
                  <a:lnTo>
                    <a:pt x="83582" y="86237"/>
                  </a:lnTo>
                  <a:lnTo>
                    <a:pt x="83856" y="86297"/>
                  </a:lnTo>
                  <a:lnTo>
                    <a:pt x="84071" y="86464"/>
                  </a:lnTo>
                  <a:lnTo>
                    <a:pt x="84428" y="86654"/>
                  </a:lnTo>
                  <a:lnTo>
                    <a:pt x="84785" y="86595"/>
                  </a:lnTo>
                  <a:lnTo>
                    <a:pt x="85499" y="86333"/>
                  </a:lnTo>
                  <a:lnTo>
                    <a:pt x="86249" y="86166"/>
                  </a:lnTo>
                  <a:lnTo>
                    <a:pt x="86690" y="86095"/>
                  </a:lnTo>
                  <a:lnTo>
                    <a:pt x="86976" y="85749"/>
                  </a:lnTo>
                  <a:lnTo>
                    <a:pt x="86773" y="85404"/>
                  </a:lnTo>
                  <a:lnTo>
                    <a:pt x="86368" y="85273"/>
                  </a:lnTo>
                  <a:lnTo>
                    <a:pt x="85821" y="84904"/>
                  </a:lnTo>
                  <a:lnTo>
                    <a:pt x="85523" y="84416"/>
                  </a:lnTo>
                  <a:lnTo>
                    <a:pt x="85678" y="83713"/>
                  </a:lnTo>
                  <a:lnTo>
                    <a:pt x="86011" y="83249"/>
                  </a:lnTo>
                  <a:lnTo>
                    <a:pt x="86535" y="82713"/>
                  </a:lnTo>
                  <a:lnTo>
                    <a:pt x="86571" y="82046"/>
                  </a:lnTo>
                  <a:lnTo>
                    <a:pt x="86690" y="81558"/>
                  </a:lnTo>
                  <a:lnTo>
                    <a:pt x="86976" y="81177"/>
                  </a:lnTo>
                  <a:lnTo>
                    <a:pt x="87333" y="80606"/>
                  </a:lnTo>
                  <a:lnTo>
                    <a:pt x="87452" y="79927"/>
                  </a:lnTo>
                  <a:lnTo>
                    <a:pt x="87619" y="78725"/>
                  </a:lnTo>
                  <a:lnTo>
                    <a:pt x="88559" y="77927"/>
                  </a:lnTo>
                  <a:lnTo>
                    <a:pt x="88857" y="77701"/>
                  </a:lnTo>
                  <a:lnTo>
                    <a:pt x="88869" y="77248"/>
                  </a:lnTo>
                  <a:lnTo>
                    <a:pt x="88821" y="76451"/>
                  </a:lnTo>
                  <a:lnTo>
                    <a:pt x="89416" y="75879"/>
                  </a:lnTo>
                  <a:lnTo>
                    <a:pt x="90059" y="75498"/>
                  </a:lnTo>
                  <a:lnTo>
                    <a:pt x="90369" y="74796"/>
                  </a:lnTo>
                  <a:lnTo>
                    <a:pt x="90679" y="74296"/>
                  </a:lnTo>
                  <a:lnTo>
                    <a:pt x="91262" y="73974"/>
                  </a:lnTo>
                  <a:lnTo>
                    <a:pt x="92286" y="73653"/>
                  </a:lnTo>
                  <a:lnTo>
                    <a:pt x="93322" y="73295"/>
                  </a:lnTo>
                  <a:lnTo>
                    <a:pt x="93715" y="73117"/>
                  </a:lnTo>
                  <a:lnTo>
                    <a:pt x="93893" y="72700"/>
                  </a:lnTo>
                  <a:lnTo>
                    <a:pt x="94167" y="72010"/>
                  </a:lnTo>
                  <a:lnTo>
                    <a:pt x="94905" y="71998"/>
                  </a:lnTo>
                  <a:lnTo>
                    <a:pt x="95203" y="72045"/>
                  </a:lnTo>
                  <a:lnTo>
                    <a:pt x="95370" y="71879"/>
                  </a:lnTo>
                  <a:lnTo>
                    <a:pt x="95763" y="71105"/>
                  </a:lnTo>
                  <a:lnTo>
                    <a:pt x="96441" y="70616"/>
                  </a:lnTo>
                  <a:lnTo>
                    <a:pt x="96632" y="70402"/>
                  </a:lnTo>
                  <a:lnTo>
                    <a:pt x="96620" y="70152"/>
                  </a:lnTo>
                  <a:lnTo>
                    <a:pt x="95763" y="69200"/>
                  </a:lnTo>
                  <a:lnTo>
                    <a:pt x="94643" y="68545"/>
                  </a:lnTo>
                  <a:lnTo>
                    <a:pt x="92929" y="67461"/>
                  </a:lnTo>
                  <a:lnTo>
                    <a:pt x="91905" y="65699"/>
                  </a:lnTo>
                  <a:lnTo>
                    <a:pt x="91738" y="64782"/>
                  </a:lnTo>
                  <a:lnTo>
                    <a:pt x="91500" y="63866"/>
                  </a:lnTo>
                  <a:lnTo>
                    <a:pt x="91024" y="62711"/>
                  </a:lnTo>
                  <a:lnTo>
                    <a:pt x="90607" y="61532"/>
                  </a:lnTo>
                  <a:lnTo>
                    <a:pt x="90500" y="60901"/>
                  </a:lnTo>
                  <a:lnTo>
                    <a:pt x="90643" y="60246"/>
                  </a:lnTo>
                  <a:lnTo>
                    <a:pt x="91500" y="58615"/>
                  </a:lnTo>
                  <a:lnTo>
                    <a:pt x="92191" y="56912"/>
                  </a:lnTo>
                  <a:lnTo>
                    <a:pt x="92203" y="56877"/>
                  </a:lnTo>
                  <a:lnTo>
                    <a:pt x="92214" y="56853"/>
                  </a:lnTo>
                  <a:lnTo>
                    <a:pt x="93262" y="55126"/>
                  </a:lnTo>
                  <a:lnTo>
                    <a:pt x="94310" y="53412"/>
                  </a:lnTo>
                  <a:lnTo>
                    <a:pt x="94429" y="53257"/>
                  </a:lnTo>
                  <a:lnTo>
                    <a:pt x="94608" y="53138"/>
                  </a:lnTo>
                  <a:lnTo>
                    <a:pt x="95298" y="52579"/>
                  </a:lnTo>
                  <a:lnTo>
                    <a:pt x="95655" y="51745"/>
                  </a:lnTo>
                  <a:lnTo>
                    <a:pt x="95834" y="51257"/>
                  </a:lnTo>
                  <a:lnTo>
                    <a:pt x="96203" y="50876"/>
                  </a:lnTo>
                  <a:lnTo>
                    <a:pt x="97251" y="49733"/>
                  </a:lnTo>
                  <a:lnTo>
                    <a:pt x="98025" y="48399"/>
                  </a:lnTo>
                  <a:lnTo>
                    <a:pt x="98953" y="46768"/>
                  </a:lnTo>
                  <a:lnTo>
                    <a:pt x="99775" y="45078"/>
                  </a:lnTo>
                  <a:lnTo>
                    <a:pt x="100073" y="44709"/>
                  </a:lnTo>
                  <a:lnTo>
                    <a:pt x="100477" y="44589"/>
                  </a:lnTo>
                  <a:lnTo>
                    <a:pt x="101478" y="44328"/>
                  </a:lnTo>
                  <a:lnTo>
                    <a:pt x="102430" y="43958"/>
                  </a:lnTo>
                  <a:lnTo>
                    <a:pt x="102787" y="43732"/>
                  </a:lnTo>
                  <a:lnTo>
                    <a:pt x="102930" y="43351"/>
                  </a:lnTo>
                  <a:lnTo>
                    <a:pt x="102740" y="43196"/>
                  </a:lnTo>
                  <a:lnTo>
                    <a:pt x="102442" y="43232"/>
                  </a:lnTo>
                  <a:lnTo>
                    <a:pt x="102275" y="43113"/>
                  </a:lnTo>
                  <a:lnTo>
                    <a:pt x="102156" y="42946"/>
                  </a:lnTo>
                  <a:lnTo>
                    <a:pt x="101966" y="42684"/>
                  </a:lnTo>
                  <a:lnTo>
                    <a:pt x="101632" y="42589"/>
                  </a:lnTo>
                  <a:lnTo>
                    <a:pt x="101156" y="42327"/>
                  </a:lnTo>
                  <a:lnTo>
                    <a:pt x="101358" y="41827"/>
                  </a:lnTo>
                  <a:lnTo>
                    <a:pt x="101954" y="41053"/>
                  </a:lnTo>
                  <a:lnTo>
                    <a:pt x="102513" y="40268"/>
                  </a:lnTo>
                  <a:lnTo>
                    <a:pt x="103394" y="39315"/>
                  </a:lnTo>
                  <a:lnTo>
                    <a:pt x="104526" y="38708"/>
                  </a:lnTo>
                  <a:lnTo>
                    <a:pt x="105561" y="38398"/>
                  </a:lnTo>
                  <a:lnTo>
                    <a:pt x="106550" y="37874"/>
                  </a:lnTo>
                  <a:lnTo>
                    <a:pt x="107752" y="37279"/>
                  </a:lnTo>
                  <a:lnTo>
                    <a:pt x="109074" y="36886"/>
                  </a:lnTo>
                  <a:lnTo>
                    <a:pt x="111562" y="36088"/>
                  </a:lnTo>
                  <a:lnTo>
                    <a:pt x="114074" y="35386"/>
                  </a:lnTo>
                  <a:lnTo>
                    <a:pt x="114991" y="35076"/>
                  </a:lnTo>
                  <a:lnTo>
                    <a:pt x="115598" y="34374"/>
                  </a:lnTo>
                  <a:lnTo>
                    <a:pt x="116360" y="33076"/>
                  </a:lnTo>
                  <a:lnTo>
                    <a:pt x="117503" y="32147"/>
                  </a:lnTo>
                  <a:lnTo>
                    <a:pt x="119230" y="30981"/>
                  </a:lnTo>
                  <a:lnTo>
                    <a:pt x="121147" y="30159"/>
                  </a:lnTo>
                  <a:lnTo>
                    <a:pt x="121540" y="29981"/>
                  </a:lnTo>
                  <a:lnTo>
                    <a:pt x="121790" y="29671"/>
                  </a:lnTo>
                  <a:lnTo>
                    <a:pt x="122254" y="29147"/>
                  </a:lnTo>
                  <a:lnTo>
                    <a:pt x="122849" y="28826"/>
                  </a:lnTo>
                  <a:lnTo>
                    <a:pt x="123266" y="28576"/>
                  </a:lnTo>
                  <a:lnTo>
                    <a:pt x="123647" y="28290"/>
                  </a:lnTo>
                  <a:lnTo>
                    <a:pt x="124647" y="27302"/>
                  </a:lnTo>
                  <a:lnTo>
                    <a:pt x="125611" y="26278"/>
                  </a:lnTo>
                  <a:lnTo>
                    <a:pt x="126123" y="24908"/>
                  </a:lnTo>
                  <a:lnTo>
                    <a:pt x="125671" y="23492"/>
                  </a:lnTo>
                  <a:lnTo>
                    <a:pt x="125171" y="22956"/>
                  </a:lnTo>
                  <a:lnTo>
                    <a:pt x="124766" y="22361"/>
                  </a:lnTo>
                  <a:lnTo>
                    <a:pt x="124516" y="21860"/>
                  </a:lnTo>
                  <a:lnTo>
                    <a:pt x="124647" y="21337"/>
                  </a:lnTo>
                  <a:lnTo>
                    <a:pt x="125076" y="21194"/>
                  </a:lnTo>
                  <a:lnTo>
                    <a:pt x="125528" y="21384"/>
                  </a:lnTo>
                  <a:lnTo>
                    <a:pt x="126159" y="21384"/>
                  </a:lnTo>
                  <a:lnTo>
                    <a:pt x="126540" y="20848"/>
                  </a:lnTo>
                  <a:lnTo>
                    <a:pt x="126504" y="20313"/>
                  </a:lnTo>
                  <a:lnTo>
                    <a:pt x="126028" y="20075"/>
                  </a:lnTo>
                  <a:lnTo>
                    <a:pt x="125135" y="19670"/>
                  </a:lnTo>
                  <a:lnTo>
                    <a:pt x="125016" y="18801"/>
                  </a:lnTo>
                  <a:lnTo>
                    <a:pt x="124576" y="18824"/>
                  </a:lnTo>
                  <a:lnTo>
                    <a:pt x="124195" y="18741"/>
                  </a:lnTo>
                  <a:lnTo>
                    <a:pt x="123064" y="18312"/>
                  </a:lnTo>
                  <a:lnTo>
                    <a:pt x="121992" y="18693"/>
                  </a:lnTo>
                  <a:lnTo>
                    <a:pt x="120849" y="19194"/>
                  </a:lnTo>
                  <a:lnTo>
                    <a:pt x="120063" y="20182"/>
                  </a:lnTo>
                  <a:lnTo>
                    <a:pt x="119932" y="20337"/>
                  </a:lnTo>
                  <a:lnTo>
                    <a:pt x="119754" y="20420"/>
                  </a:lnTo>
                  <a:lnTo>
                    <a:pt x="118658" y="20420"/>
                  </a:lnTo>
                  <a:lnTo>
                    <a:pt x="117575" y="20039"/>
                  </a:lnTo>
                  <a:lnTo>
                    <a:pt x="116313" y="19384"/>
                  </a:lnTo>
                  <a:lnTo>
                    <a:pt x="114836" y="19551"/>
                  </a:lnTo>
                  <a:lnTo>
                    <a:pt x="114420" y="19860"/>
                  </a:lnTo>
                  <a:lnTo>
                    <a:pt x="114098" y="20241"/>
                  </a:lnTo>
                  <a:lnTo>
                    <a:pt x="113586" y="20456"/>
                  </a:lnTo>
                  <a:lnTo>
                    <a:pt x="113146" y="20158"/>
                  </a:lnTo>
                  <a:lnTo>
                    <a:pt x="112860" y="19789"/>
                  </a:lnTo>
                  <a:lnTo>
                    <a:pt x="112967" y="19324"/>
                  </a:lnTo>
                  <a:lnTo>
                    <a:pt x="113265" y="19146"/>
                  </a:lnTo>
                  <a:lnTo>
                    <a:pt x="113277" y="18848"/>
                  </a:lnTo>
                  <a:lnTo>
                    <a:pt x="112979" y="18813"/>
                  </a:lnTo>
                  <a:lnTo>
                    <a:pt x="112646" y="18991"/>
                  </a:lnTo>
                  <a:lnTo>
                    <a:pt x="112229" y="19229"/>
                  </a:lnTo>
                  <a:lnTo>
                    <a:pt x="111717" y="19194"/>
                  </a:lnTo>
                  <a:lnTo>
                    <a:pt x="110455" y="18872"/>
                  </a:lnTo>
                  <a:lnTo>
                    <a:pt x="109193" y="19229"/>
                  </a:lnTo>
                  <a:lnTo>
                    <a:pt x="108693" y="19539"/>
                  </a:lnTo>
                  <a:lnTo>
                    <a:pt x="108121" y="19491"/>
                  </a:lnTo>
                  <a:lnTo>
                    <a:pt x="107621" y="18932"/>
                  </a:lnTo>
                  <a:lnTo>
                    <a:pt x="107502" y="18241"/>
                  </a:lnTo>
                  <a:lnTo>
                    <a:pt x="107454" y="17336"/>
                  </a:lnTo>
                  <a:lnTo>
                    <a:pt x="107121" y="16515"/>
                  </a:lnTo>
                  <a:lnTo>
                    <a:pt x="106573" y="15895"/>
                  </a:lnTo>
                  <a:lnTo>
                    <a:pt x="105716" y="15788"/>
                  </a:lnTo>
                  <a:lnTo>
                    <a:pt x="104847" y="15907"/>
                  </a:lnTo>
                  <a:lnTo>
                    <a:pt x="104121" y="15395"/>
                  </a:lnTo>
                  <a:lnTo>
                    <a:pt x="103787" y="15181"/>
                  </a:lnTo>
                  <a:lnTo>
                    <a:pt x="103347" y="15122"/>
                  </a:lnTo>
                  <a:lnTo>
                    <a:pt x="102216" y="14979"/>
                  </a:lnTo>
                  <a:lnTo>
                    <a:pt x="101144" y="14586"/>
                  </a:lnTo>
                  <a:lnTo>
                    <a:pt x="100311" y="14360"/>
                  </a:lnTo>
                  <a:lnTo>
                    <a:pt x="99537" y="14550"/>
                  </a:lnTo>
                  <a:lnTo>
                    <a:pt x="99287" y="15181"/>
                  </a:lnTo>
                  <a:lnTo>
                    <a:pt x="99501" y="15907"/>
                  </a:lnTo>
                  <a:lnTo>
                    <a:pt x="99501" y="16312"/>
                  </a:lnTo>
                  <a:lnTo>
                    <a:pt x="99120" y="16396"/>
                  </a:lnTo>
                  <a:lnTo>
                    <a:pt x="98632" y="16396"/>
                  </a:lnTo>
                  <a:lnTo>
                    <a:pt x="98144" y="16431"/>
                  </a:lnTo>
                  <a:lnTo>
                    <a:pt x="97441" y="16527"/>
                  </a:lnTo>
                  <a:lnTo>
                    <a:pt x="96798" y="16217"/>
                  </a:lnTo>
                  <a:lnTo>
                    <a:pt x="96632" y="16146"/>
                  </a:lnTo>
                  <a:lnTo>
                    <a:pt x="96489" y="16229"/>
                  </a:lnTo>
                  <a:lnTo>
                    <a:pt x="96013" y="16669"/>
                  </a:lnTo>
                  <a:lnTo>
                    <a:pt x="95465" y="16312"/>
                  </a:lnTo>
                  <a:lnTo>
                    <a:pt x="95179" y="16157"/>
                  </a:lnTo>
                  <a:lnTo>
                    <a:pt x="94798" y="16193"/>
                  </a:lnTo>
                  <a:lnTo>
                    <a:pt x="94119" y="16455"/>
                  </a:lnTo>
                  <a:lnTo>
                    <a:pt x="93453" y="16753"/>
                  </a:lnTo>
                  <a:lnTo>
                    <a:pt x="92595" y="17003"/>
                  </a:lnTo>
                  <a:lnTo>
                    <a:pt x="91929" y="16396"/>
                  </a:lnTo>
                  <a:lnTo>
                    <a:pt x="91321" y="15693"/>
                  </a:lnTo>
                  <a:lnTo>
                    <a:pt x="90429" y="15300"/>
                  </a:lnTo>
                  <a:lnTo>
                    <a:pt x="89690" y="15276"/>
                  </a:lnTo>
                  <a:lnTo>
                    <a:pt x="88988" y="15384"/>
                  </a:lnTo>
                  <a:lnTo>
                    <a:pt x="87571" y="15217"/>
                  </a:lnTo>
                  <a:lnTo>
                    <a:pt x="86261" y="14550"/>
                  </a:lnTo>
                  <a:lnTo>
                    <a:pt x="85940" y="14193"/>
                  </a:lnTo>
                  <a:lnTo>
                    <a:pt x="85726" y="13764"/>
                  </a:lnTo>
                  <a:lnTo>
                    <a:pt x="85309" y="13074"/>
                  </a:lnTo>
                  <a:lnTo>
                    <a:pt x="84487" y="13133"/>
                  </a:lnTo>
                  <a:lnTo>
                    <a:pt x="83928" y="13300"/>
                  </a:lnTo>
                  <a:lnTo>
                    <a:pt x="83344" y="13240"/>
                  </a:lnTo>
                  <a:lnTo>
                    <a:pt x="82106" y="12764"/>
                  </a:lnTo>
                  <a:lnTo>
                    <a:pt x="80808" y="12455"/>
                  </a:lnTo>
                  <a:lnTo>
                    <a:pt x="80213" y="12205"/>
                  </a:lnTo>
                  <a:lnTo>
                    <a:pt x="80189" y="11562"/>
                  </a:lnTo>
                  <a:lnTo>
                    <a:pt x="80201" y="11276"/>
                  </a:lnTo>
                  <a:lnTo>
                    <a:pt x="80011" y="11085"/>
                  </a:lnTo>
                  <a:lnTo>
                    <a:pt x="79772" y="11097"/>
                  </a:lnTo>
                  <a:lnTo>
                    <a:pt x="79606" y="11276"/>
                  </a:lnTo>
                  <a:lnTo>
                    <a:pt x="79475" y="11443"/>
                  </a:lnTo>
                  <a:lnTo>
                    <a:pt x="79344" y="11609"/>
                  </a:lnTo>
                  <a:lnTo>
                    <a:pt x="79177" y="11931"/>
                  </a:lnTo>
                  <a:lnTo>
                    <a:pt x="78820" y="11919"/>
                  </a:lnTo>
                  <a:lnTo>
                    <a:pt x="78558" y="11562"/>
                  </a:lnTo>
                  <a:lnTo>
                    <a:pt x="78665" y="11133"/>
                  </a:lnTo>
                  <a:lnTo>
                    <a:pt x="79010" y="10395"/>
                  </a:lnTo>
                  <a:lnTo>
                    <a:pt x="79106" y="9609"/>
                  </a:lnTo>
                  <a:lnTo>
                    <a:pt x="79129" y="9073"/>
                  </a:lnTo>
                  <a:lnTo>
                    <a:pt x="78796" y="8645"/>
                  </a:lnTo>
                  <a:lnTo>
                    <a:pt x="78165" y="8585"/>
                  </a:lnTo>
                  <a:lnTo>
                    <a:pt x="77665" y="8930"/>
                  </a:lnTo>
                  <a:lnTo>
                    <a:pt x="77332" y="9133"/>
                  </a:lnTo>
                  <a:lnTo>
                    <a:pt x="76915" y="9133"/>
                  </a:lnTo>
                  <a:lnTo>
                    <a:pt x="76177" y="8954"/>
                  </a:lnTo>
                  <a:lnTo>
                    <a:pt x="75665" y="8371"/>
                  </a:lnTo>
                  <a:lnTo>
                    <a:pt x="75403" y="7990"/>
                  </a:lnTo>
                  <a:lnTo>
                    <a:pt x="75069" y="7597"/>
                  </a:lnTo>
                  <a:lnTo>
                    <a:pt x="74629" y="7323"/>
                  </a:lnTo>
                  <a:lnTo>
                    <a:pt x="74165" y="7597"/>
                  </a:lnTo>
                  <a:lnTo>
                    <a:pt x="74034" y="7871"/>
                  </a:lnTo>
                  <a:lnTo>
                    <a:pt x="73819" y="8109"/>
                  </a:lnTo>
                  <a:cubicBezTo>
                    <a:pt x="72842" y="8406"/>
                    <a:pt x="72030" y="8540"/>
                    <a:pt x="71274" y="8540"/>
                  </a:cubicBezTo>
                  <a:cubicBezTo>
                    <a:pt x="69794" y="8540"/>
                    <a:pt x="68528" y="8028"/>
                    <a:pt x="66652" y="7240"/>
                  </a:cubicBezTo>
                  <a:cubicBezTo>
                    <a:pt x="66127" y="7019"/>
                    <a:pt x="65513" y="6892"/>
                    <a:pt x="64921" y="6892"/>
                  </a:cubicBezTo>
                  <a:cubicBezTo>
                    <a:pt x="63913" y="6892"/>
                    <a:pt x="62969" y="7261"/>
                    <a:pt x="62639" y="8168"/>
                  </a:cubicBezTo>
                  <a:cubicBezTo>
                    <a:pt x="61234" y="7513"/>
                    <a:pt x="59722" y="7037"/>
                    <a:pt x="58174" y="6787"/>
                  </a:cubicBezTo>
                  <a:lnTo>
                    <a:pt x="58174" y="6787"/>
                  </a:lnTo>
                  <a:cubicBezTo>
                    <a:pt x="58178" y="6787"/>
                    <a:pt x="58181" y="6787"/>
                    <a:pt x="58185" y="6787"/>
                  </a:cubicBezTo>
                  <a:cubicBezTo>
                    <a:pt x="58657" y="6787"/>
                    <a:pt x="58278" y="5977"/>
                    <a:pt x="57805" y="5894"/>
                  </a:cubicBezTo>
                  <a:cubicBezTo>
                    <a:pt x="57647" y="5867"/>
                    <a:pt x="57487" y="5853"/>
                    <a:pt x="57327" y="5853"/>
                  </a:cubicBezTo>
                  <a:cubicBezTo>
                    <a:pt x="56451" y="5853"/>
                    <a:pt x="55573" y="6255"/>
                    <a:pt x="55019" y="6930"/>
                  </a:cubicBezTo>
                  <a:lnTo>
                    <a:pt x="55019" y="6882"/>
                  </a:lnTo>
                  <a:cubicBezTo>
                    <a:pt x="54968" y="6455"/>
                    <a:pt x="54621" y="6140"/>
                    <a:pt x="54216" y="6140"/>
                  </a:cubicBezTo>
                  <a:cubicBezTo>
                    <a:pt x="54148" y="6140"/>
                    <a:pt x="54078" y="6149"/>
                    <a:pt x="54007" y="6168"/>
                  </a:cubicBezTo>
                  <a:cubicBezTo>
                    <a:pt x="52368" y="6613"/>
                    <a:pt x="50665" y="6835"/>
                    <a:pt x="48963" y="6835"/>
                  </a:cubicBezTo>
                  <a:cubicBezTo>
                    <a:pt x="46609" y="6835"/>
                    <a:pt x="44255" y="6411"/>
                    <a:pt x="42065" y="5561"/>
                  </a:cubicBezTo>
                  <a:cubicBezTo>
                    <a:pt x="40172" y="4835"/>
                    <a:pt x="37267" y="4942"/>
                    <a:pt x="35886" y="3715"/>
                  </a:cubicBezTo>
                  <a:cubicBezTo>
                    <a:pt x="35874" y="3704"/>
                    <a:pt x="35136" y="3061"/>
                    <a:pt x="35136" y="3061"/>
                  </a:cubicBezTo>
                  <a:lnTo>
                    <a:pt x="34291" y="3573"/>
                  </a:lnTo>
                  <a:lnTo>
                    <a:pt x="33874" y="3823"/>
                  </a:lnTo>
                  <a:lnTo>
                    <a:pt x="33398" y="3870"/>
                  </a:lnTo>
                  <a:lnTo>
                    <a:pt x="31266" y="3775"/>
                  </a:lnTo>
                  <a:lnTo>
                    <a:pt x="29147" y="3834"/>
                  </a:lnTo>
                  <a:lnTo>
                    <a:pt x="27480" y="3727"/>
                  </a:lnTo>
                  <a:lnTo>
                    <a:pt x="25825" y="3477"/>
                  </a:lnTo>
                  <a:lnTo>
                    <a:pt x="23932" y="3394"/>
                  </a:lnTo>
                  <a:lnTo>
                    <a:pt x="22027" y="3453"/>
                  </a:lnTo>
                  <a:lnTo>
                    <a:pt x="21206" y="3311"/>
                  </a:lnTo>
                  <a:lnTo>
                    <a:pt x="20825" y="2584"/>
                  </a:lnTo>
                  <a:lnTo>
                    <a:pt x="20491" y="1989"/>
                  </a:lnTo>
                  <a:lnTo>
                    <a:pt x="19908" y="1572"/>
                  </a:lnTo>
                  <a:lnTo>
                    <a:pt x="19658" y="1441"/>
                  </a:lnTo>
                  <a:lnTo>
                    <a:pt x="19432" y="1275"/>
                  </a:lnTo>
                  <a:lnTo>
                    <a:pt x="19074" y="929"/>
                  </a:lnTo>
                  <a:lnTo>
                    <a:pt x="18586" y="751"/>
                  </a:lnTo>
                  <a:lnTo>
                    <a:pt x="18098" y="977"/>
                  </a:lnTo>
                  <a:lnTo>
                    <a:pt x="17788" y="1429"/>
                  </a:lnTo>
                  <a:lnTo>
                    <a:pt x="17693" y="1132"/>
                  </a:lnTo>
                  <a:lnTo>
                    <a:pt x="17681" y="906"/>
                  </a:lnTo>
                  <a:lnTo>
                    <a:pt x="17586" y="322"/>
                  </a:lnTo>
                  <a:lnTo>
                    <a:pt x="17169"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9"/>
            <p:cNvSpPr/>
            <p:nvPr/>
          </p:nvSpPr>
          <p:spPr>
            <a:xfrm>
              <a:off x="2972075" y="2727850"/>
              <a:ext cx="25" cy="325"/>
            </a:xfrm>
            <a:custGeom>
              <a:avLst/>
              <a:gdLst/>
              <a:ahLst/>
              <a:cxnLst/>
              <a:rect l="l" t="t" r="r" b="b"/>
              <a:pathLst>
                <a:path w="1" h="13" extrusionOk="0">
                  <a:moveTo>
                    <a:pt x="1" y="0"/>
                  </a:moveTo>
                  <a:cubicBezTo>
                    <a:pt x="1" y="0"/>
                    <a:pt x="1" y="12"/>
                    <a:pt x="1" y="0"/>
                  </a:cubicBezTo>
                  <a:cubicBezTo>
                    <a:pt x="1" y="12"/>
                    <a:pt x="1" y="12"/>
                    <a:pt x="1" y="0"/>
                  </a:cubicBezTo>
                  <a:cubicBezTo>
                    <a:pt x="1" y="12"/>
                    <a:pt x="1" y="12"/>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9"/>
            <p:cNvSpPr/>
            <p:nvPr/>
          </p:nvSpPr>
          <p:spPr>
            <a:xfrm>
              <a:off x="2972075" y="2889775"/>
              <a:ext cx="325" cy="625"/>
            </a:xfrm>
            <a:custGeom>
              <a:avLst/>
              <a:gdLst/>
              <a:ahLst/>
              <a:cxnLst/>
              <a:rect l="l" t="t" r="r" b="b"/>
              <a:pathLst>
                <a:path w="13" h="25" extrusionOk="0">
                  <a:moveTo>
                    <a:pt x="1" y="0"/>
                  </a:moveTo>
                  <a:lnTo>
                    <a:pt x="1" y="24"/>
                  </a:lnTo>
                  <a:lnTo>
                    <a:pt x="13" y="12"/>
                  </a:lnTo>
                  <a:cubicBezTo>
                    <a:pt x="13" y="0"/>
                    <a:pt x="13" y="0"/>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9"/>
            <p:cNvSpPr/>
            <p:nvPr/>
          </p:nvSpPr>
          <p:spPr>
            <a:xfrm>
              <a:off x="3736475" y="2092650"/>
              <a:ext cx="25" cy="25"/>
            </a:xfrm>
            <a:custGeom>
              <a:avLst/>
              <a:gdLst/>
              <a:ahLst/>
              <a:cxnLst/>
              <a:rect l="l" t="t" r="r" b="b"/>
              <a:pathLst>
                <a:path w="1" h="1" extrusionOk="0">
                  <a:moveTo>
                    <a:pt x="0" y="0"/>
                  </a:move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9"/>
            <p:cNvSpPr/>
            <p:nvPr/>
          </p:nvSpPr>
          <p:spPr>
            <a:xfrm>
              <a:off x="5097050" y="2815725"/>
              <a:ext cx="330425" cy="270825"/>
            </a:xfrm>
            <a:custGeom>
              <a:avLst/>
              <a:gdLst/>
              <a:ahLst/>
              <a:cxnLst/>
              <a:rect l="l" t="t" r="r" b="b"/>
              <a:pathLst>
                <a:path w="13217" h="10833" extrusionOk="0">
                  <a:moveTo>
                    <a:pt x="2979" y="3824"/>
                  </a:moveTo>
                  <a:cubicBezTo>
                    <a:pt x="2984" y="3830"/>
                    <a:pt x="2987" y="3836"/>
                    <a:pt x="2989" y="3843"/>
                  </a:cubicBezTo>
                  <a:lnTo>
                    <a:pt x="2979" y="3824"/>
                  </a:lnTo>
                  <a:close/>
                  <a:moveTo>
                    <a:pt x="9646" y="1"/>
                  </a:moveTo>
                  <a:cubicBezTo>
                    <a:pt x="9631" y="1"/>
                    <a:pt x="9615" y="4"/>
                    <a:pt x="9597" y="10"/>
                  </a:cubicBezTo>
                  <a:cubicBezTo>
                    <a:pt x="9573" y="10"/>
                    <a:pt x="9549" y="10"/>
                    <a:pt x="9549" y="45"/>
                  </a:cubicBezTo>
                  <a:cubicBezTo>
                    <a:pt x="9573" y="69"/>
                    <a:pt x="9597" y="69"/>
                    <a:pt x="9597" y="81"/>
                  </a:cubicBezTo>
                  <a:cubicBezTo>
                    <a:pt x="9593" y="80"/>
                    <a:pt x="9588" y="80"/>
                    <a:pt x="9584" y="80"/>
                  </a:cubicBezTo>
                  <a:cubicBezTo>
                    <a:pt x="9523" y="80"/>
                    <a:pt x="9462" y="135"/>
                    <a:pt x="9396" y="135"/>
                  </a:cubicBezTo>
                  <a:cubicBezTo>
                    <a:pt x="9376" y="135"/>
                    <a:pt x="9356" y="130"/>
                    <a:pt x="9335" y="117"/>
                  </a:cubicBezTo>
                  <a:cubicBezTo>
                    <a:pt x="9299" y="117"/>
                    <a:pt x="9276" y="117"/>
                    <a:pt x="9240" y="129"/>
                  </a:cubicBezTo>
                  <a:cubicBezTo>
                    <a:pt x="9192" y="141"/>
                    <a:pt x="9157" y="164"/>
                    <a:pt x="9133" y="200"/>
                  </a:cubicBezTo>
                  <a:cubicBezTo>
                    <a:pt x="9133" y="236"/>
                    <a:pt x="9157" y="248"/>
                    <a:pt x="9168" y="260"/>
                  </a:cubicBezTo>
                  <a:cubicBezTo>
                    <a:pt x="9133" y="260"/>
                    <a:pt x="9121" y="248"/>
                    <a:pt x="9109" y="236"/>
                  </a:cubicBezTo>
                  <a:cubicBezTo>
                    <a:pt x="9101" y="236"/>
                    <a:pt x="9104" y="241"/>
                    <a:pt x="9103" y="241"/>
                  </a:cubicBezTo>
                  <a:cubicBezTo>
                    <a:pt x="9102" y="241"/>
                    <a:pt x="9101" y="240"/>
                    <a:pt x="9097" y="236"/>
                  </a:cubicBezTo>
                  <a:cubicBezTo>
                    <a:pt x="9088" y="235"/>
                    <a:pt x="9080" y="234"/>
                    <a:pt x="9072" y="234"/>
                  </a:cubicBezTo>
                  <a:cubicBezTo>
                    <a:pt x="8991" y="234"/>
                    <a:pt x="8936" y="285"/>
                    <a:pt x="8871" y="295"/>
                  </a:cubicBezTo>
                  <a:cubicBezTo>
                    <a:pt x="8799" y="319"/>
                    <a:pt x="8740" y="367"/>
                    <a:pt x="8656" y="379"/>
                  </a:cubicBezTo>
                  <a:cubicBezTo>
                    <a:pt x="8561" y="426"/>
                    <a:pt x="8466" y="474"/>
                    <a:pt x="8359" y="498"/>
                  </a:cubicBezTo>
                  <a:cubicBezTo>
                    <a:pt x="8264" y="533"/>
                    <a:pt x="8145" y="557"/>
                    <a:pt x="8025" y="593"/>
                  </a:cubicBezTo>
                  <a:cubicBezTo>
                    <a:pt x="7811" y="664"/>
                    <a:pt x="7609" y="676"/>
                    <a:pt x="7394" y="700"/>
                  </a:cubicBezTo>
                  <a:cubicBezTo>
                    <a:pt x="7347" y="700"/>
                    <a:pt x="7311" y="700"/>
                    <a:pt x="7263" y="712"/>
                  </a:cubicBezTo>
                  <a:cubicBezTo>
                    <a:pt x="7168" y="736"/>
                    <a:pt x="7049" y="724"/>
                    <a:pt x="6966" y="783"/>
                  </a:cubicBezTo>
                  <a:cubicBezTo>
                    <a:pt x="6918" y="831"/>
                    <a:pt x="6859" y="855"/>
                    <a:pt x="6835" y="914"/>
                  </a:cubicBezTo>
                  <a:cubicBezTo>
                    <a:pt x="6765" y="1044"/>
                    <a:pt x="6661" y="1099"/>
                    <a:pt x="6531" y="1099"/>
                  </a:cubicBezTo>
                  <a:cubicBezTo>
                    <a:pt x="6506" y="1099"/>
                    <a:pt x="6481" y="1097"/>
                    <a:pt x="6454" y="1093"/>
                  </a:cubicBezTo>
                  <a:cubicBezTo>
                    <a:pt x="6442" y="1093"/>
                    <a:pt x="6430" y="1117"/>
                    <a:pt x="6418" y="1117"/>
                  </a:cubicBezTo>
                  <a:cubicBezTo>
                    <a:pt x="6377" y="1240"/>
                    <a:pt x="6364" y="1278"/>
                    <a:pt x="6301" y="1278"/>
                  </a:cubicBezTo>
                  <a:cubicBezTo>
                    <a:pt x="6273" y="1278"/>
                    <a:pt x="6235" y="1271"/>
                    <a:pt x="6180" y="1260"/>
                  </a:cubicBezTo>
                  <a:lnTo>
                    <a:pt x="6144" y="1260"/>
                  </a:lnTo>
                  <a:cubicBezTo>
                    <a:pt x="5906" y="1385"/>
                    <a:pt x="5678" y="1499"/>
                    <a:pt x="5400" y="1499"/>
                  </a:cubicBezTo>
                  <a:cubicBezTo>
                    <a:pt x="5386" y="1499"/>
                    <a:pt x="5372" y="1498"/>
                    <a:pt x="5358" y="1498"/>
                  </a:cubicBezTo>
                  <a:lnTo>
                    <a:pt x="5347" y="1498"/>
                  </a:lnTo>
                  <a:cubicBezTo>
                    <a:pt x="5239" y="1593"/>
                    <a:pt x="5180" y="1724"/>
                    <a:pt x="5025" y="1736"/>
                  </a:cubicBezTo>
                  <a:cubicBezTo>
                    <a:pt x="4954" y="1784"/>
                    <a:pt x="4882" y="1807"/>
                    <a:pt x="4870" y="1903"/>
                  </a:cubicBezTo>
                  <a:cubicBezTo>
                    <a:pt x="4882" y="1962"/>
                    <a:pt x="4930" y="1974"/>
                    <a:pt x="4954" y="2010"/>
                  </a:cubicBezTo>
                  <a:cubicBezTo>
                    <a:pt x="4846" y="2022"/>
                    <a:pt x="4763" y="2069"/>
                    <a:pt x="4692" y="2141"/>
                  </a:cubicBezTo>
                  <a:cubicBezTo>
                    <a:pt x="4624" y="2199"/>
                    <a:pt x="4564" y="2257"/>
                    <a:pt x="4479" y="2257"/>
                  </a:cubicBezTo>
                  <a:cubicBezTo>
                    <a:pt x="4460" y="2257"/>
                    <a:pt x="4440" y="2255"/>
                    <a:pt x="4418" y="2248"/>
                  </a:cubicBezTo>
                  <a:cubicBezTo>
                    <a:pt x="4346" y="2248"/>
                    <a:pt x="4287" y="2307"/>
                    <a:pt x="4215" y="2319"/>
                  </a:cubicBezTo>
                  <a:cubicBezTo>
                    <a:pt x="4156" y="2331"/>
                    <a:pt x="4108" y="2379"/>
                    <a:pt x="4061" y="2427"/>
                  </a:cubicBezTo>
                  <a:cubicBezTo>
                    <a:pt x="3930" y="2558"/>
                    <a:pt x="3811" y="2700"/>
                    <a:pt x="3692" y="2855"/>
                  </a:cubicBezTo>
                  <a:cubicBezTo>
                    <a:pt x="3620" y="2939"/>
                    <a:pt x="3513" y="2986"/>
                    <a:pt x="3477" y="3105"/>
                  </a:cubicBezTo>
                  <a:cubicBezTo>
                    <a:pt x="3501" y="3141"/>
                    <a:pt x="3501" y="3165"/>
                    <a:pt x="3501" y="3212"/>
                  </a:cubicBezTo>
                  <a:cubicBezTo>
                    <a:pt x="3457" y="3200"/>
                    <a:pt x="3415" y="3187"/>
                    <a:pt x="3379" y="3187"/>
                  </a:cubicBezTo>
                  <a:cubicBezTo>
                    <a:pt x="3348" y="3187"/>
                    <a:pt x="3321" y="3197"/>
                    <a:pt x="3299" y="3224"/>
                  </a:cubicBezTo>
                  <a:cubicBezTo>
                    <a:pt x="3239" y="3272"/>
                    <a:pt x="3215" y="3331"/>
                    <a:pt x="3192" y="3391"/>
                  </a:cubicBezTo>
                  <a:cubicBezTo>
                    <a:pt x="3156" y="3439"/>
                    <a:pt x="3287" y="3498"/>
                    <a:pt x="3180" y="3546"/>
                  </a:cubicBezTo>
                  <a:cubicBezTo>
                    <a:pt x="3128" y="3566"/>
                    <a:pt x="3086" y="3622"/>
                    <a:pt x="3030" y="3622"/>
                  </a:cubicBezTo>
                  <a:cubicBezTo>
                    <a:pt x="3020" y="3622"/>
                    <a:pt x="3011" y="3620"/>
                    <a:pt x="3001" y="3617"/>
                  </a:cubicBezTo>
                  <a:cubicBezTo>
                    <a:pt x="2953" y="3629"/>
                    <a:pt x="2930" y="3677"/>
                    <a:pt x="2918" y="3724"/>
                  </a:cubicBezTo>
                  <a:cubicBezTo>
                    <a:pt x="2898" y="3773"/>
                    <a:pt x="2950" y="3790"/>
                    <a:pt x="2976" y="3820"/>
                  </a:cubicBezTo>
                  <a:lnTo>
                    <a:pt x="2976" y="3820"/>
                  </a:lnTo>
                  <a:cubicBezTo>
                    <a:pt x="2962" y="3832"/>
                    <a:pt x="2948" y="3836"/>
                    <a:pt x="2935" y="3836"/>
                  </a:cubicBezTo>
                  <a:cubicBezTo>
                    <a:pt x="2894" y="3836"/>
                    <a:pt x="2858" y="3796"/>
                    <a:pt x="2822" y="3796"/>
                  </a:cubicBezTo>
                  <a:cubicBezTo>
                    <a:pt x="2656" y="3891"/>
                    <a:pt x="2501" y="3986"/>
                    <a:pt x="2299" y="3998"/>
                  </a:cubicBezTo>
                  <a:cubicBezTo>
                    <a:pt x="2215" y="3998"/>
                    <a:pt x="2144" y="4046"/>
                    <a:pt x="2060" y="4093"/>
                  </a:cubicBezTo>
                  <a:cubicBezTo>
                    <a:pt x="1977" y="4153"/>
                    <a:pt x="1906" y="4212"/>
                    <a:pt x="1870" y="4308"/>
                  </a:cubicBezTo>
                  <a:lnTo>
                    <a:pt x="1870" y="4427"/>
                  </a:lnTo>
                  <a:cubicBezTo>
                    <a:pt x="1879" y="4507"/>
                    <a:pt x="1861" y="4547"/>
                    <a:pt x="1811" y="4547"/>
                  </a:cubicBezTo>
                  <a:cubicBezTo>
                    <a:pt x="1795" y="4547"/>
                    <a:pt x="1775" y="4543"/>
                    <a:pt x="1751" y="4534"/>
                  </a:cubicBezTo>
                  <a:cubicBezTo>
                    <a:pt x="1727" y="4522"/>
                    <a:pt x="1703" y="4522"/>
                    <a:pt x="1679" y="4522"/>
                  </a:cubicBezTo>
                  <a:cubicBezTo>
                    <a:pt x="1632" y="4534"/>
                    <a:pt x="1608" y="4570"/>
                    <a:pt x="1608" y="4605"/>
                  </a:cubicBezTo>
                  <a:cubicBezTo>
                    <a:pt x="1632" y="4760"/>
                    <a:pt x="1632" y="4760"/>
                    <a:pt x="1489" y="4772"/>
                  </a:cubicBezTo>
                  <a:cubicBezTo>
                    <a:pt x="1465" y="4772"/>
                    <a:pt x="1453" y="4796"/>
                    <a:pt x="1441" y="4796"/>
                  </a:cubicBezTo>
                  <a:cubicBezTo>
                    <a:pt x="1395" y="4852"/>
                    <a:pt x="1356" y="4922"/>
                    <a:pt x="1279" y="4922"/>
                  </a:cubicBezTo>
                  <a:cubicBezTo>
                    <a:pt x="1257" y="4922"/>
                    <a:pt x="1232" y="4916"/>
                    <a:pt x="1203" y="4903"/>
                  </a:cubicBezTo>
                  <a:lnTo>
                    <a:pt x="1120" y="4903"/>
                  </a:lnTo>
                  <a:cubicBezTo>
                    <a:pt x="1036" y="4927"/>
                    <a:pt x="953" y="4939"/>
                    <a:pt x="906" y="5010"/>
                  </a:cubicBezTo>
                  <a:cubicBezTo>
                    <a:pt x="882" y="5046"/>
                    <a:pt x="953" y="5070"/>
                    <a:pt x="894" y="5105"/>
                  </a:cubicBezTo>
                  <a:cubicBezTo>
                    <a:pt x="799" y="5147"/>
                    <a:pt x="733" y="5217"/>
                    <a:pt x="637" y="5217"/>
                  </a:cubicBezTo>
                  <a:cubicBezTo>
                    <a:pt x="624" y="5217"/>
                    <a:pt x="610" y="5215"/>
                    <a:pt x="596" y="5213"/>
                  </a:cubicBezTo>
                  <a:cubicBezTo>
                    <a:pt x="548" y="5213"/>
                    <a:pt x="513" y="5225"/>
                    <a:pt x="489" y="5272"/>
                  </a:cubicBezTo>
                  <a:cubicBezTo>
                    <a:pt x="477" y="5391"/>
                    <a:pt x="417" y="5451"/>
                    <a:pt x="274" y="5451"/>
                  </a:cubicBezTo>
                  <a:cubicBezTo>
                    <a:pt x="251" y="5451"/>
                    <a:pt x="203" y="5451"/>
                    <a:pt x="179" y="5463"/>
                  </a:cubicBezTo>
                  <a:cubicBezTo>
                    <a:pt x="155" y="5475"/>
                    <a:pt x="132" y="5486"/>
                    <a:pt x="120" y="5522"/>
                  </a:cubicBezTo>
                  <a:cubicBezTo>
                    <a:pt x="84" y="5594"/>
                    <a:pt x="60" y="5665"/>
                    <a:pt x="36" y="5748"/>
                  </a:cubicBezTo>
                  <a:cubicBezTo>
                    <a:pt x="36" y="5963"/>
                    <a:pt x="1" y="6177"/>
                    <a:pt x="120" y="6379"/>
                  </a:cubicBezTo>
                  <a:cubicBezTo>
                    <a:pt x="191" y="6475"/>
                    <a:pt x="310" y="6522"/>
                    <a:pt x="334" y="6653"/>
                  </a:cubicBezTo>
                  <a:cubicBezTo>
                    <a:pt x="358" y="6689"/>
                    <a:pt x="382" y="6760"/>
                    <a:pt x="394" y="6796"/>
                  </a:cubicBezTo>
                  <a:lnTo>
                    <a:pt x="429" y="6832"/>
                  </a:lnTo>
                  <a:cubicBezTo>
                    <a:pt x="441" y="6844"/>
                    <a:pt x="477" y="6844"/>
                    <a:pt x="489" y="6844"/>
                  </a:cubicBezTo>
                  <a:cubicBezTo>
                    <a:pt x="567" y="6791"/>
                    <a:pt x="633" y="6758"/>
                    <a:pt x="709" y="6758"/>
                  </a:cubicBezTo>
                  <a:cubicBezTo>
                    <a:pt x="737" y="6758"/>
                    <a:pt x="766" y="6763"/>
                    <a:pt x="798" y="6772"/>
                  </a:cubicBezTo>
                  <a:lnTo>
                    <a:pt x="858" y="6772"/>
                  </a:lnTo>
                  <a:cubicBezTo>
                    <a:pt x="891" y="6764"/>
                    <a:pt x="912" y="6750"/>
                    <a:pt x="938" y="6750"/>
                  </a:cubicBezTo>
                  <a:cubicBezTo>
                    <a:pt x="950" y="6750"/>
                    <a:pt x="962" y="6753"/>
                    <a:pt x="977" y="6760"/>
                  </a:cubicBezTo>
                  <a:cubicBezTo>
                    <a:pt x="1048" y="6772"/>
                    <a:pt x="1108" y="6796"/>
                    <a:pt x="1167" y="6832"/>
                  </a:cubicBezTo>
                  <a:cubicBezTo>
                    <a:pt x="1167" y="6832"/>
                    <a:pt x="1191" y="6820"/>
                    <a:pt x="1203" y="6820"/>
                  </a:cubicBezTo>
                  <a:cubicBezTo>
                    <a:pt x="1227" y="6772"/>
                    <a:pt x="1263" y="6737"/>
                    <a:pt x="1322" y="6737"/>
                  </a:cubicBezTo>
                  <a:cubicBezTo>
                    <a:pt x="1329" y="6735"/>
                    <a:pt x="1334" y="6734"/>
                    <a:pt x="1340" y="6734"/>
                  </a:cubicBezTo>
                  <a:cubicBezTo>
                    <a:pt x="1373" y="6734"/>
                    <a:pt x="1382" y="6765"/>
                    <a:pt x="1382" y="6796"/>
                  </a:cubicBezTo>
                  <a:cubicBezTo>
                    <a:pt x="1382" y="6808"/>
                    <a:pt x="1394" y="6832"/>
                    <a:pt x="1417" y="6844"/>
                  </a:cubicBezTo>
                  <a:cubicBezTo>
                    <a:pt x="1453" y="6856"/>
                    <a:pt x="1489" y="6891"/>
                    <a:pt x="1513" y="6915"/>
                  </a:cubicBezTo>
                  <a:cubicBezTo>
                    <a:pt x="1537" y="6915"/>
                    <a:pt x="1537" y="6915"/>
                    <a:pt x="1548" y="6903"/>
                  </a:cubicBezTo>
                  <a:cubicBezTo>
                    <a:pt x="1559" y="6893"/>
                    <a:pt x="1551" y="6865"/>
                    <a:pt x="1557" y="6865"/>
                  </a:cubicBezTo>
                  <a:lnTo>
                    <a:pt x="1557" y="6865"/>
                  </a:lnTo>
                  <a:cubicBezTo>
                    <a:pt x="1557" y="6865"/>
                    <a:pt x="1559" y="6866"/>
                    <a:pt x="1560" y="6868"/>
                  </a:cubicBezTo>
                  <a:cubicBezTo>
                    <a:pt x="1608" y="6951"/>
                    <a:pt x="1608" y="7022"/>
                    <a:pt x="1596" y="7094"/>
                  </a:cubicBezTo>
                  <a:cubicBezTo>
                    <a:pt x="1572" y="7153"/>
                    <a:pt x="1548" y="7225"/>
                    <a:pt x="1572" y="7272"/>
                  </a:cubicBezTo>
                  <a:cubicBezTo>
                    <a:pt x="1620" y="7368"/>
                    <a:pt x="1596" y="7439"/>
                    <a:pt x="1596" y="7522"/>
                  </a:cubicBezTo>
                  <a:cubicBezTo>
                    <a:pt x="1596" y="7606"/>
                    <a:pt x="1620" y="7665"/>
                    <a:pt x="1679" y="7713"/>
                  </a:cubicBezTo>
                  <a:cubicBezTo>
                    <a:pt x="1707" y="7721"/>
                    <a:pt x="1736" y="7725"/>
                    <a:pt x="1766" y="7725"/>
                  </a:cubicBezTo>
                  <a:cubicBezTo>
                    <a:pt x="1825" y="7725"/>
                    <a:pt x="1886" y="7709"/>
                    <a:pt x="1941" y="7677"/>
                  </a:cubicBezTo>
                  <a:cubicBezTo>
                    <a:pt x="1977" y="7665"/>
                    <a:pt x="1977" y="7630"/>
                    <a:pt x="1965" y="7618"/>
                  </a:cubicBezTo>
                  <a:cubicBezTo>
                    <a:pt x="1882" y="7511"/>
                    <a:pt x="1929" y="7451"/>
                    <a:pt x="2049" y="7439"/>
                  </a:cubicBezTo>
                  <a:cubicBezTo>
                    <a:pt x="2084" y="7439"/>
                    <a:pt x="2120" y="7427"/>
                    <a:pt x="2144" y="7391"/>
                  </a:cubicBezTo>
                  <a:cubicBezTo>
                    <a:pt x="2147" y="7382"/>
                    <a:pt x="2150" y="7374"/>
                    <a:pt x="2152" y="7369"/>
                  </a:cubicBezTo>
                  <a:lnTo>
                    <a:pt x="2152" y="7369"/>
                  </a:lnTo>
                  <a:cubicBezTo>
                    <a:pt x="2148" y="7386"/>
                    <a:pt x="2143" y="7416"/>
                    <a:pt x="2162" y="7416"/>
                  </a:cubicBezTo>
                  <a:cubicBezTo>
                    <a:pt x="2164" y="7416"/>
                    <a:pt x="2165" y="7416"/>
                    <a:pt x="2168" y="7415"/>
                  </a:cubicBezTo>
                  <a:cubicBezTo>
                    <a:pt x="2203" y="7391"/>
                    <a:pt x="2239" y="7391"/>
                    <a:pt x="2287" y="7391"/>
                  </a:cubicBezTo>
                  <a:cubicBezTo>
                    <a:pt x="2334" y="7380"/>
                    <a:pt x="2346" y="7344"/>
                    <a:pt x="2358" y="7308"/>
                  </a:cubicBezTo>
                  <a:cubicBezTo>
                    <a:pt x="2382" y="7260"/>
                    <a:pt x="2382" y="7225"/>
                    <a:pt x="2394" y="7201"/>
                  </a:cubicBezTo>
                  <a:cubicBezTo>
                    <a:pt x="2406" y="7141"/>
                    <a:pt x="2441" y="7082"/>
                    <a:pt x="2453" y="7022"/>
                  </a:cubicBezTo>
                  <a:cubicBezTo>
                    <a:pt x="2465" y="6951"/>
                    <a:pt x="2513" y="6891"/>
                    <a:pt x="2560" y="6844"/>
                  </a:cubicBezTo>
                  <a:lnTo>
                    <a:pt x="2644" y="6749"/>
                  </a:lnTo>
                  <a:cubicBezTo>
                    <a:pt x="2715" y="6713"/>
                    <a:pt x="2799" y="6665"/>
                    <a:pt x="2870" y="6629"/>
                  </a:cubicBezTo>
                  <a:cubicBezTo>
                    <a:pt x="2918" y="6606"/>
                    <a:pt x="2977" y="6570"/>
                    <a:pt x="3013" y="6546"/>
                  </a:cubicBezTo>
                  <a:cubicBezTo>
                    <a:pt x="3037" y="6546"/>
                    <a:pt x="3049" y="6534"/>
                    <a:pt x="3061" y="6510"/>
                  </a:cubicBezTo>
                  <a:cubicBezTo>
                    <a:pt x="3180" y="6451"/>
                    <a:pt x="3287" y="6391"/>
                    <a:pt x="3406" y="6356"/>
                  </a:cubicBezTo>
                  <a:cubicBezTo>
                    <a:pt x="3485" y="6324"/>
                    <a:pt x="3559" y="6297"/>
                    <a:pt x="3635" y="6297"/>
                  </a:cubicBezTo>
                  <a:cubicBezTo>
                    <a:pt x="3673" y="6297"/>
                    <a:pt x="3711" y="6304"/>
                    <a:pt x="3751" y="6320"/>
                  </a:cubicBezTo>
                  <a:cubicBezTo>
                    <a:pt x="4013" y="6415"/>
                    <a:pt x="4251" y="6546"/>
                    <a:pt x="4442" y="6749"/>
                  </a:cubicBezTo>
                  <a:lnTo>
                    <a:pt x="4561" y="6868"/>
                  </a:lnTo>
                  <a:cubicBezTo>
                    <a:pt x="4656" y="6975"/>
                    <a:pt x="4716" y="7094"/>
                    <a:pt x="4704" y="7249"/>
                  </a:cubicBezTo>
                  <a:cubicBezTo>
                    <a:pt x="4704" y="7272"/>
                    <a:pt x="4680" y="7284"/>
                    <a:pt x="4668" y="7320"/>
                  </a:cubicBezTo>
                  <a:cubicBezTo>
                    <a:pt x="4656" y="7344"/>
                    <a:pt x="4620" y="7391"/>
                    <a:pt x="4608" y="7439"/>
                  </a:cubicBezTo>
                  <a:cubicBezTo>
                    <a:pt x="4596" y="7487"/>
                    <a:pt x="4561" y="7546"/>
                    <a:pt x="4549" y="7582"/>
                  </a:cubicBezTo>
                  <a:cubicBezTo>
                    <a:pt x="4537" y="7641"/>
                    <a:pt x="4537" y="7725"/>
                    <a:pt x="4525" y="7784"/>
                  </a:cubicBezTo>
                  <a:cubicBezTo>
                    <a:pt x="4525" y="7820"/>
                    <a:pt x="4549" y="7856"/>
                    <a:pt x="4596" y="7880"/>
                  </a:cubicBezTo>
                  <a:cubicBezTo>
                    <a:pt x="4644" y="7915"/>
                    <a:pt x="4680" y="7963"/>
                    <a:pt x="4680" y="8022"/>
                  </a:cubicBezTo>
                  <a:cubicBezTo>
                    <a:pt x="4716" y="8106"/>
                    <a:pt x="4716" y="8201"/>
                    <a:pt x="4763" y="8284"/>
                  </a:cubicBezTo>
                  <a:cubicBezTo>
                    <a:pt x="4882" y="8320"/>
                    <a:pt x="4954" y="8380"/>
                    <a:pt x="5013" y="8463"/>
                  </a:cubicBezTo>
                  <a:cubicBezTo>
                    <a:pt x="5037" y="8523"/>
                    <a:pt x="5085" y="8570"/>
                    <a:pt x="5132" y="8618"/>
                  </a:cubicBezTo>
                  <a:cubicBezTo>
                    <a:pt x="5153" y="8639"/>
                    <a:pt x="5184" y="8679"/>
                    <a:pt x="5224" y="8679"/>
                  </a:cubicBezTo>
                  <a:cubicBezTo>
                    <a:pt x="5229" y="8679"/>
                    <a:pt x="5234" y="8679"/>
                    <a:pt x="5239" y="8677"/>
                  </a:cubicBezTo>
                  <a:lnTo>
                    <a:pt x="5335" y="8868"/>
                  </a:lnTo>
                  <a:cubicBezTo>
                    <a:pt x="5335" y="8999"/>
                    <a:pt x="5275" y="9106"/>
                    <a:pt x="5299" y="9237"/>
                  </a:cubicBezTo>
                  <a:cubicBezTo>
                    <a:pt x="5358" y="9296"/>
                    <a:pt x="5442" y="9308"/>
                    <a:pt x="5513" y="9356"/>
                  </a:cubicBezTo>
                  <a:cubicBezTo>
                    <a:pt x="5668" y="9404"/>
                    <a:pt x="5835" y="9404"/>
                    <a:pt x="5978" y="9416"/>
                  </a:cubicBezTo>
                  <a:cubicBezTo>
                    <a:pt x="5992" y="9414"/>
                    <a:pt x="6007" y="9414"/>
                    <a:pt x="6022" y="9414"/>
                  </a:cubicBezTo>
                  <a:cubicBezTo>
                    <a:pt x="6140" y="9414"/>
                    <a:pt x="6266" y="9451"/>
                    <a:pt x="6382" y="9451"/>
                  </a:cubicBezTo>
                  <a:lnTo>
                    <a:pt x="6466" y="9451"/>
                  </a:lnTo>
                  <a:cubicBezTo>
                    <a:pt x="6505" y="9451"/>
                    <a:pt x="6545" y="9453"/>
                    <a:pt x="6585" y="9453"/>
                  </a:cubicBezTo>
                  <a:cubicBezTo>
                    <a:pt x="6664" y="9453"/>
                    <a:pt x="6744" y="9447"/>
                    <a:pt x="6823" y="9416"/>
                  </a:cubicBezTo>
                  <a:cubicBezTo>
                    <a:pt x="6891" y="9381"/>
                    <a:pt x="6953" y="9353"/>
                    <a:pt x="7018" y="9353"/>
                  </a:cubicBezTo>
                  <a:cubicBezTo>
                    <a:pt x="7044" y="9353"/>
                    <a:pt x="7070" y="9358"/>
                    <a:pt x="7097" y="9368"/>
                  </a:cubicBezTo>
                  <a:cubicBezTo>
                    <a:pt x="7228" y="9427"/>
                    <a:pt x="7347" y="9546"/>
                    <a:pt x="7478" y="9606"/>
                  </a:cubicBezTo>
                  <a:cubicBezTo>
                    <a:pt x="7525" y="9642"/>
                    <a:pt x="7537" y="9701"/>
                    <a:pt x="7537" y="9749"/>
                  </a:cubicBezTo>
                  <a:cubicBezTo>
                    <a:pt x="7561" y="9820"/>
                    <a:pt x="7573" y="9880"/>
                    <a:pt x="7585" y="9939"/>
                  </a:cubicBezTo>
                  <a:cubicBezTo>
                    <a:pt x="7621" y="10070"/>
                    <a:pt x="7692" y="10142"/>
                    <a:pt x="7811" y="10201"/>
                  </a:cubicBezTo>
                  <a:cubicBezTo>
                    <a:pt x="7883" y="10249"/>
                    <a:pt x="7954" y="10285"/>
                    <a:pt x="8002" y="10344"/>
                  </a:cubicBezTo>
                  <a:cubicBezTo>
                    <a:pt x="8061" y="10404"/>
                    <a:pt x="8109" y="10475"/>
                    <a:pt x="8156" y="10547"/>
                  </a:cubicBezTo>
                  <a:cubicBezTo>
                    <a:pt x="8216" y="10642"/>
                    <a:pt x="8275" y="10725"/>
                    <a:pt x="8347" y="10797"/>
                  </a:cubicBezTo>
                  <a:cubicBezTo>
                    <a:pt x="8359" y="10820"/>
                    <a:pt x="8395" y="10832"/>
                    <a:pt x="8418" y="10832"/>
                  </a:cubicBezTo>
                  <a:cubicBezTo>
                    <a:pt x="8514" y="10820"/>
                    <a:pt x="8573" y="10761"/>
                    <a:pt x="8633" y="10713"/>
                  </a:cubicBezTo>
                  <a:cubicBezTo>
                    <a:pt x="8656" y="10701"/>
                    <a:pt x="8692" y="10654"/>
                    <a:pt x="8704" y="10618"/>
                  </a:cubicBezTo>
                  <a:cubicBezTo>
                    <a:pt x="8776" y="10487"/>
                    <a:pt x="8883" y="10404"/>
                    <a:pt x="9002" y="10308"/>
                  </a:cubicBezTo>
                  <a:cubicBezTo>
                    <a:pt x="9073" y="10249"/>
                    <a:pt x="9145" y="10178"/>
                    <a:pt x="9240" y="10118"/>
                  </a:cubicBezTo>
                  <a:cubicBezTo>
                    <a:pt x="9311" y="10058"/>
                    <a:pt x="9407" y="10011"/>
                    <a:pt x="9490" y="9987"/>
                  </a:cubicBezTo>
                  <a:cubicBezTo>
                    <a:pt x="9645" y="9927"/>
                    <a:pt x="9764" y="9820"/>
                    <a:pt x="9883" y="9713"/>
                  </a:cubicBezTo>
                  <a:cubicBezTo>
                    <a:pt x="9954" y="9642"/>
                    <a:pt x="10073" y="9630"/>
                    <a:pt x="10121" y="9523"/>
                  </a:cubicBezTo>
                  <a:cubicBezTo>
                    <a:pt x="10093" y="9477"/>
                    <a:pt x="10116" y="9459"/>
                    <a:pt x="10149" y="9459"/>
                  </a:cubicBezTo>
                  <a:cubicBezTo>
                    <a:pt x="10159" y="9459"/>
                    <a:pt x="10170" y="9460"/>
                    <a:pt x="10180" y="9463"/>
                  </a:cubicBezTo>
                  <a:cubicBezTo>
                    <a:pt x="10192" y="9463"/>
                    <a:pt x="10192" y="9463"/>
                    <a:pt x="10204" y="9451"/>
                  </a:cubicBezTo>
                  <a:cubicBezTo>
                    <a:pt x="10240" y="9404"/>
                    <a:pt x="10192" y="9368"/>
                    <a:pt x="10192" y="9344"/>
                  </a:cubicBezTo>
                  <a:cubicBezTo>
                    <a:pt x="10240" y="9344"/>
                    <a:pt x="10264" y="9392"/>
                    <a:pt x="10311" y="9392"/>
                  </a:cubicBezTo>
                  <a:cubicBezTo>
                    <a:pt x="10335" y="9368"/>
                    <a:pt x="10371" y="9344"/>
                    <a:pt x="10383" y="9308"/>
                  </a:cubicBezTo>
                  <a:lnTo>
                    <a:pt x="10538" y="9118"/>
                  </a:lnTo>
                  <a:cubicBezTo>
                    <a:pt x="10573" y="9118"/>
                    <a:pt x="10609" y="9094"/>
                    <a:pt x="10633" y="9058"/>
                  </a:cubicBezTo>
                  <a:cubicBezTo>
                    <a:pt x="10669" y="8999"/>
                    <a:pt x="10681" y="8939"/>
                    <a:pt x="10692" y="8880"/>
                  </a:cubicBezTo>
                  <a:cubicBezTo>
                    <a:pt x="10716" y="8808"/>
                    <a:pt x="10740" y="8737"/>
                    <a:pt x="10752" y="8654"/>
                  </a:cubicBezTo>
                  <a:cubicBezTo>
                    <a:pt x="10783" y="8552"/>
                    <a:pt x="10822" y="8467"/>
                    <a:pt x="10929" y="8467"/>
                  </a:cubicBezTo>
                  <a:cubicBezTo>
                    <a:pt x="10947" y="8467"/>
                    <a:pt x="10968" y="8470"/>
                    <a:pt x="10990" y="8475"/>
                  </a:cubicBezTo>
                  <a:cubicBezTo>
                    <a:pt x="10990" y="8463"/>
                    <a:pt x="11014" y="8451"/>
                    <a:pt x="11014" y="8439"/>
                  </a:cubicBezTo>
                  <a:cubicBezTo>
                    <a:pt x="11026" y="8284"/>
                    <a:pt x="11038" y="8153"/>
                    <a:pt x="11073" y="7999"/>
                  </a:cubicBezTo>
                  <a:cubicBezTo>
                    <a:pt x="11073" y="7880"/>
                    <a:pt x="11097" y="7761"/>
                    <a:pt x="11109" y="7641"/>
                  </a:cubicBezTo>
                  <a:cubicBezTo>
                    <a:pt x="11264" y="7320"/>
                    <a:pt x="11395" y="6987"/>
                    <a:pt x="11609" y="6713"/>
                  </a:cubicBezTo>
                  <a:cubicBezTo>
                    <a:pt x="11609" y="6594"/>
                    <a:pt x="11669" y="6487"/>
                    <a:pt x="11728" y="6391"/>
                  </a:cubicBezTo>
                  <a:cubicBezTo>
                    <a:pt x="11728" y="6435"/>
                    <a:pt x="11741" y="6460"/>
                    <a:pt x="11768" y="6460"/>
                  </a:cubicBezTo>
                  <a:cubicBezTo>
                    <a:pt x="11777" y="6460"/>
                    <a:pt x="11787" y="6457"/>
                    <a:pt x="11800" y="6451"/>
                  </a:cubicBezTo>
                  <a:cubicBezTo>
                    <a:pt x="11800" y="6451"/>
                    <a:pt x="11812" y="6439"/>
                    <a:pt x="11824" y="6439"/>
                  </a:cubicBezTo>
                  <a:cubicBezTo>
                    <a:pt x="11907" y="6379"/>
                    <a:pt x="11943" y="6296"/>
                    <a:pt x="12026" y="6248"/>
                  </a:cubicBezTo>
                  <a:cubicBezTo>
                    <a:pt x="12121" y="6153"/>
                    <a:pt x="12228" y="6058"/>
                    <a:pt x="12336" y="5951"/>
                  </a:cubicBezTo>
                  <a:lnTo>
                    <a:pt x="12383" y="5903"/>
                  </a:lnTo>
                  <a:cubicBezTo>
                    <a:pt x="12455" y="5832"/>
                    <a:pt x="12419" y="5772"/>
                    <a:pt x="12407" y="5701"/>
                  </a:cubicBezTo>
                  <a:cubicBezTo>
                    <a:pt x="12347" y="5522"/>
                    <a:pt x="12383" y="5355"/>
                    <a:pt x="12514" y="5201"/>
                  </a:cubicBezTo>
                  <a:cubicBezTo>
                    <a:pt x="12562" y="5165"/>
                    <a:pt x="12621" y="5165"/>
                    <a:pt x="12681" y="5129"/>
                  </a:cubicBezTo>
                  <a:cubicBezTo>
                    <a:pt x="12764" y="5105"/>
                    <a:pt x="12836" y="5058"/>
                    <a:pt x="12895" y="4986"/>
                  </a:cubicBezTo>
                  <a:cubicBezTo>
                    <a:pt x="13002" y="4844"/>
                    <a:pt x="13050" y="4689"/>
                    <a:pt x="13109" y="4534"/>
                  </a:cubicBezTo>
                  <a:cubicBezTo>
                    <a:pt x="13217" y="4391"/>
                    <a:pt x="13133" y="4236"/>
                    <a:pt x="13109" y="4093"/>
                  </a:cubicBezTo>
                  <a:cubicBezTo>
                    <a:pt x="13074" y="3974"/>
                    <a:pt x="13109" y="3855"/>
                    <a:pt x="13181" y="3748"/>
                  </a:cubicBezTo>
                  <a:cubicBezTo>
                    <a:pt x="13169" y="3736"/>
                    <a:pt x="13169" y="3712"/>
                    <a:pt x="13169" y="3701"/>
                  </a:cubicBezTo>
                  <a:cubicBezTo>
                    <a:pt x="13121" y="3593"/>
                    <a:pt x="13121" y="3510"/>
                    <a:pt x="13193" y="3415"/>
                  </a:cubicBezTo>
                  <a:cubicBezTo>
                    <a:pt x="13217" y="3391"/>
                    <a:pt x="13193" y="3379"/>
                    <a:pt x="13181" y="3355"/>
                  </a:cubicBezTo>
                  <a:cubicBezTo>
                    <a:pt x="13157" y="3343"/>
                    <a:pt x="13121" y="3331"/>
                    <a:pt x="13098" y="3331"/>
                  </a:cubicBezTo>
                  <a:cubicBezTo>
                    <a:pt x="13038" y="3331"/>
                    <a:pt x="12955" y="3331"/>
                    <a:pt x="12895" y="3320"/>
                  </a:cubicBezTo>
                  <a:cubicBezTo>
                    <a:pt x="12883" y="3296"/>
                    <a:pt x="12871" y="3296"/>
                    <a:pt x="12859" y="3296"/>
                  </a:cubicBezTo>
                  <a:cubicBezTo>
                    <a:pt x="12645" y="3260"/>
                    <a:pt x="12502" y="3117"/>
                    <a:pt x="12324" y="3022"/>
                  </a:cubicBezTo>
                  <a:cubicBezTo>
                    <a:pt x="12228" y="2962"/>
                    <a:pt x="12145" y="2903"/>
                    <a:pt x="12038" y="2903"/>
                  </a:cubicBezTo>
                  <a:lnTo>
                    <a:pt x="11943" y="2879"/>
                  </a:lnTo>
                  <a:cubicBezTo>
                    <a:pt x="11900" y="2837"/>
                    <a:pt x="11853" y="2820"/>
                    <a:pt x="11804" y="2820"/>
                  </a:cubicBezTo>
                  <a:cubicBezTo>
                    <a:pt x="11742" y="2820"/>
                    <a:pt x="11675" y="2846"/>
                    <a:pt x="11609" y="2879"/>
                  </a:cubicBezTo>
                  <a:cubicBezTo>
                    <a:pt x="11574" y="2903"/>
                    <a:pt x="11562" y="2915"/>
                    <a:pt x="11550" y="2939"/>
                  </a:cubicBezTo>
                  <a:cubicBezTo>
                    <a:pt x="11502" y="3034"/>
                    <a:pt x="11407" y="3093"/>
                    <a:pt x="11347" y="3165"/>
                  </a:cubicBezTo>
                  <a:cubicBezTo>
                    <a:pt x="11288" y="3236"/>
                    <a:pt x="11228" y="3284"/>
                    <a:pt x="11157" y="3320"/>
                  </a:cubicBezTo>
                  <a:cubicBezTo>
                    <a:pt x="11099" y="3344"/>
                    <a:pt x="11037" y="3350"/>
                    <a:pt x="10973" y="3350"/>
                  </a:cubicBezTo>
                  <a:cubicBezTo>
                    <a:pt x="10899" y="3350"/>
                    <a:pt x="10823" y="3341"/>
                    <a:pt x="10749" y="3341"/>
                  </a:cubicBezTo>
                  <a:cubicBezTo>
                    <a:pt x="10730" y="3341"/>
                    <a:pt x="10711" y="3342"/>
                    <a:pt x="10692" y="3343"/>
                  </a:cubicBezTo>
                  <a:lnTo>
                    <a:pt x="10264" y="3343"/>
                  </a:lnTo>
                  <a:cubicBezTo>
                    <a:pt x="10121" y="3331"/>
                    <a:pt x="9966" y="3296"/>
                    <a:pt x="9835" y="3224"/>
                  </a:cubicBezTo>
                  <a:cubicBezTo>
                    <a:pt x="9799" y="3224"/>
                    <a:pt x="9788" y="3212"/>
                    <a:pt x="9764" y="3200"/>
                  </a:cubicBezTo>
                  <a:cubicBezTo>
                    <a:pt x="9716" y="3177"/>
                    <a:pt x="9680" y="3153"/>
                    <a:pt x="9657" y="3141"/>
                  </a:cubicBezTo>
                  <a:cubicBezTo>
                    <a:pt x="9609" y="3105"/>
                    <a:pt x="9561" y="3093"/>
                    <a:pt x="9538" y="3058"/>
                  </a:cubicBezTo>
                  <a:cubicBezTo>
                    <a:pt x="9442" y="2986"/>
                    <a:pt x="9371" y="2915"/>
                    <a:pt x="9299" y="2819"/>
                  </a:cubicBezTo>
                  <a:cubicBezTo>
                    <a:pt x="9168" y="2617"/>
                    <a:pt x="9073" y="2403"/>
                    <a:pt x="9133" y="2153"/>
                  </a:cubicBezTo>
                  <a:cubicBezTo>
                    <a:pt x="9145" y="2093"/>
                    <a:pt x="9192" y="2046"/>
                    <a:pt x="9252" y="2022"/>
                  </a:cubicBezTo>
                  <a:cubicBezTo>
                    <a:pt x="9252" y="2022"/>
                    <a:pt x="9264" y="2010"/>
                    <a:pt x="9288" y="2010"/>
                  </a:cubicBezTo>
                  <a:cubicBezTo>
                    <a:pt x="9311" y="1986"/>
                    <a:pt x="9347" y="1986"/>
                    <a:pt x="9371" y="1974"/>
                  </a:cubicBezTo>
                  <a:cubicBezTo>
                    <a:pt x="9407" y="1962"/>
                    <a:pt x="9418" y="1950"/>
                    <a:pt x="9430" y="1915"/>
                  </a:cubicBezTo>
                  <a:lnTo>
                    <a:pt x="9478" y="1867"/>
                  </a:lnTo>
                  <a:cubicBezTo>
                    <a:pt x="9478" y="1903"/>
                    <a:pt x="9502" y="1915"/>
                    <a:pt x="9538" y="1915"/>
                  </a:cubicBezTo>
                  <a:cubicBezTo>
                    <a:pt x="9585" y="1915"/>
                    <a:pt x="9621" y="1903"/>
                    <a:pt x="9657" y="1891"/>
                  </a:cubicBezTo>
                  <a:cubicBezTo>
                    <a:pt x="9704" y="1855"/>
                    <a:pt x="9764" y="1843"/>
                    <a:pt x="9799" y="1796"/>
                  </a:cubicBezTo>
                  <a:cubicBezTo>
                    <a:pt x="9823" y="1784"/>
                    <a:pt x="9847" y="1748"/>
                    <a:pt x="9859" y="1724"/>
                  </a:cubicBezTo>
                  <a:cubicBezTo>
                    <a:pt x="9883" y="1676"/>
                    <a:pt x="9907" y="1629"/>
                    <a:pt x="9930" y="1593"/>
                  </a:cubicBezTo>
                  <a:lnTo>
                    <a:pt x="9930" y="1534"/>
                  </a:lnTo>
                  <a:cubicBezTo>
                    <a:pt x="9895" y="1450"/>
                    <a:pt x="9942" y="1379"/>
                    <a:pt x="9907" y="1319"/>
                  </a:cubicBezTo>
                  <a:cubicBezTo>
                    <a:pt x="9887" y="1300"/>
                    <a:pt x="9872" y="1292"/>
                    <a:pt x="9859" y="1292"/>
                  </a:cubicBezTo>
                  <a:cubicBezTo>
                    <a:pt x="9833" y="1292"/>
                    <a:pt x="9819" y="1327"/>
                    <a:pt x="9811" y="1367"/>
                  </a:cubicBezTo>
                  <a:lnTo>
                    <a:pt x="9538" y="1260"/>
                  </a:lnTo>
                  <a:cubicBezTo>
                    <a:pt x="9466" y="1260"/>
                    <a:pt x="9407" y="1295"/>
                    <a:pt x="9347" y="1307"/>
                  </a:cubicBezTo>
                  <a:cubicBezTo>
                    <a:pt x="9260" y="1327"/>
                    <a:pt x="9174" y="1361"/>
                    <a:pt x="9081" y="1361"/>
                  </a:cubicBezTo>
                  <a:cubicBezTo>
                    <a:pt x="9059" y="1361"/>
                    <a:pt x="9036" y="1360"/>
                    <a:pt x="9014" y="1355"/>
                  </a:cubicBezTo>
                  <a:cubicBezTo>
                    <a:pt x="8740" y="1307"/>
                    <a:pt x="8740" y="1307"/>
                    <a:pt x="8752" y="1022"/>
                  </a:cubicBezTo>
                  <a:cubicBezTo>
                    <a:pt x="8752" y="998"/>
                    <a:pt x="8752" y="974"/>
                    <a:pt x="8764" y="950"/>
                  </a:cubicBezTo>
                  <a:cubicBezTo>
                    <a:pt x="8764" y="909"/>
                    <a:pt x="8786" y="896"/>
                    <a:pt x="8816" y="896"/>
                  </a:cubicBezTo>
                  <a:cubicBezTo>
                    <a:pt x="8829" y="896"/>
                    <a:pt x="8844" y="899"/>
                    <a:pt x="8859" y="903"/>
                  </a:cubicBezTo>
                  <a:cubicBezTo>
                    <a:pt x="8877" y="920"/>
                    <a:pt x="8901" y="929"/>
                    <a:pt x="8926" y="929"/>
                  </a:cubicBezTo>
                  <a:cubicBezTo>
                    <a:pt x="8951" y="929"/>
                    <a:pt x="8978" y="920"/>
                    <a:pt x="9002" y="903"/>
                  </a:cubicBezTo>
                  <a:cubicBezTo>
                    <a:pt x="9026" y="891"/>
                    <a:pt x="9061" y="855"/>
                    <a:pt x="9085" y="831"/>
                  </a:cubicBezTo>
                  <a:cubicBezTo>
                    <a:pt x="9109" y="795"/>
                    <a:pt x="9133" y="783"/>
                    <a:pt x="9157" y="760"/>
                  </a:cubicBezTo>
                  <a:cubicBezTo>
                    <a:pt x="9192" y="664"/>
                    <a:pt x="9288" y="605"/>
                    <a:pt x="9371" y="581"/>
                  </a:cubicBezTo>
                  <a:cubicBezTo>
                    <a:pt x="9466" y="545"/>
                    <a:pt x="9549" y="533"/>
                    <a:pt x="9633" y="486"/>
                  </a:cubicBezTo>
                  <a:cubicBezTo>
                    <a:pt x="9704" y="438"/>
                    <a:pt x="9788" y="426"/>
                    <a:pt x="9835" y="355"/>
                  </a:cubicBezTo>
                  <a:cubicBezTo>
                    <a:pt x="9764" y="283"/>
                    <a:pt x="9704" y="188"/>
                    <a:pt x="9752" y="81"/>
                  </a:cubicBezTo>
                  <a:cubicBezTo>
                    <a:pt x="9725" y="27"/>
                    <a:pt x="9692" y="1"/>
                    <a:pt x="964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6" name="Google Shape;166;p9"/>
          <p:cNvSpPr txBox="1">
            <a:spLocks noGrp="1"/>
          </p:cNvSpPr>
          <p:nvPr>
            <p:ph type="title"/>
          </p:nvPr>
        </p:nvSpPr>
        <p:spPr>
          <a:xfrm>
            <a:off x="2549400" y="1495350"/>
            <a:ext cx="4045200" cy="7395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167" name="Google Shape;167;p9"/>
          <p:cNvSpPr txBox="1">
            <a:spLocks noGrp="1"/>
          </p:cNvSpPr>
          <p:nvPr>
            <p:ph type="subTitle" idx="1"/>
          </p:nvPr>
        </p:nvSpPr>
        <p:spPr>
          <a:xfrm>
            <a:off x="2549400" y="2234850"/>
            <a:ext cx="4045200" cy="14133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68" name="Google Shape;168;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Quote">
  <p:cSld name="CUSTOM_1">
    <p:spTree>
      <p:nvGrpSpPr>
        <p:cNvPr id="1" name="Shape 208"/>
        <p:cNvGrpSpPr/>
        <p:nvPr/>
      </p:nvGrpSpPr>
      <p:grpSpPr>
        <a:xfrm>
          <a:off x="0" y="0"/>
          <a:ext cx="0" cy="0"/>
          <a:chOff x="0" y="0"/>
          <a:chExt cx="0" cy="0"/>
        </a:xfrm>
      </p:grpSpPr>
      <p:sp>
        <p:nvSpPr>
          <p:cNvPr id="209" name="Google Shape;209;p14"/>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14"/>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14"/>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14"/>
          <p:cNvSpPr txBox="1">
            <a:spLocks noGrp="1"/>
          </p:cNvSpPr>
          <p:nvPr>
            <p:ph type="title"/>
          </p:nvPr>
        </p:nvSpPr>
        <p:spPr>
          <a:xfrm>
            <a:off x="3519600" y="3017513"/>
            <a:ext cx="2104800" cy="4095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sz="1600">
                <a:latin typeface="Open Sans"/>
                <a:ea typeface="Open Sans"/>
                <a:cs typeface="Open Sans"/>
                <a:sym typeface="Open Sans"/>
              </a:defRPr>
            </a:lvl1pPr>
            <a:lvl2pPr lvl="1">
              <a:spcBef>
                <a:spcPts val="0"/>
              </a:spcBef>
              <a:spcAft>
                <a:spcPts val="0"/>
              </a:spcAft>
              <a:buSzPts val="2800"/>
              <a:buNone/>
              <a:defRPr>
                <a:latin typeface="Open Sans"/>
                <a:ea typeface="Open Sans"/>
                <a:cs typeface="Open Sans"/>
                <a:sym typeface="Open Sans"/>
              </a:defRPr>
            </a:lvl2pPr>
            <a:lvl3pPr lvl="2">
              <a:spcBef>
                <a:spcPts val="0"/>
              </a:spcBef>
              <a:spcAft>
                <a:spcPts val="0"/>
              </a:spcAft>
              <a:buSzPts val="2800"/>
              <a:buNone/>
              <a:defRPr>
                <a:latin typeface="Open Sans"/>
                <a:ea typeface="Open Sans"/>
                <a:cs typeface="Open Sans"/>
                <a:sym typeface="Open Sans"/>
              </a:defRPr>
            </a:lvl3pPr>
            <a:lvl4pPr lvl="3">
              <a:spcBef>
                <a:spcPts val="0"/>
              </a:spcBef>
              <a:spcAft>
                <a:spcPts val="0"/>
              </a:spcAft>
              <a:buSzPts val="2800"/>
              <a:buNone/>
              <a:defRPr>
                <a:latin typeface="Open Sans"/>
                <a:ea typeface="Open Sans"/>
                <a:cs typeface="Open Sans"/>
                <a:sym typeface="Open Sans"/>
              </a:defRPr>
            </a:lvl4pPr>
            <a:lvl5pPr lvl="4">
              <a:spcBef>
                <a:spcPts val="0"/>
              </a:spcBef>
              <a:spcAft>
                <a:spcPts val="0"/>
              </a:spcAft>
              <a:buSzPts val="2800"/>
              <a:buNone/>
              <a:defRPr>
                <a:latin typeface="Open Sans"/>
                <a:ea typeface="Open Sans"/>
                <a:cs typeface="Open Sans"/>
                <a:sym typeface="Open Sans"/>
              </a:defRPr>
            </a:lvl5pPr>
            <a:lvl6pPr lvl="5">
              <a:spcBef>
                <a:spcPts val="0"/>
              </a:spcBef>
              <a:spcAft>
                <a:spcPts val="0"/>
              </a:spcAft>
              <a:buSzPts val="2800"/>
              <a:buNone/>
              <a:defRPr>
                <a:latin typeface="Open Sans"/>
                <a:ea typeface="Open Sans"/>
                <a:cs typeface="Open Sans"/>
                <a:sym typeface="Open Sans"/>
              </a:defRPr>
            </a:lvl6pPr>
            <a:lvl7pPr lvl="6">
              <a:spcBef>
                <a:spcPts val="0"/>
              </a:spcBef>
              <a:spcAft>
                <a:spcPts val="0"/>
              </a:spcAft>
              <a:buSzPts val="2800"/>
              <a:buNone/>
              <a:defRPr>
                <a:latin typeface="Open Sans"/>
                <a:ea typeface="Open Sans"/>
                <a:cs typeface="Open Sans"/>
                <a:sym typeface="Open Sans"/>
              </a:defRPr>
            </a:lvl7pPr>
            <a:lvl8pPr lvl="7">
              <a:spcBef>
                <a:spcPts val="0"/>
              </a:spcBef>
              <a:spcAft>
                <a:spcPts val="0"/>
              </a:spcAft>
              <a:buSzPts val="2800"/>
              <a:buNone/>
              <a:defRPr>
                <a:latin typeface="Open Sans"/>
                <a:ea typeface="Open Sans"/>
                <a:cs typeface="Open Sans"/>
                <a:sym typeface="Open Sans"/>
              </a:defRPr>
            </a:lvl8pPr>
            <a:lvl9pPr lvl="8">
              <a:spcBef>
                <a:spcPts val="0"/>
              </a:spcBef>
              <a:spcAft>
                <a:spcPts val="0"/>
              </a:spcAft>
              <a:buSzPts val="2800"/>
              <a:buNone/>
              <a:defRPr>
                <a:latin typeface="Open Sans"/>
                <a:ea typeface="Open Sans"/>
                <a:cs typeface="Open Sans"/>
                <a:sym typeface="Open Sans"/>
              </a:defRPr>
            </a:lvl9pPr>
          </a:lstStyle>
          <a:p>
            <a:endParaRPr/>
          </a:p>
        </p:txBody>
      </p:sp>
      <p:sp>
        <p:nvSpPr>
          <p:cNvPr id="213" name="Google Shape;213;p14"/>
          <p:cNvSpPr txBox="1">
            <a:spLocks noGrp="1"/>
          </p:cNvSpPr>
          <p:nvPr>
            <p:ph type="subTitle" idx="1"/>
          </p:nvPr>
        </p:nvSpPr>
        <p:spPr>
          <a:xfrm>
            <a:off x="1398900" y="1716488"/>
            <a:ext cx="6346200" cy="1131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Font typeface="PT Serif"/>
              <a:buNone/>
              <a:defRPr sz="2000" b="1">
                <a:latin typeface="PT Serif"/>
                <a:ea typeface="PT Serif"/>
                <a:cs typeface="PT Serif"/>
                <a:sym typeface="PT Serif"/>
              </a:defRPr>
            </a:lvl1pPr>
            <a:lvl2pPr lvl="1"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2pPr>
            <a:lvl3pPr lvl="2"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3pPr>
            <a:lvl4pPr lvl="3"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4pPr>
            <a:lvl5pPr lvl="4"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5pPr>
            <a:lvl6pPr lvl="5"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6pPr>
            <a:lvl7pPr lvl="6"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7pPr>
            <a:lvl8pPr lvl="7"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8pPr>
            <a:lvl9pPr lvl="8"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2">
  <p:cSld name="CUSTOM_6">
    <p:spTree>
      <p:nvGrpSpPr>
        <p:cNvPr id="1" name="Shape 253"/>
        <p:cNvGrpSpPr/>
        <p:nvPr/>
      </p:nvGrpSpPr>
      <p:grpSpPr>
        <a:xfrm>
          <a:off x="0" y="0"/>
          <a:ext cx="0" cy="0"/>
          <a:chOff x="0" y="0"/>
          <a:chExt cx="0" cy="0"/>
        </a:xfrm>
      </p:grpSpPr>
      <p:sp>
        <p:nvSpPr>
          <p:cNvPr id="254" name="Google Shape;254;p19"/>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19"/>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19"/>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9"/>
          <p:cNvSpPr txBox="1">
            <a:spLocks noGrp="1"/>
          </p:cNvSpPr>
          <p:nvPr>
            <p:ph type="title"/>
          </p:nvPr>
        </p:nvSpPr>
        <p:spPr>
          <a:xfrm>
            <a:off x="685800" y="828000"/>
            <a:ext cx="32166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algn="r" rtl="0">
              <a:spcBef>
                <a:spcPts val="0"/>
              </a:spcBef>
              <a:spcAft>
                <a:spcPts val="0"/>
              </a:spcAft>
              <a:buSzPts val="2400"/>
              <a:buNone/>
              <a:defRPr sz="2400"/>
            </a:lvl2pPr>
            <a:lvl3pPr lvl="2" algn="r" rtl="0">
              <a:spcBef>
                <a:spcPts val="0"/>
              </a:spcBef>
              <a:spcAft>
                <a:spcPts val="0"/>
              </a:spcAft>
              <a:buSzPts val="2400"/>
              <a:buNone/>
              <a:defRPr sz="2400"/>
            </a:lvl3pPr>
            <a:lvl4pPr lvl="3" algn="r" rtl="0">
              <a:spcBef>
                <a:spcPts val="0"/>
              </a:spcBef>
              <a:spcAft>
                <a:spcPts val="0"/>
              </a:spcAft>
              <a:buSzPts val="2400"/>
              <a:buNone/>
              <a:defRPr sz="2400"/>
            </a:lvl4pPr>
            <a:lvl5pPr lvl="4" algn="r" rtl="0">
              <a:spcBef>
                <a:spcPts val="0"/>
              </a:spcBef>
              <a:spcAft>
                <a:spcPts val="0"/>
              </a:spcAft>
              <a:buSzPts val="2400"/>
              <a:buNone/>
              <a:defRPr sz="2400"/>
            </a:lvl5pPr>
            <a:lvl6pPr lvl="5" algn="r" rtl="0">
              <a:spcBef>
                <a:spcPts val="0"/>
              </a:spcBef>
              <a:spcAft>
                <a:spcPts val="0"/>
              </a:spcAft>
              <a:buSzPts val="2400"/>
              <a:buNone/>
              <a:defRPr sz="2400"/>
            </a:lvl6pPr>
            <a:lvl7pPr lvl="6" algn="r" rtl="0">
              <a:spcBef>
                <a:spcPts val="0"/>
              </a:spcBef>
              <a:spcAft>
                <a:spcPts val="0"/>
              </a:spcAft>
              <a:buSzPts val="2400"/>
              <a:buNone/>
              <a:defRPr sz="2400"/>
            </a:lvl7pPr>
            <a:lvl8pPr lvl="7" algn="r" rtl="0">
              <a:spcBef>
                <a:spcPts val="0"/>
              </a:spcBef>
              <a:spcAft>
                <a:spcPts val="0"/>
              </a:spcAft>
              <a:buSzPts val="2400"/>
              <a:buNone/>
              <a:defRPr sz="2400"/>
            </a:lvl8pPr>
            <a:lvl9pPr lvl="8" algn="r" rtl="0">
              <a:spcBef>
                <a:spcPts val="0"/>
              </a:spcBef>
              <a:spcAft>
                <a:spcPts val="0"/>
              </a:spcAft>
              <a:buSzPts val="2400"/>
              <a:buNone/>
              <a:defRPr sz="2400"/>
            </a:lvl9pPr>
          </a:lstStyle>
          <a:p>
            <a:endParaRPr/>
          </a:p>
        </p:txBody>
      </p:sp>
      <p:sp>
        <p:nvSpPr>
          <p:cNvPr id="258" name="Google Shape;258;p19"/>
          <p:cNvSpPr txBox="1">
            <a:spLocks noGrp="1"/>
          </p:cNvSpPr>
          <p:nvPr>
            <p:ph type="subTitle" idx="1"/>
          </p:nvPr>
        </p:nvSpPr>
        <p:spPr>
          <a:xfrm>
            <a:off x="685800" y="1583700"/>
            <a:ext cx="3216600" cy="2731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ackground 1">
  <p:cSld name="CUSTOM_11">
    <p:spTree>
      <p:nvGrpSpPr>
        <p:cNvPr id="1" name="Shape 302"/>
        <p:cNvGrpSpPr/>
        <p:nvPr/>
      </p:nvGrpSpPr>
      <p:grpSpPr>
        <a:xfrm>
          <a:off x="0" y="0"/>
          <a:ext cx="0" cy="0"/>
          <a:chOff x="0" y="0"/>
          <a:chExt cx="0" cy="0"/>
        </a:xfrm>
      </p:grpSpPr>
      <p:sp>
        <p:nvSpPr>
          <p:cNvPr id="303" name="Google Shape;303;p25"/>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25"/>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25"/>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A9D9C-808D-4898-8CB1-70B0488CEAF3}"/>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5B5ADDC3-2936-41F9-BBEF-52D65043F74E}"/>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B7031907-2253-442A-BE60-522194F496F8}"/>
              </a:ext>
            </a:extLst>
          </p:cNvPr>
          <p:cNvSpPr>
            <a:spLocks noGrp="1"/>
          </p:cNvSpPr>
          <p:nvPr>
            <p:ph type="dt" sz="half" idx="10"/>
          </p:nvPr>
        </p:nvSpPr>
        <p:spPr/>
        <p:txBody>
          <a:bodyPr/>
          <a:lstStyle/>
          <a:p>
            <a:fld id="{CFBB3E6A-01BE-4C8E-B7EA-50058A8AE0C9}" type="datetimeFigureOut">
              <a:rPr lang="en-US" smtClean="0"/>
              <a:t>2/23/22</a:t>
            </a:fld>
            <a:endParaRPr lang="en-US"/>
          </a:p>
        </p:txBody>
      </p:sp>
      <p:sp>
        <p:nvSpPr>
          <p:cNvPr id="5" name="Footer Placeholder 4">
            <a:extLst>
              <a:ext uri="{FF2B5EF4-FFF2-40B4-BE49-F238E27FC236}">
                <a16:creationId xmlns:a16="http://schemas.microsoft.com/office/drawing/2014/main" id="{3177AFDB-ABBB-40F3-8A09-F99071DA9A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C5C930-11E0-4CBC-BF39-C7478791D99F}"/>
              </a:ext>
            </a:extLst>
          </p:cNvPr>
          <p:cNvSpPr>
            <a:spLocks noGrp="1"/>
          </p:cNvSpPr>
          <p:nvPr>
            <p:ph type="sldNum" sz="quarter" idx="12"/>
          </p:nvPr>
        </p:nvSpPr>
        <p:spPr/>
        <p:txBody>
          <a:bodyPr/>
          <a:lstStyle/>
          <a:p>
            <a:fld id="{FC7CA6F3-9DB0-4F59-9CE2-036EC47F4A04}" type="slidenum">
              <a:rPr lang="en-US" smtClean="0"/>
              <a:t>‹#›</a:t>
            </a:fld>
            <a:endParaRPr lang="en-US"/>
          </a:p>
        </p:txBody>
      </p:sp>
    </p:spTree>
    <p:extLst>
      <p:ext uri="{BB962C8B-B14F-4D97-AF65-F5344CB8AC3E}">
        <p14:creationId xmlns:p14="http://schemas.microsoft.com/office/powerpoint/2010/main" val="21976371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B39DB-A8BE-4DEF-8F91-6803369A27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5EF8F-A3B8-413E-BE3E-13640A52AC3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B418AE-60A1-4DDB-89AC-438B41A56507}"/>
              </a:ext>
            </a:extLst>
          </p:cNvPr>
          <p:cNvSpPr>
            <a:spLocks noGrp="1"/>
          </p:cNvSpPr>
          <p:nvPr>
            <p:ph type="dt" sz="half" idx="10"/>
          </p:nvPr>
        </p:nvSpPr>
        <p:spPr/>
        <p:txBody>
          <a:bodyPr/>
          <a:lstStyle/>
          <a:p>
            <a:fld id="{CFBB3E6A-01BE-4C8E-B7EA-50058A8AE0C9}" type="datetimeFigureOut">
              <a:rPr lang="en-US" smtClean="0"/>
              <a:t>2/23/22</a:t>
            </a:fld>
            <a:endParaRPr lang="en-US"/>
          </a:p>
        </p:txBody>
      </p:sp>
      <p:sp>
        <p:nvSpPr>
          <p:cNvPr id="5" name="Footer Placeholder 4">
            <a:extLst>
              <a:ext uri="{FF2B5EF4-FFF2-40B4-BE49-F238E27FC236}">
                <a16:creationId xmlns:a16="http://schemas.microsoft.com/office/drawing/2014/main" id="{DC18D8B6-C871-47B5-A2D3-092F6F7F86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0C6222-DE59-499D-8499-4C43A46C4CD2}"/>
              </a:ext>
            </a:extLst>
          </p:cNvPr>
          <p:cNvSpPr>
            <a:spLocks noGrp="1"/>
          </p:cNvSpPr>
          <p:nvPr>
            <p:ph type="sldNum" sz="quarter" idx="12"/>
          </p:nvPr>
        </p:nvSpPr>
        <p:spPr/>
        <p:txBody>
          <a:bodyPr/>
          <a:lstStyle/>
          <a:p>
            <a:fld id="{FC7CA6F3-9DB0-4F59-9CE2-036EC47F4A04}" type="slidenum">
              <a:rPr lang="en-US" smtClean="0"/>
              <a:t>‹#›</a:t>
            </a:fld>
            <a:endParaRPr lang="en-US"/>
          </a:p>
        </p:txBody>
      </p:sp>
    </p:spTree>
    <p:extLst>
      <p:ext uri="{BB962C8B-B14F-4D97-AF65-F5344CB8AC3E}">
        <p14:creationId xmlns:p14="http://schemas.microsoft.com/office/powerpoint/2010/main" val="30659934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theme" Target="../theme/theme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theme" Target="../theme/theme3.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2800"/>
              <a:buFont typeface="PT Serif"/>
              <a:buNone/>
              <a:defRPr sz="2800" b="1">
                <a:solidFill>
                  <a:schemeClr val="dk2"/>
                </a:solidFill>
                <a:latin typeface="PT Serif"/>
                <a:ea typeface="PT Serif"/>
                <a:cs typeface="PT Serif"/>
                <a:sym typeface="PT Serif"/>
              </a:defRPr>
            </a:lvl1pPr>
            <a:lvl2pPr lvl="1">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2pPr>
            <a:lvl3pPr lvl="2">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3pPr>
            <a:lvl4pPr lvl="3">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4pPr>
            <a:lvl5pPr lvl="4">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5pPr>
            <a:lvl6pPr lvl="5">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6pPr>
            <a:lvl7pPr lvl="6">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7pPr>
            <a:lvl8pPr lvl="7">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8pPr>
            <a:lvl9pPr lvl="8">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marL="914400" lvl="1"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5" r:id="rId4"/>
    <p:sldLayoutId id="2147483660" r:id="rId5"/>
    <p:sldLayoutId id="2147483665" r:id="rId6"/>
    <p:sldLayoutId id="2147483671"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CCF3F0-E179-488B-81CA-42376E3BFE59}"/>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9A0A6FB-E1D7-4233-93C1-BBAB93EDD61D}"/>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EE39B3-42E9-43FF-AB9B-62F5B034358E}"/>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FBB3E6A-01BE-4C8E-B7EA-50058A8AE0C9}" type="datetimeFigureOut">
              <a:rPr lang="en-US" smtClean="0"/>
              <a:t>2/23/22</a:t>
            </a:fld>
            <a:endParaRPr lang="en-US"/>
          </a:p>
        </p:txBody>
      </p:sp>
      <p:sp>
        <p:nvSpPr>
          <p:cNvPr id="5" name="Footer Placeholder 4">
            <a:extLst>
              <a:ext uri="{FF2B5EF4-FFF2-40B4-BE49-F238E27FC236}">
                <a16:creationId xmlns:a16="http://schemas.microsoft.com/office/drawing/2014/main" id="{BD611648-BDA2-4DBB-B3A5-FF8EB62D0EF5}"/>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6C93334-D931-48A1-9857-24D2DFC35B1C}"/>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C7CA6F3-9DB0-4F59-9CE2-036EC47F4A04}" type="slidenum">
              <a:rPr lang="en-US" smtClean="0"/>
              <a:t>‹#›</a:t>
            </a:fld>
            <a:endParaRPr lang="en-US"/>
          </a:p>
        </p:txBody>
      </p:sp>
    </p:spTree>
    <p:extLst>
      <p:ext uri="{BB962C8B-B14F-4D97-AF65-F5344CB8AC3E}">
        <p14:creationId xmlns:p14="http://schemas.microsoft.com/office/powerpoint/2010/main" val="70224411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2800"/>
              <a:buFont typeface="PT Serif"/>
              <a:buNone/>
              <a:defRPr sz="2800" b="1">
                <a:solidFill>
                  <a:schemeClr val="dk2"/>
                </a:solidFill>
                <a:latin typeface="PT Serif"/>
                <a:ea typeface="PT Serif"/>
                <a:cs typeface="PT Serif"/>
                <a:sym typeface="PT Serif"/>
              </a:defRPr>
            </a:lvl1pPr>
            <a:lvl2pPr lvl="1">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2pPr>
            <a:lvl3pPr lvl="2">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3pPr>
            <a:lvl4pPr lvl="3">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4pPr>
            <a:lvl5pPr lvl="4">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5pPr>
            <a:lvl6pPr lvl="5">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6pPr>
            <a:lvl7pPr lvl="6">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7pPr>
            <a:lvl8pPr lvl="7">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8pPr>
            <a:lvl9pPr lvl="8">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marL="914400" lvl="1"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435144960"/>
      </p:ext>
    </p:extLst>
  </p:cSld>
  <p:clrMap bg1="lt1" tx1="dk1" bg2="dk2" tx2="lt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8.xml"/><Relationship Id="rId5" Type="http://schemas.openxmlformats.org/officeDocument/2006/relationships/image" Target="../media/image4.jp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24.gif"/></Relationships>
</file>

<file path=ppt/slides/_rels/slide13.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5.gif"/></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39.gif"/></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4.xml"/><Relationship Id="rId5" Type="http://schemas.openxmlformats.org/officeDocument/2006/relationships/image" Target="../media/image8.jpe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6.gif"/><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7.gif"/></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49.png"/><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38.png"/><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28.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53.jpeg"/><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2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38.png"/><Relationship Id="rId1" Type="http://schemas.openxmlformats.org/officeDocument/2006/relationships/slideLayout" Target="../slideLayouts/slideLayout7.xml"/><Relationship Id="rId4" Type="http://schemas.openxmlformats.org/officeDocument/2006/relationships/image" Target="../media/image57.svg"/></Relationships>
</file>

<file path=ppt/slides/_rels/slide3.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gif"/><Relationship Id="rId1" Type="http://schemas.openxmlformats.org/officeDocument/2006/relationships/slideLayout" Target="../slideLayouts/slideLayout28.xml"/><Relationship Id="rId4" Type="http://schemas.openxmlformats.org/officeDocument/2006/relationships/image" Target="../media/image60.png"/></Relationships>
</file>

<file path=ppt/slides/_rels/slide3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8.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1.png"/></Relationships>
</file>

<file path=ppt/slides/_rels/slide34.xml.rels><?xml version="1.0" encoding="UTF-8" standalone="yes"?>
<Relationships xmlns="http://schemas.openxmlformats.org/package/2006/relationships"><Relationship Id="rId3" Type="http://schemas.openxmlformats.org/officeDocument/2006/relationships/image" Target="../media/image63.gif"/><Relationship Id="rId2" Type="http://schemas.openxmlformats.org/officeDocument/2006/relationships/image" Target="../media/image62.gif"/><Relationship Id="rId1" Type="http://schemas.openxmlformats.org/officeDocument/2006/relationships/slideLayout" Target="../slideLayouts/slideLayout29.xml"/><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slide" Target="slide8.xml"/><Relationship Id="rId4" Type="http://schemas.openxmlformats.org/officeDocument/2006/relationships/image" Target="../media/image66.jpeg"/></Relationships>
</file>

<file path=ppt/slides/_rels/slide3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image" Target="../media/image69.gif"/><Relationship Id="rId4" Type="http://schemas.openxmlformats.org/officeDocument/2006/relationships/image" Target="../media/image68.png"/></Relationships>
</file>

<file path=ppt/slides/_rels/slide3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slide" Target="slide8.xml"/><Relationship Id="rId4" Type="http://schemas.openxmlformats.org/officeDocument/2006/relationships/image" Target="../media/image68.png"/></Relationships>
</file>

<file path=ppt/slides/_rels/slide3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image" Target="../media/image73.gif"/><Relationship Id="rId4" Type="http://schemas.openxmlformats.org/officeDocument/2006/relationships/image" Target="../media/image72.png"/></Relationships>
</file>

<file path=ppt/slides/_rels/slide4.xml.rels><?xml version="1.0" encoding="UTF-8" standalone="yes"?>
<Relationships xmlns="http://schemas.openxmlformats.org/package/2006/relationships"><Relationship Id="rId3" Type="http://schemas.openxmlformats.org/officeDocument/2006/relationships/image" Target="../media/image10.gif"/><Relationship Id="rId7" Type="http://schemas.openxmlformats.org/officeDocument/2006/relationships/image" Target="../media/image14.sv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slide" Target="slide8.xml"/><Relationship Id="rId4" Type="http://schemas.openxmlformats.org/officeDocument/2006/relationships/image" Target="../media/image72.png"/></Relationships>
</file>

<file path=ppt/slides/_rels/slide4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30.png"/><Relationship Id="rId1" Type="http://schemas.openxmlformats.org/officeDocument/2006/relationships/slideLayout" Target="../slideLayouts/slideLayout7.xml"/><Relationship Id="rId4" Type="http://schemas.openxmlformats.org/officeDocument/2006/relationships/image" Target="../media/image15.gif"/></Relationships>
</file>

<file path=ppt/slides/_rels/slide4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30.png"/><Relationship Id="rId1" Type="http://schemas.openxmlformats.org/officeDocument/2006/relationships/slideLayout" Target="../slideLayouts/slideLayout7.xml"/><Relationship Id="rId4" Type="http://schemas.openxmlformats.org/officeDocument/2006/relationships/image" Target="../media/image77.gif"/></Relationships>
</file>

<file path=ppt/slides/_rels/slide43.xml.rels><?xml version="1.0" encoding="UTF-8" standalone="yes"?>
<Relationships xmlns="http://schemas.openxmlformats.org/package/2006/relationships"><Relationship Id="rId3" Type="http://schemas.openxmlformats.org/officeDocument/2006/relationships/image" Target="../media/image79.gif"/><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image" Target="../media/image21.gif"/><Relationship Id="rId7" Type="http://schemas.openxmlformats.org/officeDocument/2006/relationships/slide" Target="slide39.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slide" Target="slide37.xml"/><Relationship Id="rId5" Type="http://schemas.openxmlformats.org/officeDocument/2006/relationships/slide" Target="slide35.xml"/><Relationship Id="rId4" Type="http://schemas.openxmlformats.org/officeDocument/2006/relationships/image" Target="../media/image22.gif"/></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4.gi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b="-6000"/>
          </a:stretch>
        </a:blip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196E6805-20F9-48E9-8368-8D2B210C7723}"/>
              </a:ext>
            </a:extLst>
          </p:cNvPr>
          <p:cNvSpPr/>
          <p:nvPr/>
        </p:nvSpPr>
        <p:spPr>
          <a:xfrm>
            <a:off x="1311675" y="2495285"/>
            <a:ext cx="2343705" cy="1784412"/>
          </a:xfrm>
          <a:prstGeom prst="roundRect">
            <a:avLst/>
          </a:prstGeom>
          <a:blipFill>
            <a:blip r:embed="rId3"/>
            <a:stretch>
              <a:fillRect/>
            </a:stretch>
          </a:blip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Calibri" panose="020F0502020204030204"/>
            </a:endParaRPr>
          </a:p>
        </p:txBody>
      </p:sp>
      <p:sp>
        <p:nvSpPr>
          <p:cNvPr id="5" name="Rectangle: Rounded Corners 4">
            <a:extLst>
              <a:ext uri="{FF2B5EF4-FFF2-40B4-BE49-F238E27FC236}">
                <a16:creationId xmlns:a16="http://schemas.microsoft.com/office/drawing/2014/main" id="{1A870BF2-D3B3-44CC-9A3B-D6AB1D630F9D}"/>
              </a:ext>
            </a:extLst>
          </p:cNvPr>
          <p:cNvSpPr/>
          <p:nvPr/>
        </p:nvSpPr>
        <p:spPr>
          <a:xfrm>
            <a:off x="3862900" y="2571750"/>
            <a:ext cx="2343705" cy="1784412"/>
          </a:xfrm>
          <a:prstGeom prst="roundRect">
            <a:avLst/>
          </a:prstGeom>
          <a:blipFill>
            <a:blip r:embed="rId4"/>
            <a:stretch>
              <a:fillRect/>
            </a:stretch>
          </a:blip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Calibri" panose="020F0502020204030204"/>
            </a:endParaRPr>
          </a:p>
        </p:txBody>
      </p:sp>
      <p:sp>
        <p:nvSpPr>
          <p:cNvPr id="6" name="Rectangle: Rounded Corners 5">
            <a:extLst>
              <a:ext uri="{FF2B5EF4-FFF2-40B4-BE49-F238E27FC236}">
                <a16:creationId xmlns:a16="http://schemas.microsoft.com/office/drawing/2014/main" id="{667876C7-18E8-4244-994C-92894412996D}"/>
              </a:ext>
            </a:extLst>
          </p:cNvPr>
          <p:cNvSpPr/>
          <p:nvPr/>
        </p:nvSpPr>
        <p:spPr>
          <a:xfrm>
            <a:off x="6414125" y="2571750"/>
            <a:ext cx="2343705" cy="1784412"/>
          </a:xfrm>
          <a:prstGeom prst="roundRect">
            <a:avLst/>
          </a:prstGeom>
          <a:blipFill>
            <a:blip r:embed="rId5"/>
            <a:stretch>
              <a:fillRect/>
            </a:stretch>
          </a:blip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Calibri" panose="020F0502020204030204"/>
            </a:endParaRPr>
          </a:p>
        </p:txBody>
      </p:sp>
      <p:sp>
        <p:nvSpPr>
          <p:cNvPr id="7" name="Rectangle: Rounded Corners 6">
            <a:extLst>
              <a:ext uri="{FF2B5EF4-FFF2-40B4-BE49-F238E27FC236}">
                <a16:creationId xmlns:a16="http://schemas.microsoft.com/office/drawing/2014/main" id="{A2706E76-D101-4CB3-AAA3-0B67B3650F98}"/>
              </a:ext>
            </a:extLst>
          </p:cNvPr>
          <p:cNvSpPr/>
          <p:nvPr/>
        </p:nvSpPr>
        <p:spPr>
          <a:xfrm>
            <a:off x="3200400" y="1581150"/>
            <a:ext cx="3962400" cy="693607"/>
          </a:xfrm>
          <a:prstGeom prst="roundRect">
            <a:avLst/>
          </a:prstGeom>
          <a:solidFill>
            <a:schemeClr val="accent4">
              <a:lumMod val="20000"/>
              <a:lumOff val="8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685800">
              <a:buClrTx/>
              <a:defRPr/>
            </a:pPr>
            <a:r>
              <a:rPr lang="en-US" sz="4400" b="1" kern="1200" dirty="0">
                <a:solidFill>
                  <a:srgbClr val="FF0000"/>
                </a:solidFill>
                <a:latin typeface="Times New Roman" panose="02020603050405020304" pitchFamily="18" charset="0"/>
                <a:cs typeface="Times New Roman" panose="02020603050405020304" pitchFamily="18" charset="0"/>
              </a:rPr>
              <a:t>KHỞI ĐỘNG</a:t>
            </a:r>
          </a:p>
        </p:txBody>
      </p:sp>
    </p:spTree>
    <p:extLst>
      <p:ext uri="{BB962C8B-B14F-4D97-AF65-F5344CB8AC3E}">
        <p14:creationId xmlns:p14="http://schemas.microsoft.com/office/powerpoint/2010/main" val="1238114315"/>
      </p:ext>
    </p:extLst>
  </p:cSld>
  <p:clrMapOvr>
    <a:masterClrMapping/>
  </p:clrMapOvr>
  <p:transition spd="med">
    <p:wheel spokes="1"/>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iterate type="lt">
                                        <p:tmPct val="0"/>
                                      </p:iterate>
                                      <p:childTnLst>
                                        <p:set>
                                          <p:cBhvr>
                                            <p:cTn id="6" dur="1" fill="hold">
                                              <p:stCondLst>
                                                <p:cond delay="0"/>
                                              </p:stCondLst>
                                            </p:cTn>
                                            <p:tgtEl>
                                              <p:spTgt spid="7"/>
                                            </p:tgtEl>
                                            <p:attrNameLst>
                                              <p:attrName>style.visibility</p:attrName>
                                            </p:attrNameLst>
                                          </p:cBhvr>
                                          <p:to>
                                            <p:strVal val="visible"/>
                                          </p:to>
                                        </p:set>
                                        <p:anim calcmode="lin" valueType="num" p14:bounceEnd="50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14:presetBounceEnd="50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50000">
                                          <p:cBhvr additive="base">
                                            <p:cTn id="12"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14:presetBounceEnd="50000">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14:bounceEnd="50000">
                                          <p:cBhvr additive="base">
                                            <p:cTn id="17"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14:presetBounceEnd="50000">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14:bounceEnd="50000">
                                          <p:cBhvr additive="base">
                                            <p:cTn id="22"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23" dur="500" fill="hold"/>
                                            <p:tgtEl>
                                              <p:spTgt spid="6"/>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8" presetClass="emph" presetSubtype="0" fill="hold" grpId="1" nodeType="afterEffect">
                                      <p:stCondLst>
                                        <p:cond delay="0"/>
                                      </p:stCondLst>
                                      <p:iterate type="lt">
                                        <p:tmPct val="4000"/>
                                      </p:iterate>
                                      <p:childTnLst>
                                        <p:set>
                                          <p:cBhvr override="childStyle">
                                            <p:cTn id="26" dur="500" fill="hold"/>
                                            <p:tgtEl>
                                              <p:spTgt spid="7"/>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7"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0"/>
                                      </p:iterate>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8" presetClass="emph" presetSubtype="0" fill="hold" grpId="1" nodeType="afterEffect">
                                      <p:stCondLst>
                                        <p:cond delay="0"/>
                                      </p:stCondLst>
                                      <p:iterate type="lt">
                                        <p:tmPct val="4000"/>
                                      </p:iterate>
                                      <p:childTnLst>
                                        <p:set>
                                          <p:cBhvr override="childStyle">
                                            <p:cTn id="26" dur="500" fill="hold"/>
                                            <p:tgtEl>
                                              <p:spTgt spid="7"/>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7" grpId="1"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58"/>
        <p:cNvGrpSpPr/>
        <p:nvPr/>
      </p:nvGrpSpPr>
      <p:grpSpPr>
        <a:xfrm>
          <a:off x="0" y="0"/>
          <a:ext cx="0" cy="0"/>
          <a:chOff x="0" y="0"/>
          <a:chExt cx="0" cy="0"/>
        </a:xfrm>
      </p:grpSpPr>
      <p:pic>
        <p:nvPicPr>
          <p:cNvPr id="12" name="Picture 11">
            <a:extLst>
              <a:ext uri="{FF2B5EF4-FFF2-40B4-BE49-F238E27FC236}">
                <a16:creationId xmlns:a16="http://schemas.microsoft.com/office/drawing/2014/main" id="{9BBD7AEC-E977-1140-B18F-BA170ABBF113}"/>
              </a:ext>
            </a:extLst>
          </p:cNvPr>
          <p:cNvPicPr>
            <a:picLocks noChangeAspect="1"/>
          </p:cNvPicPr>
          <p:nvPr/>
        </p:nvPicPr>
        <p:blipFill>
          <a:blip r:embed="rId3"/>
          <a:stretch>
            <a:fillRect/>
          </a:stretch>
        </p:blipFill>
        <p:spPr>
          <a:xfrm flipH="1">
            <a:off x="5767614" y="2037000"/>
            <a:ext cx="2882900" cy="2819400"/>
          </a:xfrm>
          <a:prstGeom prst="rect">
            <a:avLst/>
          </a:prstGeom>
        </p:spPr>
      </p:pic>
      <p:sp>
        <p:nvSpPr>
          <p:cNvPr id="16" name="Google Shape;370;p31">
            <a:extLst>
              <a:ext uri="{FF2B5EF4-FFF2-40B4-BE49-F238E27FC236}">
                <a16:creationId xmlns:a16="http://schemas.microsoft.com/office/drawing/2014/main" id="{B2207316-C8AF-1D41-B9C2-5292352C410F}"/>
              </a:ext>
            </a:extLst>
          </p:cNvPr>
          <p:cNvSpPr/>
          <p:nvPr/>
        </p:nvSpPr>
        <p:spPr>
          <a:xfrm>
            <a:off x="2514600" y="361802"/>
            <a:ext cx="6185188" cy="4501892"/>
          </a:xfrm>
          <a:custGeom>
            <a:avLst/>
            <a:gdLst/>
            <a:ahLst/>
            <a:cxnLst/>
            <a:rect l="l" t="t" r="r" b="b"/>
            <a:pathLst>
              <a:path w="341459" h="131457" extrusionOk="0">
                <a:moveTo>
                  <a:pt x="1956" y="131457"/>
                </a:moveTo>
                <a:cubicBezTo>
                  <a:pt x="-8832" y="107188"/>
                  <a:pt x="27441" y="73739"/>
                  <a:pt x="53858" y="71006"/>
                </a:cubicBezTo>
                <a:cubicBezTo>
                  <a:pt x="72175" y="69111"/>
                  <a:pt x="89827" y="78983"/>
                  <a:pt x="107592" y="83829"/>
                </a:cubicBezTo>
                <a:cubicBezTo>
                  <a:pt x="119024" y="86947"/>
                  <a:pt x="131185" y="87670"/>
                  <a:pt x="143008" y="86882"/>
                </a:cubicBezTo>
                <a:cubicBezTo>
                  <a:pt x="165931" y="85354"/>
                  <a:pt x="187005" y="69324"/>
                  <a:pt x="202849" y="52687"/>
                </a:cubicBezTo>
                <a:cubicBezTo>
                  <a:pt x="216151" y="38720"/>
                  <a:pt x="226877" y="21520"/>
                  <a:pt x="243150" y="11165"/>
                </a:cubicBezTo>
                <a:cubicBezTo>
                  <a:pt x="257231" y="2205"/>
                  <a:pt x="275323" y="-521"/>
                  <a:pt x="291999" y="174"/>
                </a:cubicBezTo>
                <a:cubicBezTo>
                  <a:pt x="308471" y="861"/>
                  <a:pt x="326713" y="7548"/>
                  <a:pt x="341459" y="174"/>
                </a:cubicBezTo>
              </a:path>
            </a:pathLst>
          </a:custGeom>
          <a:noFill/>
          <a:ln w="19050" cap="flat" cmpd="sng">
            <a:solidFill>
              <a:schemeClr val="dk2"/>
            </a:solidFill>
            <a:prstDash val="dash"/>
            <a:round/>
            <a:headEnd type="none" w="med" len="med"/>
            <a:tailEnd type="stealth" w="med" len="med"/>
          </a:ln>
        </p:spPr>
      </p:sp>
      <p:sp>
        <p:nvSpPr>
          <p:cNvPr id="13" name="Rectangle 12">
            <a:extLst>
              <a:ext uri="{FF2B5EF4-FFF2-40B4-BE49-F238E27FC236}">
                <a16:creationId xmlns:a16="http://schemas.microsoft.com/office/drawing/2014/main" id="{2EAE93A7-4EC0-8049-A2FC-F5D771AC2668}"/>
              </a:ext>
            </a:extLst>
          </p:cNvPr>
          <p:cNvSpPr/>
          <p:nvPr/>
        </p:nvSpPr>
        <p:spPr>
          <a:xfrm>
            <a:off x="493486" y="3766035"/>
            <a:ext cx="4762500" cy="1015663"/>
          </a:xfrm>
          <a:prstGeom prst="rect">
            <a:avLst/>
          </a:prstGeom>
          <a:solidFill>
            <a:schemeClr val="bg1"/>
          </a:solidFill>
          <a:ln w="57150">
            <a:solidFill>
              <a:schemeClr val="tx1"/>
            </a:solidFill>
          </a:ln>
        </p:spPr>
        <p:txBody>
          <a:bodyPr wrap="square">
            <a:spAutoFit/>
          </a:bodyPr>
          <a:lstStyle/>
          <a:p>
            <a:pPr algn="just" eaLnBrk="1" hangingPunct="1">
              <a:spcBef>
                <a:spcPct val="0"/>
              </a:spcBef>
              <a:buClrTx/>
              <a:buFontTx/>
              <a:buChar char="-"/>
            </a:pPr>
            <a:r>
              <a:rPr lang="en-US" altLang="vi-VN" sz="2000" dirty="0">
                <a:solidFill>
                  <a:srgbClr val="0070C0"/>
                </a:solidFill>
                <a:latin typeface="Times New Roman" panose="02020603050405020304" pitchFamily="18" charset="0"/>
                <a:cs typeface="Times New Roman" panose="02020603050405020304" pitchFamily="18" charset="0"/>
              </a:rPr>
              <a:t> </a:t>
            </a:r>
            <a:r>
              <a:rPr lang="en-US" altLang="vi-VN" sz="2000" dirty="0" err="1">
                <a:solidFill>
                  <a:srgbClr val="0070C0"/>
                </a:solidFill>
                <a:latin typeface="Times New Roman" panose="02020603050405020304" pitchFamily="18" charset="0"/>
                <a:cs typeface="Times New Roman" panose="02020603050405020304" pitchFamily="18" charset="0"/>
              </a:rPr>
              <a:t>Đầu</a:t>
            </a:r>
            <a:r>
              <a:rPr lang="en-US" altLang="vi-VN" sz="2000" dirty="0">
                <a:solidFill>
                  <a:srgbClr val="0070C0"/>
                </a:solidFill>
                <a:latin typeface="Times New Roman" panose="02020603050405020304" pitchFamily="18" charset="0"/>
                <a:cs typeface="Times New Roman" panose="02020603050405020304" pitchFamily="18" charset="0"/>
              </a:rPr>
              <a:t> </a:t>
            </a:r>
            <a:r>
              <a:rPr lang="en-US" altLang="vi-VN" sz="2000" dirty="0" err="1">
                <a:solidFill>
                  <a:srgbClr val="0070C0"/>
                </a:solidFill>
                <a:latin typeface="Times New Roman" panose="02020603050405020304" pitchFamily="18" charset="0"/>
                <a:cs typeface="Times New Roman" panose="02020603050405020304" pitchFamily="18" charset="0"/>
              </a:rPr>
              <a:t>thế</a:t>
            </a:r>
            <a:r>
              <a:rPr lang="en-US" altLang="vi-VN" sz="2000" dirty="0">
                <a:solidFill>
                  <a:srgbClr val="0070C0"/>
                </a:solidFill>
                <a:latin typeface="Times New Roman" panose="02020603050405020304" pitchFamily="18" charset="0"/>
                <a:cs typeface="Times New Roman" panose="02020603050405020304" pitchFamily="18" charset="0"/>
              </a:rPr>
              <a:t> </a:t>
            </a:r>
            <a:r>
              <a:rPr lang="en-US" altLang="vi-VN" sz="2000" dirty="0" err="1">
                <a:solidFill>
                  <a:srgbClr val="0070C0"/>
                </a:solidFill>
                <a:latin typeface="Times New Roman" panose="02020603050405020304" pitchFamily="18" charset="0"/>
                <a:cs typeface="Times New Roman" panose="02020603050405020304" pitchFamily="18" charset="0"/>
              </a:rPr>
              <a:t>kỷ</a:t>
            </a:r>
            <a:r>
              <a:rPr lang="en-US" altLang="vi-VN" sz="2000" dirty="0">
                <a:solidFill>
                  <a:srgbClr val="0070C0"/>
                </a:solidFill>
                <a:latin typeface="Times New Roman" panose="02020603050405020304" pitchFamily="18" charset="0"/>
                <a:cs typeface="Times New Roman" panose="02020603050405020304" pitchFamily="18" charset="0"/>
              </a:rPr>
              <a:t> XIX </a:t>
            </a:r>
            <a:r>
              <a:rPr lang="en-US" altLang="vi-VN" sz="2000" dirty="0" err="1">
                <a:solidFill>
                  <a:srgbClr val="0070C0"/>
                </a:solidFill>
                <a:latin typeface="Times New Roman" panose="02020603050405020304" pitchFamily="18" charset="0"/>
                <a:cs typeface="Times New Roman" panose="02020603050405020304" pitchFamily="18" charset="0"/>
              </a:rPr>
              <a:t>máy</a:t>
            </a:r>
            <a:r>
              <a:rPr lang="en-US" altLang="vi-VN" sz="2000" dirty="0">
                <a:solidFill>
                  <a:srgbClr val="0070C0"/>
                </a:solidFill>
                <a:latin typeface="Times New Roman" panose="02020603050405020304" pitchFamily="18" charset="0"/>
                <a:cs typeface="Times New Roman" panose="02020603050405020304" pitchFamily="18" charset="0"/>
              </a:rPr>
              <a:t> </a:t>
            </a:r>
            <a:r>
              <a:rPr lang="en-US" altLang="vi-VN" sz="2000" dirty="0" err="1">
                <a:solidFill>
                  <a:srgbClr val="0070C0"/>
                </a:solidFill>
                <a:latin typeface="Times New Roman" panose="02020603050405020304" pitchFamily="18" charset="0"/>
                <a:cs typeface="Times New Roman" panose="02020603050405020304" pitchFamily="18" charset="0"/>
              </a:rPr>
              <a:t>móc</a:t>
            </a:r>
            <a:r>
              <a:rPr lang="en-US" altLang="vi-VN" sz="2000" dirty="0">
                <a:solidFill>
                  <a:srgbClr val="0070C0"/>
                </a:solidFill>
                <a:latin typeface="Times New Roman" panose="02020603050405020304" pitchFamily="18" charset="0"/>
                <a:cs typeface="Times New Roman" panose="02020603050405020304" pitchFamily="18" charset="0"/>
              </a:rPr>
              <a:t>  </a:t>
            </a:r>
            <a:r>
              <a:rPr lang="en-US" altLang="vi-VN" sz="2000" dirty="0" err="1">
                <a:solidFill>
                  <a:srgbClr val="0070C0"/>
                </a:solidFill>
                <a:latin typeface="Times New Roman" panose="02020603050405020304" pitchFamily="18" charset="0"/>
                <a:cs typeface="Times New Roman" panose="02020603050405020304" pitchFamily="18" charset="0"/>
              </a:rPr>
              <a:t>được</a:t>
            </a:r>
            <a:r>
              <a:rPr lang="en-US" altLang="vi-VN" sz="2000" dirty="0">
                <a:solidFill>
                  <a:srgbClr val="0070C0"/>
                </a:solidFill>
                <a:latin typeface="Times New Roman" panose="02020603050405020304" pitchFamily="18" charset="0"/>
                <a:cs typeface="Times New Roman" panose="02020603050405020304" pitchFamily="18" charset="0"/>
              </a:rPr>
              <a:t>  </a:t>
            </a:r>
            <a:r>
              <a:rPr lang="en-US" altLang="vi-VN" sz="2000" dirty="0" err="1">
                <a:solidFill>
                  <a:srgbClr val="0070C0"/>
                </a:solidFill>
                <a:latin typeface="Times New Roman" panose="02020603050405020304" pitchFamily="18" charset="0"/>
                <a:cs typeface="Times New Roman" panose="02020603050405020304" pitchFamily="18" charset="0"/>
              </a:rPr>
              <a:t>sử</a:t>
            </a:r>
            <a:r>
              <a:rPr lang="en-US" altLang="vi-VN" sz="2000" dirty="0">
                <a:solidFill>
                  <a:srgbClr val="0070C0"/>
                </a:solidFill>
                <a:latin typeface="Times New Roman" panose="02020603050405020304" pitchFamily="18" charset="0"/>
                <a:cs typeface="Times New Roman" panose="02020603050405020304" pitchFamily="18" charset="0"/>
              </a:rPr>
              <a:t> </a:t>
            </a:r>
            <a:r>
              <a:rPr lang="en-US" altLang="vi-VN" sz="2000" dirty="0" err="1">
                <a:solidFill>
                  <a:srgbClr val="0070C0"/>
                </a:solidFill>
                <a:latin typeface="Times New Roman" panose="02020603050405020304" pitchFamily="18" charset="0"/>
                <a:cs typeface="Times New Roman" panose="02020603050405020304" pitchFamily="18" charset="0"/>
              </a:rPr>
              <a:t>dụng</a:t>
            </a:r>
            <a:r>
              <a:rPr lang="en-US" altLang="vi-VN" sz="2000" dirty="0">
                <a:solidFill>
                  <a:srgbClr val="0070C0"/>
                </a:solidFill>
                <a:latin typeface="Times New Roman" panose="02020603050405020304" pitchFamily="18" charset="0"/>
                <a:cs typeface="Times New Roman" panose="02020603050405020304" pitchFamily="18" charset="0"/>
              </a:rPr>
              <a:t> </a:t>
            </a:r>
            <a:r>
              <a:rPr lang="en-US" altLang="vi-VN" sz="2000" dirty="0" err="1">
                <a:solidFill>
                  <a:srgbClr val="0070C0"/>
                </a:solidFill>
                <a:latin typeface="Times New Roman" panose="02020603050405020304" pitchFamily="18" charset="0"/>
                <a:cs typeface="Times New Roman" panose="02020603050405020304" pitchFamily="18" charset="0"/>
              </a:rPr>
              <a:t>trong</a:t>
            </a:r>
            <a:r>
              <a:rPr lang="en-US" altLang="vi-VN" sz="2000" dirty="0">
                <a:solidFill>
                  <a:srgbClr val="0070C0"/>
                </a:solidFill>
                <a:latin typeface="Times New Roman" panose="02020603050405020304" pitchFamily="18" charset="0"/>
                <a:cs typeface="Times New Roman" panose="02020603050405020304" pitchFamily="18" charset="0"/>
              </a:rPr>
              <a:t> </a:t>
            </a:r>
            <a:r>
              <a:rPr lang="en-US" altLang="vi-VN" sz="2000" dirty="0" err="1">
                <a:solidFill>
                  <a:srgbClr val="0070C0"/>
                </a:solidFill>
                <a:latin typeface="Times New Roman" panose="02020603050405020304" pitchFamily="18" charset="0"/>
                <a:cs typeface="Times New Roman" panose="02020603050405020304" pitchFamily="18" charset="0"/>
              </a:rPr>
              <a:t>giao</a:t>
            </a:r>
            <a:r>
              <a:rPr lang="en-US" altLang="vi-VN" sz="2000" dirty="0">
                <a:solidFill>
                  <a:srgbClr val="0070C0"/>
                </a:solidFill>
                <a:latin typeface="Times New Roman" panose="02020603050405020304" pitchFamily="18" charset="0"/>
                <a:cs typeface="Times New Roman" panose="02020603050405020304" pitchFamily="18" charset="0"/>
              </a:rPr>
              <a:t> </a:t>
            </a:r>
            <a:r>
              <a:rPr lang="en-US" altLang="vi-VN" sz="2000" dirty="0" err="1">
                <a:solidFill>
                  <a:srgbClr val="0070C0"/>
                </a:solidFill>
                <a:latin typeface="Times New Roman" panose="02020603050405020304" pitchFamily="18" charset="0"/>
                <a:cs typeface="Times New Roman" panose="02020603050405020304" pitchFamily="18" charset="0"/>
              </a:rPr>
              <a:t>thông</a:t>
            </a:r>
            <a:r>
              <a:rPr lang="en-US" altLang="vi-VN" sz="2000" dirty="0">
                <a:solidFill>
                  <a:srgbClr val="0070C0"/>
                </a:solidFill>
                <a:latin typeface="Times New Roman" panose="02020603050405020304" pitchFamily="18" charset="0"/>
                <a:cs typeface="Times New Roman" panose="02020603050405020304" pitchFamily="18" charset="0"/>
              </a:rPr>
              <a:t> </a:t>
            </a:r>
            <a:r>
              <a:rPr lang="en-US" altLang="vi-VN" sz="2000" dirty="0" err="1">
                <a:solidFill>
                  <a:srgbClr val="0070C0"/>
                </a:solidFill>
                <a:latin typeface="Times New Roman" panose="02020603050405020304" pitchFamily="18" charset="0"/>
                <a:cs typeface="Times New Roman" panose="02020603050405020304" pitchFamily="18" charset="0"/>
              </a:rPr>
              <a:t>vận</a:t>
            </a:r>
            <a:r>
              <a:rPr lang="en-US" altLang="vi-VN" sz="2000" dirty="0">
                <a:solidFill>
                  <a:srgbClr val="0070C0"/>
                </a:solidFill>
                <a:latin typeface="Times New Roman" panose="02020603050405020304" pitchFamily="18" charset="0"/>
                <a:cs typeface="Times New Roman" panose="02020603050405020304" pitchFamily="18" charset="0"/>
              </a:rPr>
              <a:t> </a:t>
            </a:r>
            <a:r>
              <a:rPr lang="en-US" altLang="vi-VN" sz="2000" dirty="0" err="1">
                <a:solidFill>
                  <a:srgbClr val="0070C0"/>
                </a:solidFill>
                <a:latin typeface="Times New Roman" panose="02020603050405020304" pitchFamily="18" charset="0"/>
                <a:cs typeface="Times New Roman" panose="02020603050405020304" pitchFamily="18" charset="0"/>
              </a:rPr>
              <a:t>tải</a:t>
            </a:r>
            <a:r>
              <a:rPr lang="en-US" altLang="vi-VN" sz="2000" dirty="0">
                <a:solidFill>
                  <a:srgbClr val="0070C0"/>
                </a:solidFill>
                <a:latin typeface="Times New Roman" panose="02020603050405020304" pitchFamily="18" charset="0"/>
                <a:cs typeface="Times New Roman" panose="02020603050405020304" pitchFamily="18" charset="0"/>
              </a:rPr>
              <a:t> : </a:t>
            </a:r>
            <a:r>
              <a:rPr lang="en-US" altLang="vi-VN" sz="2000" dirty="0" err="1">
                <a:solidFill>
                  <a:srgbClr val="0070C0"/>
                </a:solidFill>
                <a:latin typeface="Times New Roman" panose="02020603050405020304" pitchFamily="18" charset="0"/>
                <a:cs typeface="Times New Roman" panose="02020603050405020304" pitchFamily="18" charset="0"/>
              </a:rPr>
              <a:t>Tàu</a:t>
            </a:r>
            <a:r>
              <a:rPr lang="en-US" altLang="vi-VN" sz="2000" dirty="0">
                <a:solidFill>
                  <a:srgbClr val="0070C0"/>
                </a:solidFill>
                <a:latin typeface="Times New Roman" panose="02020603050405020304" pitchFamily="18" charset="0"/>
                <a:cs typeface="Times New Roman" panose="02020603050405020304" pitchFamily="18" charset="0"/>
              </a:rPr>
              <a:t> </a:t>
            </a:r>
            <a:r>
              <a:rPr lang="en-US" altLang="vi-VN" sz="2000" dirty="0" err="1">
                <a:solidFill>
                  <a:srgbClr val="0070C0"/>
                </a:solidFill>
                <a:latin typeface="Times New Roman" panose="02020603050405020304" pitchFamily="18" charset="0"/>
                <a:cs typeface="Times New Roman" panose="02020603050405020304" pitchFamily="18" charset="0"/>
              </a:rPr>
              <a:t>thủy</a:t>
            </a:r>
            <a:r>
              <a:rPr lang="en-US" altLang="vi-VN" sz="2000" dirty="0">
                <a:solidFill>
                  <a:srgbClr val="0070C0"/>
                </a:solidFill>
                <a:latin typeface="Times New Roman" panose="02020603050405020304" pitchFamily="18" charset="0"/>
                <a:cs typeface="Times New Roman" panose="02020603050405020304" pitchFamily="18" charset="0"/>
              </a:rPr>
              <a:t>, </a:t>
            </a:r>
            <a:r>
              <a:rPr lang="en-US" altLang="vi-VN" sz="2000" dirty="0" err="1">
                <a:solidFill>
                  <a:srgbClr val="0070C0"/>
                </a:solidFill>
                <a:latin typeface="Times New Roman" panose="02020603050405020304" pitchFamily="18" charset="0"/>
                <a:cs typeface="Times New Roman" panose="02020603050405020304" pitchFamily="18" charset="0"/>
              </a:rPr>
              <a:t>xe</a:t>
            </a:r>
            <a:r>
              <a:rPr lang="en-US" altLang="vi-VN" sz="2000" dirty="0">
                <a:solidFill>
                  <a:srgbClr val="0070C0"/>
                </a:solidFill>
                <a:latin typeface="Times New Roman" panose="02020603050405020304" pitchFamily="18" charset="0"/>
                <a:cs typeface="Times New Roman" panose="02020603050405020304" pitchFamily="18" charset="0"/>
              </a:rPr>
              <a:t> </a:t>
            </a:r>
            <a:r>
              <a:rPr lang="en-US" altLang="vi-VN" sz="2000" dirty="0" err="1">
                <a:solidFill>
                  <a:srgbClr val="0070C0"/>
                </a:solidFill>
                <a:latin typeface="Times New Roman" panose="02020603050405020304" pitchFamily="18" charset="0"/>
                <a:cs typeface="Times New Roman" panose="02020603050405020304" pitchFamily="18" charset="0"/>
              </a:rPr>
              <a:t>lửa</a:t>
            </a:r>
            <a:r>
              <a:rPr lang="en-US" altLang="vi-VN" sz="2000" dirty="0">
                <a:solidFill>
                  <a:srgbClr val="0070C0"/>
                </a:solidFill>
                <a:latin typeface="Times New Roman" panose="02020603050405020304" pitchFamily="18" charset="0"/>
                <a:cs typeface="Times New Roman" panose="02020603050405020304" pitchFamily="18" charset="0"/>
              </a:rPr>
              <a:t>, </a:t>
            </a:r>
            <a:r>
              <a:rPr lang="en-US" altLang="vi-VN" sz="2000" dirty="0" err="1">
                <a:solidFill>
                  <a:srgbClr val="0070C0"/>
                </a:solidFill>
                <a:latin typeface="Times New Roman" panose="02020603050405020304" pitchFamily="18" charset="0"/>
                <a:cs typeface="Times New Roman" panose="02020603050405020304" pitchFamily="18" charset="0"/>
              </a:rPr>
              <a:t>đường</a:t>
            </a:r>
            <a:r>
              <a:rPr lang="en-US" altLang="vi-VN" sz="2000" dirty="0">
                <a:solidFill>
                  <a:srgbClr val="0070C0"/>
                </a:solidFill>
                <a:latin typeface="Times New Roman" panose="02020603050405020304" pitchFamily="18" charset="0"/>
                <a:cs typeface="Times New Roman" panose="02020603050405020304" pitchFamily="18" charset="0"/>
              </a:rPr>
              <a:t> </a:t>
            </a:r>
            <a:r>
              <a:rPr lang="en-US" altLang="vi-VN" sz="2000" dirty="0" err="1">
                <a:solidFill>
                  <a:srgbClr val="0070C0"/>
                </a:solidFill>
                <a:latin typeface="Times New Roman" panose="02020603050405020304" pitchFamily="18" charset="0"/>
                <a:cs typeface="Times New Roman" panose="02020603050405020304" pitchFamily="18" charset="0"/>
              </a:rPr>
              <a:t>sắt</a:t>
            </a:r>
            <a:r>
              <a:rPr lang="en-US" altLang="vi-VN" sz="2000" dirty="0">
                <a:solidFill>
                  <a:srgbClr val="0070C0"/>
                </a:solidFill>
                <a:latin typeface="Times New Roman" panose="02020603050405020304" pitchFamily="18" charset="0"/>
                <a:cs typeface="Times New Roman" panose="02020603050405020304" pitchFamily="18" charset="0"/>
              </a:rPr>
              <a:t>.</a:t>
            </a:r>
          </a:p>
        </p:txBody>
      </p:sp>
      <p:grpSp>
        <p:nvGrpSpPr>
          <p:cNvPr id="10" name="Group 9">
            <a:extLst>
              <a:ext uri="{FF2B5EF4-FFF2-40B4-BE49-F238E27FC236}">
                <a16:creationId xmlns:a16="http://schemas.microsoft.com/office/drawing/2014/main" id="{D7E36542-A6EA-304E-B84F-4D3EB0D05697}"/>
              </a:ext>
            </a:extLst>
          </p:cNvPr>
          <p:cNvGrpSpPr/>
          <p:nvPr/>
        </p:nvGrpSpPr>
        <p:grpSpPr>
          <a:xfrm>
            <a:off x="4953000" y="590550"/>
            <a:ext cx="3429000" cy="1295400"/>
            <a:chOff x="1295400" y="895350"/>
            <a:chExt cx="3429000" cy="1295400"/>
          </a:xfrm>
        </p:grpSpPr>
        <p:sp>
          <p:nvSpPr>
            <p:cNvPr id="9" name="Rounded Rectangular Callout 8">
              <a:extLst>
                <a:ext uri="{FF2B5EF4-FFF2-40B4-BE49-F238E27FC236}">
                  <a16:creationId xmlns:a16="http://schemas.microsoft.com/office/drawing/2014/main" id="{820A9EB6-8936-4749-8D47-71E737AC1015}"/>
                </a:ext>
              </a:extLst>
            </p:cNvPr>
            <p:cNvSpPr/>
            <p:nvPr/>
          </p:nvSpPr>
          <p:spPr>
            <a:xfrm>
              <a:off x="1295400" y="895350"/>
              <a:ext cx="3429000" cy="1295400"/>
            </a:xfrm>
            <a:prstGeom prst="wedgeRoundRectCallout">
              <a:avLst>
                <a:gd name="adj1" fmla="val -17150"/>
                <a:gd name="adj2" fmla="val 74164"/>
                <a:gd name="adj3" fmla="val 16667"/>
              </a:avLst>
            </a:prstGeom>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8" name="Rectangle 7">
              <a:extLst>
                <a:ext uri="{FF2B5EF4-FFF2-40B4-BE49-F238E27FC236}">
                  <a16:creationId xmlns:a16="http://schemas.microsoft.com/office/drawing/2014/main" id="{706F2689-230C-2D4F-B818-9B9B30D6520A}"/>
                </a:ext>
              </a:extLst>
            </p:cNvPr>
            <p:cNvSpPr/>
            <p:nvPr/>
          </p:nvSpPr>
          <p:spPr>
            <a:xfrm>
              <a:off x="1485900" y="1035218"/>
              <a:ext cx="3048000" cy="1015663"/>
            </a:xfrm>
            <a:prstGeom prst="rect">
              <a:avLst/>
            </a:prstGeom>
          </p:spPr>
          <p:txBody>
            <a:bodyPr wrap="square">
              <a:spAutoFit/>
            </a:bodyPr>
            <a:lstStyle/>
            <a:p>
              <a:pPr algn="ctr" eaLnBrk="1" hangingPunct="1">
                <a:spcBef>
                  <a:spcPct val="0"/>
                </a:spcBef>
                <a:buClrTx/>
                <a:buFontTx/>
                <a:buNone/>
              </a:pPr>
              <a:r>
                <a:rPr lang="en-US" altLang="vi-VN" sz="2000" b="1" dirty="0">
                  <a:solidFill>
                    <a:srgbClr val="FF0000"/>
                  </a:solidFill>
                  <a:latin typeface="Times New Roman" panose="02020603050405020304" pitchFamily="18" charset="0"/>
                </a:rPr>
                <a:t> </a:t>
              </a:r>
              <a:r>
                <a:rPr lang="en-US" altLang="vi-VN" sz="2000" b="1" dirty="0" err="1">
                  <a:solidFill>
                    <a:srgbClr val="FF0000"/>
                  </a:solidFill>
                  <a:latin typeface="Times New Roman" panose="02020603050405020304" pitchFamily="18" charset="0"/>
                </a:rPr>
                <a:t>Ngoài</a:t>
              </a:r>
              <a:r>
                <a:rPr lang="en-US" altLang="vi-VN" sz="2000" b="1" dirty="0">
                  <a:solidFill>
                    <a:srgbClr val="FF0000"/>
                  </a:solidFill>
                  <a:latin typeface="Times New Roman" panose="02020603050405020304" pitchFamily="18" charset="0"/>
                </a:rPr>
                <a:t> </a:t>
              </a:r>
              <a:r>
                <a:rPr lang="en-US" altLang="vi-VN" sz="2000" b="1" dirty="0" err="1">
                  <a:solidFill>
                    <a:srgbClr val="FF0000"/>
                  </a:solidFill>
                  <a:latin typeface="Times New Roman" panose="02020603050405020304" pitchFamily="18" charset="0"/>
                </a:rPr>
                <a:t>ngành</a:t>
              </a:r>
              <a:r>
                <a:rPr lang="en-US" altLang="vi-VN" sz="2000" b="1" dirty="0">
                  <a:solidFill>
                    <a:srgbClr val="FF0000"/>
                  </a:solidFill>
                  <a:latin typeface="Times New Roman" panose="02020603050405020304" pitchFamily="18" charset="0"/>
                </a:rPr>
                <a:t> </a:t>
              </a:r>
              <a:r>
                <a:rPr lang="en-US" altLang="vi-VN" sz="2000" b="1" dirty="0" err="1">
                  <a:solidFill>
                    <a:srgbClr val="FF0000"/>
                  </a:solidFill>
                  <a:latin typeface="Times New Roman" panose="02020603050405020304" pitchFamily="18" charset="0"/>
                </a:rPr>
                <a:t>dệt</a:t>
              </a:r>
              <a:r>
                <a:rPr lang="en-US" altLang="vi-VN" sz="2000" b="1" dirty="0">
                  <a:solidFill>
                    <a:srgbClr val="FF0000"/>
                  </a:solidFill>
                  <a:latin typeface="Times New Roman" panose="02020603050405020304" pitchFamily="18" charset="0"/>
                </a:rPr>
                <a:t> </a:t>
              </a:r>
              <a:r>
                <a:rPr lang="en-US" altLang="vi-VN" sz="2000" b="1" dirty="0" err="1">
                  <a:solidFill>
                    <a:srgbClr val="FF0000"/>
                  </a:solidFill>
                  <a:latin typeface="Times New Roman" panose="02020603050405020304" pitchFamily="18" charset="0"/>
                </a:rPr>
                <a:t>máy</a:t>
              </a:r>
              <a:r>
                <a:rPr lang="en-US" altLang="vi-VN" sz="2000" b="1" dirty="0">
                  <a:solidFill>
                    <a:srgbClr val="FF0000"/>
                  </a:solidFill>
                  <a:latin typeface="Times New Roman" panose="02020603050405020304" pitchFamily="18" charset="0"/>
                </a:rPr>
                <a:t> </a:t>
              </a:r>
              <a:r>
                <a:rPr lang="en-US" altLang="vi-VN" sz="2000" b="1" dirty="0" err="1">
                  <a:solidFill>
                    <a:srgbClr val="FF0000"/>
                  </a:solidFill>
                  <a:latin typeface="Times New Roman" panose="02020603050405020304" pitchFamily="18" charset="0"/>
                </a:rPr>
                <a:t>móc</a:t>
              </a:r>
              <a:r>
                <a:rPr lang="en-US" altLang="vi-VN" sz="2000" b="1" dirty="0">
                  <a:solidFill>
                    <a:srgbClr val="FF0000"/>
                  </a:solidFill>
                  <a:latin typeface="Times New Roman" panose="02020603050405020304" pitchFamily="18" charset="0"/>
                </a:rPr>
                <a:t> </a:t>
              </a:r>
              <a:r>
                <a:rPr lang="en-US" altLang="vi-VN" sz="2000" b="1" dirty="0" err="1">
                  <a:solidFill>
                    <a:srgbClr val="FF0000"/>
                  </a:solidFill>
                  <a:latin typeface="Times New Roman" panose="02020603050405020304" pitchFamily="18" charset="0"/>
                </a:rPr>
                <a:t>còn</a:t>
              </a:r>
              <a:r>
                <a:rPr lang="en-US" altLang="vi-VN" sz="2000" b="1" dirty="0">
                  <a:solidFill>
                    <a:srgbClr val="FF0000"/>
                  </a:solidFill>
                  <a:latin typeface="Times New Roman" panose="02020603050405020304" pitchFamily="18" charset="0"/>
                </a:rPr>
                <a:t> </a:t>
              </a:r>
              <a:r>
                <a:rPr lang="en-US" altLang="vi-VN" sz="2000" b="1" dirty="0" err="1">
                  <a:solidFill>
                    <a:srgbClr val="FF0000"/>
                  </a:solidFill>
                  <a:latin typeface="Times New Roman" panose="02020603050405020304" pitchFamily="18" charset="0"/>
                </a:rPr>
                <a:t>được</a:t>
              </a:r>
              <a:r>
                <a:rPr lang="en-US" altLang="vi-VN" sz="2000" b="1" dirty="0">
                  <a:solidFill>
                    <a:srgbClr val="FF0000"/>
                  </a:solidFill>
                  <a:latin typeface="Times New Roman" panose="02020603050405020304" pitchFamily="18" charset="0"/>
                </a:rPr>
                <a:t> </a:t>
              </a:r>
              <a:r>
                <a:rPr lang="en-US" altLang="vi-VN" sz="2000" b="1" dirty="0" err="1">
                  <a:solidFill>
                    <a:srgbClr val="FF0000"/>
                  </a:solidFill>
                  <a:latin typeface="Times New Roman" panose="02020603050405020304" pitchFamily="18" charset="0"/>
                </a:rPr>
                <a:t>sử</a:t>
              </a:r>
              <a:r>
                <a:rPr lang="en-US" altLang="vi-VN" sz="2000" b="1" dirty="0">
                  <a:solidFill>
                    <a:srgbClr val="FF0000"/>
                  </a:solidFill>
                  <a:latin typeface="Times New Roman" panose="02020603050405020304" pitchFamily="18" charset="0"/>
                </a:rPr>
                <a:t> </a:t>
              </a:r>
              <a:r>
                <a:rPr lang="en-US" altLang="vi-VN" sz="2000" b="1" dirty="0" err="1">
                  <a:solidFill>
                    <a:srgbClr val="FF0000"/>
                  </a:solidFill>
                  <a:latin typeface="Times New Roman" panose="02020603050405020304" pitchFamily="18" charset="0"/>
                </a:rPr>
                <a:t>dụng</a:t>
              </a:r>
              <a:r>
                <a:rPr lang="en-US" altLang="vi-VN" sz="2000" b="1" dirty="0">
                  <a:solidFill>
                    <a:srgbClr val="FF0000"/>
                  </a:solidFill>
                  <a:latin typeface="Times New Roman" panose="02020603050405020304" pitchFamily="18" charset="0"/>
                </a:rPr>
                <a:t> </a:t>
              </a:r>
              <a:r>
                <a:rPr lang="en-US" altLang="vi-VN" sz="2000" b="1" dirty="0" err="1">
                  <a:solidFill>
                    <a:srgbClr val="FF0000"/>
                  </a:solidFill>
                  <a:latin typeface="Times New Roman" panose="02020603050405020304" pitchFamily="18" charset="0"/>
                </a:rPr>
                <a:t>ở</a:t>
              </a:r>
              <a:r>
                <a:rPr lang="en-US" altLang="vi-VN" sz="2000" b="1" dirty="0">
                  <a:solidFill>
                    <a:srgbClr val="FF0000"/>
                  </a:solidFill>
                  <a:latin typeface="Times New Roman" panose="02020603050405020304" pitchFamily="18" charset="0"/>
                </a:rPr>
                <a:t> </a:t>
              </a:r>
              <a:r>
                <a:rPr lang="en-US" altLang="vi-VN" sz="2000" b="1" dirty="0" err="1">
                  <a:solidFill>
                    <a:srgbClr val="FF0000"/>
                  </a:solidFill>
                  <a:latin typeface="Times New Roman" panose="02020603050405020304" pitchFamily="18" charset="0"/>
                </a:rPr>
                <a:t>những</a:t>
              </a:r>
              <a:r>
                <a:rPr lang="en-US" altLang="vi-VN" sz="2000" b="1" dirty="0">
                  <a:solidFill>
                    <a:srgbClr val="FF0000"/>
                  </a:solidFill>
                  <a:latin typeface="Times New Roman" panose="02020603050405020304" pitchFamily="18" charset="0"/>
                </a:rPr>
                <a:t> </a:t>
              </a:r>
              <a:r>
                <a:rPr lang="en-US" altLang="vi-VN" sz="2000" b="1" dirty="0" err="1">
                  <a:solidFill>
                    <a:srgbClr val="FF0000"/>
                  </a:solidFill>
                  <a:latin typeface="Times New Roman" panose="02020603050405020304" pitchFamily="18" charset="0"/>
                </a:rPr>
                <a:t>ngành</a:t>
              </a:r>
              <a:r>
                <a:rPr lang="en-US" altLang="vi-VN" sz="2000" b="1" dirty="0">
                  <a:solidFill>
                    <a:srgbClr val="FF0000"/>
                  </a:solidFill>
                  <a:latin typeface="Times New Roman" panose="02020603050405020304" pitchFamily="18" charset="0"/>
                </a:rPr>
                <a:t> </a:t>
              </a:r>
              <a:r>
                <a:rPr lang="en-US" altLang="vi-VN" sz="2000" b="1" dirty="0" err="1">
                  <a:solidFill>
                    <a:srgbClr val="FF0000"/>
                  </a:solidFill>
                  <a:latin typeface="Times New Roman" panose="02020603050405020304" pitchFamily="18" charset="0"/>
                </a:rPr>
                <a:t>nào</a:t>
              </a:r>
              <a:r>
                <a:rPr lang="en-US" altLang="vi-VN" sz="2000" b="1" dirty="0">
                  <a:solidFill>
                    <a:srgbClr val="FF0000"/>
                  </a:solidFill>
                  <a:latin typeface="Times New Roman" panose="02020603050405020304" pitchFamily="18" charset="0"/>
                </a:rPr>
                <a:t>?</a:t>
              </a:r>
              <a:endParaRPr lang="en-VN" sz="2000" dirty="0"/>
            </a:p>
          </p:txBody>
        </p:sp>
      </p:grpSp>
      <p:pic>
        <p:nvPicPr>
          <p:cNvPr id="11" name="Picture 34">
            <a:extLst>
              <a:ext uri="{FF2B5EF4-FFF2-40B4-BE49-F238E27FC236}">
                <a16:creationId xmlns:a16="http://schemas.microsoft.com/office/drawing/2014/main" id="{DCBA5697-D712-8240-B882-26557CA319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0098" y="209539"/>
            <a:ext cx="4419600" cy="29178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
        <p:nvSpPr>
          <p:cNvPr id="14" name="Text Box 40">
            <a:extLst>
              <a:ext uri="{FF2B5EF4-FFF2-40B4-BE49-F238E27FC236}">
                <a16:creationId xmlns:a16="http://schemas.microsoft.com/office/drawing/2014/main" id="{AB77751F-C696-8A43-B438-3D3894AF18E3}"/>
              </a:ext>
            </a:extLst>
          </p:cNvPr>
          <p:cNvSpPr txBox="1">
            <a:spLocks noChangeArrowheads="1"/>
          </p:cNvSpPr>
          <p:nvPr/>
        </p:nvSpPr>
        <p:spPr bwMode="auto">
          <a:xfrm>
            <a:off x="528853" y="3228238"/>
            <a:ext cx="4027714" cy="307777"/>
          </a:xfrm>
          <a:prstGeom prst="rect">
            <a:avLst/>
          </a:prstGeom>
          <a:solidFill>
            <a:schemeClr val="bg1"/>
          </a:solidFill>
          <a:ln w="9525">
            <a:solidFill>
              <a:srgbClr val="FF0000"/>
            </a:solidFill>
            <a:miter lim="800000"/>
            <a:headEnd/>
            <a:tailEnd/>
          </a:ln>
          <a:effectLst/>
        </p:spPr>
        <p:txBody>
          <a:bodyPr wrap="squar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50000"/>
              </a:spcBef>
              <a:buClrTx/>
              <a:buFontTx/>
              <a:buNone/>
            </a:pPr>
            <a:r>
              <a:rPr lang="en-US" altLang="vi-VN" sz="1400" b="1" dirty="0" err="1"/>
              <a:t>Khánh</a:t>
            </a:r>
            <a:r>
              <a:rPr lang="en-US" altLang="vi-VN" sz="1400" b="1" dirty="0"/>
              <a:t> </a:t>
            </a:r>
            <a:r>
              <a:rPr lang="en-US" altLang="vi-VN" sz="1400" b="1" dirty="0" err="1"/>
              <a:t>thành</a:t>
            </a:r>
            <a:r>
              <a:rPr lang="en-US" altLang="vi-VN" sz="1400" b="1" dirty="0"/>
              <a:t> </a:t>
            </a:r>
            <a:r>
              <a:rPr lang="en-US" altLang="vi-VN" sz="1400" b="1" dirty="0" err="1"/>
              <a:t>tuyến</a:t>
            </a:r>
            <a:r>
              <a:rPr lang="en-US" altLang="vi-VN" sz="1400" b="1" dirty="0"/>
              <a:t> </a:t>
            </a:r>
            <a:r>
              <a:rPr lang="en-US" altLang="vi-VN" sz="1400" b="1" dirty="0" err="1"/>
              <a:t>đường</a:t>
            </a:r>
            <a:r>
              <a:rPr lang="en-US" altLang="vi-VN" sz="1400" b="1" dirty="0"/>
              <a:t> </a:t>
            </a:r>
            <a:r>
              <a:rPr lang="en-US" altLang="vi-VN" sz="1400" b="1" dirty="0" err="1"/>
              <a:t>sắt</a:t>
            </a:r>
            <a:r>
              <a:rPr lang="en-US" altLang="vi-VN" sz="1400" b="1" dirty="0"/>
              <a:t> </a:t>
            </a:r>
            <a:r>
              <a:rPr lang="en-US" altLang="vi-VN" sz="1400" b="1" dirty="0" err="1"/>
              <a:t>đầu</a:t>
            </a:r>
            <a:r>
              <a:rPr lang="en-US" altLang="vi-VN" sz="1400" b="1" dirty="0"/>
              <a:t> </a:t>
            </a:r>
            <a:r>
              <a:rPr lang="en-US" altLang="vi-VN" sz="1400" b="1" dirty="0" err="1"/>
              <a:t>tiên</a:t>
            </a:r>
            <a:r>
              <a:rPr lang="en-US" altLang="vi-VN" sz="1400" b="1" dirty="0"/>
              <a:t> </a:t>
            </a:r>
            <a:r>
              <a:rPr lang="en-US" altLang="vi-VN" sz="1400" b="1" dirty="0" err="1"/>
              <a:t>ở</a:t>
            </a:r>
            <a:r>
              <a:rPr lang="en-US" altLang="vi-VN" sz="1400" b="1" dirty="0"/>
              <a:t> Anh</a:t>
            </a:r>
          </a:p>
        </p:txBody>
      </p:sp>
    </p:spTree>
    <p:extLst>
      <p:ext uri="{BB962C8B-B14F-4D97-AF65-F5344CB8AC3E}">
        <p14:creationId xmlns:p14="http://schemas.microsoft.com/office/powerpoint/2010/main" val="1126002554"/>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14:presetBounceEnd="50000">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par>
                              <p:cTn id="8" fill="hold">
                                <p:stCondLst>
                                  <p:cond delay="500"/>
                                </p:stCondLst>
                                <p:childTnLst>
                                  <p:par>
                                    <p:cTn id="9" presetID="3" presetClass="entr" presetSubtype="10" fill="hold" nodeType="afterEffect" p14:presetBounceEnd="50000">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2" fill="hold" grpId="0" nodeType="clickEffect" p14:presetBounceEnd="50000">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14:bounceEnd="50000">
                                          <p:cBhvr additive="base">
                                            <p:cTn id="16"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17"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1" presetClass="entr" presetSubtype="8"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heel(8)">
                                          <p:cBhvr>
                                            <p:cTn id="22" dur="750"/>
                                            <p:tgtEl>
                                              <p:spTgt spid="11"/>
                                            </p:tgtEl>
                                          </p:cBhvr>
                                        </p:animEffect>
                                      </p:childTnLst>
                                    </p:cTn>
                                  </p:par>
                                </p:childTnLst>
                              </p:cTn>
                            </p:par>
                            <p:par>
                              <p:cTn id="23" fill="hold">
                                <p:stCondLst>
                                  <p:cond delay="750"/>
                                </p:stCondLst>
                                <p:childTnLst>
                                  <p:par>
                                    <p:cTn id="24" presetID="21"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heel(8)">
                                          <p:cBhvr>
                                            <p:cTn id="26"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2"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1+#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1" presetClass="entr" presetSubtype="8"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heel(8)">
                                          <p:cBhvr>
                                            <p:cTn id="22" dur="750"/>
                                            <p:tgtEl>
                                              <p:spTgt spid="11"/>
                                            </p:tgtEl>
                                          </p:cBhvr>
                                        </p:animEffect>
                                      </p:childTnLst>
                                    </p:cTn>
                                  </p:par>
                                </p:childTnLst>
                              </p:cTn>
                            </p:par>
                            <p:par>
                              <p:cTn id="23" fill="hold">
                                <p:stCondLst>
                                  <p:cond delay="750"/>
                                </p:stCondLst>
                                <p:childTnLst>
                                  <p:par>
                                    <p:cTn id="24" presetID="21"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heel(8)">
                                          <p:cBhvr>
                                            <p:cTn id="26"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Steam-Powered Trains - Transportation in the Industrial Revolution">
            <a:extLst>
              <a:ext uri="{FF2B5EF4-FFF2-40B4-BE49-F238E27FC236}">
                <a16:creationId xmlns:a16="http://schemas.microsoft.com/office/drawing/2014/main" id="{705807F3-31AE-DC4C-A02E-7E48C08760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3639436"/>
            <a:ext cx="3124200" cy="1504064"/>
          </a:xfrm>
          <a:prstGeom prst="rect">
            <a:avLst/>
          </a:prstGeom>
          <a:noFill/>
          <a:ln w="38100">
            <a:solidFill>
              <a:srgbClr val="C00000"/>
            </a:solidFill>
          </a:ln>
          <a:extLst>
            <a:ext uri="{909E8E84-426E-40DD-AFC4-6F175D3DCCD1}">
              <a14:hiddenFill xmlns:a14="http://schemas.microsoft.com/office/drawing/2010/main">
                <a:solidFill>
                  <a:srgbClr val="FFFFFF"/>
                </a:solidFill>
              </a14:hiddenFill>
            </a:ext>
          </a:extLst>
        </p:spPr>
      </p:pic>
      <p:pic>
        <p:nvPicPr>
          <p:cNvPr id="9224" name="Picture 8" descr="Railroad Invention and History | Railroad art, Industrial revolution, Train">
            <a:extLst>
              <a:ext uri="{FF2B5EF4-FFF2-40B4-BE49-F238E27FC236}">
                <a16:creationId xmlns:a16="http://schemas.microsoft.com/office/drawing/2014/main" id="{44E45634-FA5C-BF4B-90B6-199535FECF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0"/>
            <a:ext cx="3088758" cy="1809750"/>
          </a:xfrm>
          <a:prstGeom prst="rect">
            <a:avLst/>
          </a:prstGeom>
          <a:noFill/>
          <a:extLst>
            <a:ext uri="{909E8E84-426E-40DD-AFC4-6F175D3DCCD1}">
              <a14:hiddenFill xmlns:a14="http://schemas.microsoft.com/office/drawing/2010/main">
                <a:solidFill>
                  <a:srgbClr val="FFFFFF"/>
                </a:solidFill>
              </a14:hiddenFill>
            </a:ext>
          </a:extLst>
        </p:spPr>
      </p:pic>
      <p:pic>
        <p:nvPicPr>
          <p:cNvPr id="9226" name="Picture 10" descr="Impact of the railways in the industrial revolution - YouTube">
            <a:extLst>
              <a:ext uri="{FF2B5EF4-FFF2-40B4-BE49-F238E27FC236}">
                <a16:creationId xmlns:a16="http://schemas.microsoft.com/office/drawing/2014/main" id="{D583F1A4-FE24-B84E-AC96-4BA00FA1A3B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8332" r="4167"/>
          <a:stretch/>
        </p:blipFill>
        <p:spPr bwMode="auto">
          <a:xfrm>
            <a:off x="6019800" y="1833681"/>
            <a:ext cx="3088758" cy="1991032"/>
          </a:xfrm>
          <a:prstGeom prst="rect">
            <a:avLst/>
          </a:prstGeom>
          <a:noFill/>
          <a:ln w="38100">
            <a:solidFill>
              <a:srgbClr val="C00000"/>
            </a:solidFill>
          </a:ln>
          <a:extLst>
            <a:ext uri="{909E8E84-426E-40DD-AFC4-6F175D3DCCD1}">
              <a14:hiddenFill xmlns:a14="http://schemas.microsoft.com/office/drawing/2010/main">
                <a:solidFill>
                  <a:srgbClr val="FFFFFF"/>
                </a:solidFill>
              </a14:hiddenFill>
            </a:ext>
          </a:extLst>
        </p:spPr>
      </p:pic>
      <p:pic>
        <p:nvPicPr>
          <p:cNvPr id="9222" name="Picture 6" descr="Pin by kuro on railroads | Locomotive, Steam locomotive, Steam">
            <a:extLst>
              <a:ext uri="{FF2B5EF4-FFF2-40B4-BE49-F238E27FC236}">
                <a16:creationId xmlns:a16="http://schemas.microsoft.com/office/drawing/2014/main" id="{F144D4E7-CA0F-7441-86A2-588E052758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6096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40">
            <a:extLst>
              <a:ext uri="{FF2B5EF4-FFF2-40B4-BE49-F238E27FC236}">
                <a16:creationId xmlns:a16="http://schemas.microsoft.com/office/drawing/2014/main" id="{220BFA86-BC55-4C4C-9A8E-655B1B85AB74}"/>
              </a:ext>
            </a:extLst>
          </p:cNvPr>
          <p:cNvSpPr txBox="1">
            <a:spLocks noChangeArrowheads="1"/>
          </p:cNvSpPr>
          <p:nvPr/>
        </p:nvSpPr>
        <p:spPr bwMode="auto">
          <a:xfrm>
            <a:off x="31830" y="4705350"/>
            <a:ext cx="5987970" cy="400110"/>
          </a:xfrm>
          <a:prstGeom prst="rect">
            <a:avLst/>
          </a:prstGeom>
          <a:solidFill>
            <a:schemeClr val="bg1"/>
          </a:solidFill>
          <a:ln w="9525">
            <a:solidFill>
              <a:srgbClr val="FF0000"/>
            </a:solidFill>
            <a:miter lim="800000"/>
            <a:headEnd/>
            <a:tailEnd/>
          </a:ln>
          <a:effectLst/>
        </p:spPr>
        <p:txBody>
          <a:bodyPr wrap="squar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lgn="ctr" eaLnBrk="1" hangingPunct="1">
              <a:spcBef>
                <a:spcPct val="50000"/>
              </a:spcBef>
              <a:buClrTx/>
              <a:buFontTx/>
              <a:buNone/>
            </a:pPr>
            <a:r>
              <a:rPr lang="en-US" altLang="vi-VN" sz="2000" b="1" dirty="0" err="1"/>
              <a:t>Khánh</a:t>
            </a:r>
            <a:r>
              <a:rPr lang="en-US" altLang="vi-VN" sz="2000" b="1" dirty="0"/>
              <a:t> </a:t>
            </a:r>
            <a:r>
              <a:rPr lang="en-US" altLang="vi-VN" sz="2000" b="1" dirty="0" err="1"/>
              <a:t>thành</a:t>
            </a:r>
            <a:r>
              <a:rPr lang="en-US" altLang="vi-VN" sz="2000" b="1" dirty="0"/>
              <a:t> </a:t>
            </a:r>
            <a:r>
              <a:rPr lang="en-US" altLang="vi-VN" sz="2000" b="1" dirty="0" err="1"/>
              <a:t>tuyến</a:t>
            </a:r>
            <a:r>
              <a:rPr lang="en-US" altLang="vi-VN" sz="2000" b="1" dirty="0"/>
              <a:t> </a:t>
            </a:r>
            <a:r>
              <a:rPr lang="en-US" altLang="vi-VN" sz="2000" b="1" dirty="0" err="1"/>
              <a:t>đường</a:t>
            </a:r>
            <a:r>
              <a:rPr lang="en-US" altLang="vi-VN" sz="2000" b="1" dirty="0"/>
              <a:t> </a:t>
            </a:r>
            <a:r>
              <a:rPr lang="en-US" altLang="vi-VN" sz="2000" b="1" dirty="0" err="1"/>
              <a:t>sắt</a:t>
            </a:r>
            <a:r>
              <a:rPr lang="en-US" altLang="vi-VN" sz="2000" b="1" dirty="0"/>
              <a:t> </a:t>
            </a:r>
            <a:r>
              <a:rPr lang="en-US" altLang="vi-VN" sz="2000" b="1" dirty="0" err="1"/>
              <a:t>đầu</a:t>
            </a:r>
            <a:r>
              <a:rPr lang="en-US" altLang="vi-VN" sz="2000" b="1" dirty="0"/>
              <a:t> </a:t>
            </a:r>
            <a:r>
              <a:rPr lang="en-US" altLang="vi-VN" sz="2000" b="1" dirty="0" err="1"/>
              <a:t>tiên</a:t>
            </a:r>
            <a:r>
              <a:rPr lang="en-US" altLang="vi-VN" sz="2000" b="1" dirty="0"/>
              <a:t> </a:t>
            </a:r>
            <a:r>
              <a:rPr lang="en-US" altLang="vi-VN" sz="2000" b="1" dirty="0" err="1"/>
              <a:t>ở</a:t>
            </a:r>
            <a:r>
              <a:rPr lang="en-US" altLang="vi-VN" sz="2000" b="1" dirty="0"/>
              <a:t> Anh</a:t>
            </a:r>
          </a:p>
        </p:txBody>
      </p:sp>
    </p:spTree>
    <p:extLst>
      <p:ext uri="{BB962C8B-B14F-4D97-AF65-F5344CB8AC3E}">
        <p14:creationId xmlns:p14="http://schemas.microsoft.com/office/powerpoint/2010/main" val="2490814105"/>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9222"/>
                                            </p:tgtEl>
                                            <p:attrNameLst>
                                              <p:attrName>style.visibility</p:attrName>
                                            </p:attrNameLst>
                                          </p:cBhvr>
                                          <p:to>
                                            <p:strVal val="visible"/>
                                          </p:to>
                                        </p:set>
                                        <p:anim calcmode="lin" valueType="num" p14:bounceEnd="50000">
                                          <p:cBhvr additive="base">
                                            <p:cTn id="7" dur="500" fill="hold"/>
                                            <p:tgtEl>
                                              <p:spTgt spid="9222"/>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9222"/>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14:presetBounceEnd="50000">
                                      <p:stCondLst>
                                        <p:cond delay="0"/>
                                      </p:stCondLst>
                                      <p:childTnLst>
                                        <p:set>
                                          <p:cBhvr>
                                            <p:cTn id="10" dur="1" fill="hold">
                                              <p:stCondLst>
                                                <p:cond delay="0"/>
                                              </p:stCondLst>
                                            </p:cTn>
                                            <p:tgtEl>
                                              <p:spTgt spid="9224"/>
                                            </p:tgtEl>
                                            <p:attrNameLst>
                                              <p:attrName>style.visibility</p:attrName>
                                            </p:attrNameLst>
                                          </p:cBhvr>
                                          <p:to>
                                            <p:strVal val="visible"/>
                                          </p:to>
                                        </p:set>
                                        <p:anim calcmode="lin" valueType="num" p14:bounceEnd="50000">
                                          <p:cBhvr additive="base">
                                            <p:cTn id="11" dur="500" fill="hold"/>
                                            <p:tgtEl>
                                              <p:spTgt spid="9224"/>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922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nodeType="afterEffect" p14:presetBounceEnd="50000">
                                      <p:stCondLst>
                                        <p:cond delay="0"/>
                                      </p:stCondLst>
                                      <p:childTnLst>
                                        <p:set>
                                          <p:cBhvr>
                                            <p:cTn id="15" dur="1" fill="hold">
                                              <p:stCondLst>
                                                <p:cond delay="0"/>
                                              </p:stCondLst>
                                            </p:cTn>
                                            <p:tgtEl>
                                              <p:spTgt spid="9226"/>
                                            </p:tgtEl>
                                            <p:attrNameLst>
                                              <p:attrName>style.visibility</p:attrName>
                                            </p:attrNameLst>
                                          </p:cBhvr>
                                          <p:to>
                                            <p:strVal val="visible"/>
                                          </p:to>
                                        </p:set>
                                        <p:anim calcmode="lin" valueType="num" p14:bounceEnd="50000">
                                          <p:cBhvr additive="base">
                                            <p:cTn id="16" dur="500" fill="hold"/>
                                            <p:tgtEl>
                                              <p:spTgt spid="9226"/>
                                            </p:tgtEl>
                                            <p:attrNameLst>
                                              <p:attrName>ppt_x</p:attrName>
                                            </p:attrNameLst>
                                          </p:cBhvr>
                                          <p:tavLst>
                                            <p:tav tm="0">
                                              <p:val>
                                                <p:strVal val="#ppt_x"/>
                                              </p:val>
                                            </p:tav>
                                            <p:tav tm="100000">
                                              <p:val>
                                                <p:strVal val="#ppt_x"/>
                                              </p:val>
                                            </p:tav>
                                          </p:tavLst>
                                        </p:anim>
                                        <p:anim calcmode="lin" valueType="num" p14:bounceEnd="50000">
                                          <p:cBhvr additive="base">
                                            <p:cTn id="17" dur="500" fill="hold"/>
                                            <p:tgtEl>
                                              <p:spTgt spid="9226"/>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14:presetBounceEnd="50000">
                                      <p:stCondLst>
                                        <p:cond delay="0"/>
                                      </p:stCondLst>
                                      <p:childTnLst>
                                        <p:set>
                                          <p:cBhvr>
                                            <p:cTn id="20" dur="1" fill="hold">
                                              <p:stCondLst>
                                                <p:cond delay="0"/>
                                              </p:stCondLst>
                                            </p:cTn>
                                            <p:tgtEl>
                                              <p:spTgt spid="9220"/>
                                            </p:tgtEl>
                                            <p:attrNameLst>
                                              <p:attrName>style.visibility</p:attrName>
                                            </p:attrNameLst>
                                          </p:cBhvr>
                                          <p:to>
                                            <p:strVal val="visible"/>
                                          </p:to>
                                        </p:set>
                                        <p:anim calcmode="lin" valueType="num" p14:bounceEnd="50000">
                                          <p:cBhvr additive="base">
                                            <p:cTn id="21" dur="500" fill="hold"/>
                                            <p:tgtEl>
                                              <p:spTgt spid="9220"/>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9220"/>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1" presetClass="entr" presetSubtype="8" fill="hold" grpId="0" nodeType="afterEffect" p14:presetBounceEnd="50000">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heel(8)">
                                          <p:cBhvr>
                                            <p:cTn id="26"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222"/>
                                            </p:tgtEl>
                                            <p:attrNameLst>
                                              <p:attrName>style.visibility</p:attrName>
                                            </p:attrNameLst>
                                          </p:cBhvr>
                                          <p:to>
                                            <p:strVal val="visible"/>
                                          </p:to>
                                        </p:set>
                                        <p:anim calcmode="lin" valueType="num">
                                          <p:cBhvr additive="base">
                                            <p:cTn id="7" dur="500" fill="hold"/>
                                            <p:tgtEl>
                                              <p:spTgt spid="9222"/>
                                            </p:tgtEl>
                                            <p:attrNameLst>
                                              <p:attrName>ppt_x</p:attrName>
                                            </p:attrNameLst>
                                          </p:cBhvr>
                                          <p:tavLst>
                                            <p:tav tm="0">
                                              <p:val>
                                                <p:strVal val="0-#ppt_w/2"/>
                                              </p:val>
                                            </p:tav>
                                            <p:tav tm="100000">
                                              <p:val>
                                                <p:strVal val="#ppt_x"/>
                                              </p:val>
                                            </p:tav>
                                          </p:tavLst>
                                        </p:anim>
                                        <p:anim calcmode="lin" valueType="num">
                                          <p:cBhvr additive="base">
                                            <p:cTn id="8" dur="500" fill="hold"/>
                                            <p:tgtEl>
                                              <p:spTgt spid="9222"/>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224"/>
                                            </p:tgtEl>
                                            <p:attrNameLst>
                                              <p:attrName>style.visibility</p:attrName>
                                            </p:attrNameLst>
                                          </p:cBhvr>
                                          <p:to>
                                            <p:strVal val="visible"/>
                                          </p:to>
                                        </p:set>
                                        <p:anim calcmode="lin" valueType="num">
                                          <p:cBhvr additive="base">
                                            <p:cTn id="11" dur="500" fill="hold"/>
                                            <p:tgtEl>
                                              <p:spTgt spid="9224"/>
                                            </p:tgtEl>
                                            <p:attrNameLst>
                                              <p:attrName>ppt_x</p:attrName>
                                            </p:attrNameLst>
                                          </p:cBhvr>
                                          <p:tavLst>
                                            <p:tav tm="0">
                                              <p:val>
                                                <p:strVal val="#ppt_x"/>
                                              </p:val>
                                            </p:tav>
                                            <p:tav tm="100000">
                                              <p:val>
                                                <p:strVal val="#ppt_x"/>
                                              </p:val>
                                            </p:tav>
                                          </p:tavLst>
                                        </p:anim>
                                        <p:anim calcmode="lin" valueType="num">
                                          <p:cBhvr additive="base">
                                            <p:cTn id="12" dur="500" fill="hold"/>
                                            <p:tgtEl>
                                              <p:spTgt spid="922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9226"/>
                                            </p:tgtEl>
                                            <p:attrNameLst>
                                              <p:attrName>style.visibility</p:attrName>
                                            </p:attrNameLst>
                                          </p:cBhvr>
                                          <p:to>
                                            <p:strVal val="visible"/>
                                          </p:to>
                                        </p:set>
                                        <p:anim calcmode="lin" valueType="num">
                                          <p:cBhvr additive="base">
                                            <p:cTn id="16" dur="500" fill="hold"/>
                                            <p:tgtEl>
                                              <p:spTgt spid="9226"/>
                                            </p:tgtEl>
                                            <p:attrNameLst>
                                              <p:attrName>ppt_x</p:attrName>
                                            </p:attrNameLst>
                                          </p:cBhvr>
                                          <p:tavLst>
                                            <p:tav tm="0">
                                              <p:val>
                                                <p:strVal val="#ppt_x"/>
                                              </p:val>
                                            </p:tav>
                                            <p:tav tm="100000">
                                              <p:val>
                                                <p:strVal val="#ppt_x"/>
                                              </p:val>
                                            </p:tav>
                                          </p:tavLst>
                                        </p:anim>
                                        <p:anim calcmode="lin" valueType="num">
                                          <p:cBhvr additive="base">
                                            <p:cTn id="17" dur="500" fill="hold"/>
                                            <p:tgtEl>
                                              <p:spTgt spid="9226"/>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9220"/>
                                            </p:tgtEl>
                                            <p:attrNameLst>
                                              <p:attrName>style.visibility</p:attrName>
                                            </p:attrNameLst>
                                          </p:cBhvr>
                                          <p:to>
                                            <p:strVal val="visible"/>
                                          </p:to>
                                        </p:set>
                                        <p:anim calcmode="lin" valueType="num">
                                          <p:cBhvr additive="base">
                                            <p:cTn id="21" dur="500" fill="hold"/>
                                            <p:tgtEl>
                                              <p:spTgt spid="9220"/>
                                            </p:tgtEl>
                                            <p:attrNameLst>
                                              <p:attrName>ppt_x</p:attrName>
                                            </p:attrNameLst>
                                          </p:cBhvr>
                                          <p:tavLst>
                                            <p:tav tm="0">
                                              <p:val>
                                                <p:strVal val="#ppt_x"/>
                                              </p:val>
                                            </p:tav>
                                            <p:tav tm="100000">
                                              <p:val>
                                                <p:strVal val="#ppt_x"/>
                                              </p:val>
                                            </p:tav>
                                          </p:tavLst>
                                        </p:anim>
                                        <p:anim calcmode="lin" valueType="num">
                                          <p:cBhvr additive="base">
                                            <p:cTn id="22" dur="500" fill="hold"/>
                                            <p:tgtEl>
                                              <p:spTgt spid="9220"/>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1"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heel(8)">
                                          <p:cBhvr>
                                            <p:cTn id="26"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5000" t="-6000" r="-4000" b="-6000"/>
          </a:stretch>
        </a:blipFill>
        <a:effectLst/>
      </p:bgPr>
    </p:bg>
    <p:spTree>
      <p:nvGrpSpPr>
        <p:cNvPr id="1" name=""/>
        <p:cNvGrpSpPr/>
        <p:nvPr/>
      </p:nvGrpSpPr>
      <p:grpSpPr>
        <a:xfrm>
          <a:off x="0" y="0"/>
          <a:ext cx="0" cy="0"/>
          <a:chOff x="0" y="0"/>
          <a:chExt cx="0" cy="0"/>
        </a:xfrm>
      </p:grpSpPr>
      <p:pic>
        <p:nvPicPr>
          <p:cNvPr id="14340" name="Picture 4" descr="Tàu thủy chạy bằng hơi nước ở thế kỉ XIX - Lịch sử 10 - Đoàn Thị Hồng Điệp  - Thư viện Tư liệu giáo dục">
            <a:extLst>
              <a:ext uri="{FF2B5EF4-FFF2-40B4-BE49-F238E27FC236}">
                <a16:creationId xmlns:a16="http://schemas.microsoft.com/office/drawing/2014/main" id="{8481BD5B-ABCF-5D42-944A-2EF26355EF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895350"/>
            <a:ext cx="4495800" cy="4248150"/>
          </a:xfrm>
          <a:prstGeom prst="rect">
            <a:avLst/>
          </a:prstGeom>
          <a:noFill/>
          <a:ln w="57150">
            <a:solidFill>
              <a:srgbClr val="C00000"/>
            </a:solidFill>
          </a:ln>
          <a:extLst>
            <a:ext uri="{909E8E84-426E-40DD-AFC4-6F175D3DCCD1}">
              <a14:hiddenFill xmlns:a14="http://schemas.microsoft.com/office/drawing/2010/main">
                <a:solidFill>
                  <a:srgbClr val="FFFFFF"/>
                </a:solidFill>
              </a14:hiddenFill>
            </a:ext>
          </a:extLst>
        </p:spPr>
      </p:pic>
      <p:pic>
        <p:nvPicPr>
          <p:cNvPr id="4" name="Picture 2">
            <a:extLst>
              <a:ext uri="{FF2B5EF4-FFF2-40B4-BE49-F238E27FC236}">
                <a16:creationId xmlns:a16="http://schemas.microsoft.com/office/drawing/2014/main" id="{5EF5E979-7A91-CF49-8D10-5871B18A09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4070281"/>
            <a:ext cx="1257300" cy="104309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a:extLst>
              <a:ext uri="{FF2B5EF4-FFF2-40B4-BE49-F238E27FC236}">
                <a16:creationId xmlns:a16="http://schemas.microsoft.com/office/drawing/2014/main" id="{17F8A5EE-8BB0-8A4B-A7DF-796AC14644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5900" y="4015680"/>
            <a:ext cx="1257300" cy="104309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50720F97-D567-EC45-854F-FB1975249F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3961079"/>
            <a:ext cx="1257300" cy="104309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B3C55F57-9006-7A4D-A38D-642737FB256F}"/>
              </a:ext>
            </a:extLst>
          </p:cNvPr>
          <p:cNvSpPr/>
          <p:nvPr/>
        </p:nvSpPr>
        <p:spPr>
          <a:xfrm>
            <a:off x="4621194" y="-23873"/>
            <a:ext cx="4343401" cy="830997"/>
          </a:xfrm>
          <a:prstGeom prst="rect">
            <a:avLst/>
          </a:prstGeom>
          <a:solidFill>
            <a:srgbClr val="FFFDE3"/>
          </a:solidFill>
        </p:spPr>
        <p:txBody>
          <a:bodyPr wrap="square">
            <a:spAutoFit/>
          </a:bodyPr>
          <a:lstStyle/>
          <a:p>
            <a:pPr algn="ctr"/>
            <a:r>
              <a:rPr lang="vi-VN" sz="2400" b="1" dirty="0">
                <a:solidFill>
                  <a:srgbClr val="333333"/>
                </a:solidFill>
                <a:latin typeface="Times New Roman" panose="02020603050405020304" pitchFamily="18" charset="0"/>
                <a:cs typeface="Times New Roman" panose="02020603050405020304" pitchFamily="18" charset="0"/>
              </a:rPr>
              <a:t>Tàu thủy chạy bằng hơi nước ở thế kỉ XIX</a:t>
            </a:r>
          </a:p>
        </p:txBody>
      </p:sp>
      <p:pic>
        <p:nvPicPr>
          <p:cNvPr id="14338" name="Picture 2" descr="Trong hình là tàu thủy chạy bằng hơi... - Tìm hiểu về chiến tranh Việt Nam  (Viet Nam War) | Facebook">
            <a:extLst>
              <a:ext uri="{FF2B5EF4-FFF2-40B4-BE49-F238E27FC236}">
                <a16:creationId xmlns:a16="http://schemas.microsoft.com/office/drawing/2014/main" id="{3399DB0E-640B-AB49-92E0-39101DE2095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43"/>
            <a:ext cx="4495800" cy="3790950"/>
          </a:xfrm>
          <a:prstGeom prst="rect">
            <a:avLst/>
          </a:prstGeom>
          <a:noFill/>
          <a:ln w="57150">
            <a:solidFill>
              <a:srgbClr val="C000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1705948"/>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14:bounceEnd="50000">
                                          <p:cBhvr additive="base">
                                            <p:cTn id="7" dur="500" fill="hold"/>
                                            <p:tgtEl>
                                              <p:spTgt spid="1433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4338"/>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4340"/>
                                            </p:tgtEl>
                                            <p:attrNameLst>
                                              <p:attrName>style.visibility</p:attrName>
                                            </p:attrNameLst>
                                          </p:cBhvr>
                                          <p:to>
                                            <p:strVal val="visible"/>
                                          </p:to>
                                        </p:set>
                                        <p:anim calcmode="lin" valueType="num" p14:bounceEnd="50000">
                                          <p:cBhvr additive="base">
                                            <p:cTn id="11" dur="500" fill="hold"/>
                                            <p:tgtEl>
                                              <p:spTgt spid="14340"/>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434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14:presetBounceEnd="50000">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14:bounceEnd="50000">
                                          <p:cBhvr additive="base">
                                            <p:cTn id="16"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fill="hold"/>
                                            <p:tgtEl>
                                              <p:spTgt spid="14338"/>
                                            </p:tgtEl>
                                            <p:attrNameLst>
                                              <p:attrName>ppt_x</p:attrName>
                                            </p:attrNameLst>
                                          </p:cBhvr>
                                          <p:tavLst>
                                            <p:tav tm="0">
                                              <p:val>
                                                <p:strVal val="#ppt_x"/>
                                              </p:val>
                                            </p:tav>
                                            <p:tav tm="100000">
                                              <p:val>
                                                <p:strVal val="#ppt_x"/>
                                              </p:val>
                                            </p:tav>
                                          </p:tavLst>
                                        </p:anim>
                                        <p:anim calcmode="lin" valueType="num">
                                          <p:cBhvr additive="base">
                                            <p:cTn id="8" dur="500" fill="hold"/>
                                            <p:tgtEl>
                                              <p:spTgt spid="14338"/>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4340"/>
                                            </p:tgtEl>
                                            <p:attrNameLst>
                                              <p:attrName>style.visibility</p:attrName>
                                            </p:attrNameLst>
                                          </p:cBhvr>
                                          <p:to>
                                            <p:strVal val="visible"/>
                                          </p:to>
                                        </p:set>
                                        <p:anim calcmode="lin" valueType="num">
                                          <p:cBhvr additive="base">
                                            <p:cTn id="11" dur="500" fill="hold"/>
                                            <p:tgtEl>
                                              <p:spTgt spid="14340"/>
                                            </p:tgtEl>
                                            <p:attrNameLst>
                                              <p:attrName>ppt_x</p:attrName>
                                            </p:attrNameLst>
                                          </p:cBhvr>
                                          <p:tavLst>
                                            <p:tav tm="0">
                                              <p:val>
                                                <p:strVal val="#ppt_x"/>
                                              </p:val>
                                            </p:tav>
                                            <p:tav tm="100000">
                                              <p:val>
                                                <p:strVal val="#ppt_x"/>
                                              </p:val>
                                            </p:tav>
                                          </p:tavLst>
                                        </p:anim>
                                        <p:anim calcmode="lin" valueType="num">
                                          <p:cBhvr additive="base">
                                            <p:cTn id="12" dur="500" fill="hold"/>
                                            <p:tgtEl>
                                              <p:spTgt spid="1434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Robert Fulton | Biography, Inventions and Facts">
            <a:extLst>
              <a:ext uri="{FF2B5EF4-FFF2-40B4-BE49-F238E27FC236}">
                <a16:creationId xmlns:a16="http://schemas.microsoft.com/office/drawing/2014/main" id="{E507DF07-FABD-5947-BD43-63C35195204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9083" t="2593" r="11468" b="17407"/>
          <a:stretch/>
        </p:blipFill>
        <p:spPr bwMode="auto">
          <a:xfrm>
            <a:off x="393404" y="223948"/>
            <a:ext cx="2971800" cy="3200400"/>
          </a:xfrm>
          <a:prstGeom prst="roundRect">
            <a:avLst/>
          </a:prstGeom>
          <a:noFill/>
          <a:ln w="57150">
            <a:solidFill>
              <a:srgbClr val="C00000"/>
            </a:solidFill>
          </a:ln>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AB1160A1-4532-DA43-8749-17D0902CD9E3}"/>
              </a:ext>
            </a:extLst>
          </p:cNvPr>
          <p:cNvSpPr/>
          <p:nvPr/>
        </p:nvSpPr>
        <p:spPr>
          <a:xfrm>
            <a:off x="757519" y="3486150"/>
            <a:ext cx="2371162" cy="830997"/>
          </a:xfrm>
          <a:prstGeom prst="rect">
            <a:avLst/>
          </a:prstGeom>
        </p:spPr>
        <p:txBody>
          <a:bodyPr wrap="none">
            <a:spAutoFit/>
          </a:bodyPr>
          <a:lstStyle/>
          <a:p>
            <a:pPr algn="ctr"/>
            <a:r>
              <a:rPr lang="en-US" sz="2800" b="1" dirty="0">
                <a:solidFill>
                  <a:schemeClr val="bg2"/>
                </a:solidFill>
                <a:latin typeface="Times New Roman" panose="02020603050405020304" pitchFamily="18" charset="0"/>
                <a:cs typeface="Times New Roman" panose="02020603050405020304" pitchFamily="18" charset="0"/>
              </a:rPr>
              <a:t>Robert Fulton</a:t>
            </a:r>
          </a:p>
          <a:p>
            <a:pPr algn="ctr"/>
            <a:r>
              <a:rPr lang="en-US" sz="2000" dirty="0">
                <a:solidFill>
                  <a:srgbClr val="202122"/>
                </a:solidFill>
                <a:latin typeface="Times New Roman" panose="02020603050405020304" pitchFamily="18" charset="0"/>
                <a:cs typeface="Times New Roman" panose="02020603050405020304" pitchFamily="18" charset="0"/>
              </a:rPr>
              <a:t> (1765 - 1815)</a:t>
            </a:r>
            <a:endParaRPr lang="en-VN" sz="2000" dirty="0">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0DB15E1A-E5B7-8D43-9097-C03309E860BB}"/>
              </a:ext>
            </a:extLst>
          </p:cNvPr>
          <p:cNvSpPr/>
          <p:nvPr/>
        </p:nvSpPr>
        <p:spPr>
          <a:xfrm>
            <a:off x="3740888" y="2063629"/>
            <a:ext cx="4945912" cy="923330"/>
          </a:xfrm>
          <a:prstGeom prst="rect">
            <a:avLst/>
          </a:prstGeom>
        </p:spPr>
        <p:txBody>
          <a:bodyPr wrap="square">
            <a:spAutoFit/>
          </a:bodyPr>
          <a:lstStyle/>
          <a:p>
            <a:pPr algn="just"/>
            <a:r>
              <a:rPr lang="vi-VN" sz="1800" dirty="0">
                <a:solidFill>
                  <a:srgbClr val="0070C0"/>
                </a:solidFill>
                <a:latin typeface="Times New Roman" panose="02020603050405020304" pitchFamily="18" charset="0"/>
                <a:cs typeface="Times New Roman" panose="02020603050405020304" pitchFamily="18" charset="0"/>
              </a:rPr>
              <a:t>Năm 1803 Fulton đóng xong con tàu động cơ hơi nước 8 mã lực. Ngày 9/1/1803 con tàu hạ thủy. Ngày 17/8/1807, con tàu Klemol hạ thủy.</a:t>
            </a:r>
            <a:endParaRPr lang="en-VN" sz="1800" dirty="0">
              <a:solidFill>
                <a:srgbClr val="0070C0"/>
              </a:solidFill>
              <a:latin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5551E47D-5821-AA44-9CC8-0412355D1872}"/>
              </a:ext>
            </a:extLst>
          </p:cNvPr>
          <p:cNvSpPr/>
          <p:nvPr/>
        </p:nvSpPr>
        <p:spPr>
          <a:xfrm>
            <a:off x="3796663" y="1106454"/>
            <a:ext cx="4945912" cy="646331"/>
          </a:xfrm>
          <a:prstGeom prst="rect">
            <a:avLst/>
          </a:prstGeom>
        </p:spPr>
        <p:txBody>
          <a:bodyPr wrap="square">
            <a:spAutoFit/>
          </a:bodyPr>
          <a:lstStyle/>
          <a:p>
            <a:pPr algn="just"/>
            <a:r>
              <a:rPr lang="en-US" sz="1800" dirty="0">
                <a:latin typeface="Times New Roman" panose="02020603050405020304" pitchFamily="18" charset="0"/>
                <a:cs typeface="Times New Roman" panose="02020603050405020304" pitchFamily="18" charset="0"/>
              </a:rPr>
              <a:t>Robert Fulton </a:t>
            </a:r>
            <a:r>
              <a:rPr lang="en-US" sz="1800" dirty="0" err="1">
                <a:latin typeface="Times New Roman" panose="02020603050405020304" pitchFamily="18" charset="0"/>
                <a:cs typeface="Times New Roman" panose="02020603050405020304" pitchFamily="18" charset="0"/>
              </a:rPr>
              <a:t>sinh</a:t>
            </a:r>
            <a:r>
              <a:rPr lang="en-US" sz="1800" dirty="0">
                <a:latin typeface="Times New Roman" panose="02020603050405020304" pitchFamily="18" charset="0"/>
                <a:cs typeface="Times New Roman" panose="02020603050405020304" pitchFamily="18" charset="0"/>
              </a:rPr>
              <a:t> ra </a:t>
            </a:r>
            <a:r>
              <a:rPr lang="en-US" sz="1800" dirty="0" err="1">
                <a:latin typeface="Times New Roman" panose="02020603050405020304" pitchFamily="18" charset="0"/>
                <a:cs typeface="Times New Roman" panose="02020603050405020304" pitchFamily="18" charset="0"/>
              </a:rPr>
              <a:t>tại</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một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trang</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trại</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tại</a:t>
            </a:r>
            <a:r>
              <a:rPr lang="en-US" sz="1800" dirty="0">
                <a:latin typeface="Times New Roman" panose="02020603050405020304" pitchFamily="18" charset="0"/>
                <a:cs typeface="Times New Roman" panose="02020603050405020304" pitchFamily="18" charset="0"/>
              </a:rPr>
              <a:t> Little Brain, </a:t>
            </a:r>
            <a:r>
              <a:rPr lang="en-US" sz="1800" dirty="0" err="1">
                <a:latin typeface="Times New Roman" panose="02020603050405020304" pitchFamily="18" charset="0"/>
                <a:cs typeface="Times New Roman" panose="02020603050405020304" pitchFamily="18" charset="0"/>
              </a:rPr>
              <a:t>tiểu</a:t>
            </a:r>
            <a:r>
              <a:rPr lang="en-US" sz="1800" dirty="0">
                <a:latin typeface="Times New Roman" panose="02020603050405020304" pitchFamily="18" charset="0"/>
                <a:cs typeface="Times New Roman" panose="02020603050405020304" pitchFamily="18" charset="0"/>
              </a:rPr>
              <a:t> bang Pennsylvania, </a:t>
            </a:r>
            <a:r>
              <a:rPr lang="en-US" sz="1800" dirty="0" err="1">
                <a:latin typeface="Times New Roman" panose="02020603050405020304" pitchFamily="18" charset="0"/>
                <a:cs typeface="Times New Roman" panose="02020603050405020304" pitchFamily="18" charset="0"/>
              </a:rPr>
              <a:t>Hoa</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Kỳ</a:t>
            </a:r>
            <a:endParaRPr lang="en-VN" sz="1800" dirty="0">
              <a:latin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B62DDB4C-293C-0343-AF44-5A7375F38E1D}"/>
              </a:ext>
            </a:extLst>
          </p:cNvPr>
          <p:cNvSpPr/>
          <p:nvPr/>
        </p:nvSpPr>
        <p:spPr>
          <a:xfrm>
            <a:off x="3740888" y="3253988"/>
            <a:ext cx="4945912" cy="646331"/>
          </a:xfrm>
          <a:prstGeom prst="rect">
            <a:avLst/>
          </a:prstGeom>
        </p:spPr>
        <p:txBody>
          <a:bodyPr wrap="square">
            <a:spAutoFit/>
          </a:bodyPr>
          <a:lstStyle/>
          <a:p>
            <a:pPr algn="just"/>
            <a:r>
              <a:rPr lang="en-US" sz="1800" dirty="0">
                <a:latin typeface="Times New Roman" panose="02020603050405020304" pitchFamily="18" charset="0"/>
                <a:cs typeface="Times New Roman" panose="02020603050405020304" pitchFamily="18" charset="0"/>
              </a:rPr>
              <a:t>Fulton qua </a:t>
            </a:r>
            <a:r>
              <a:rPr lang="en-US" sz="1800" dirty="0" err="1">
                <a:latin typeface="Times New Roman" panose="02020603050405020304" pitchFamily="18" charset="0"/>
                <a:cs typeface="Times New Roman" panose="02020603050405020304" pitchFamily="18" charset="0"/>
              </a:rPr>
              <a:t>đời</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năm</a:t>
            </a:r>
            <a:r>
              <a:rPr lang="en-US" sz="1800" dirty="0">
                <a:latin typeface="Times New Roman" panose="02020603050405020304" pitchFamily="18" charset="0"/>
                <a:cs typeface="Times New Roman" panose="02020603050405020304" pitchFamily="18" charset="0"/>
              </a:rPr>
              <a:t> 1815 do </a:t>
            </a:r>
            <a:r>
              <a:rPr lang="en-US" sz="1800" dirty="0" err="1">
                <a:latin typeface="Times New Roman" panose="02020603050405020304" pitchFamily="18" charset="0"/>
                <a:cs typeface="Times New Roman" panose="02020603050405020304" pitchFamily="18" charset="0"/>
              </a:rPr>
              <a:t>nhiễm</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trùng</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ngực</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nặng</a:t>
            </a:r>
            <a:r>
              <a:rPr lang="en-US" sz="1800" dirty="0">
                <a:latin typeface="Times New Roman" panose="02020603050405020304" pitchFamily="18" charset="0"/>
                <a:cs typeface="Times New Roman" panose="02020603050405020304" pitchFamily="18" charset="0"/>
              </a:rPr>
              <a:t> do </a:t>
            </a:r>
            <a:r>
              <a:rPr lang="en-US" sz="1800" dirty="0" err="1">
                <a:latin typeface="Times New Roman" panose="02020603050405020304" pitchFamily="18" charset="0"/>
                <a:cs typeface="Times New Roman" panose="02020603050405020304" pitchFamily="18" charset="0"/>
              </a:rPr>
              <a:t>cảm</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lạnh</a:t>
            </a:r>
            <a:r>
              <a:rPr lang="en-US" sz="1800" dirty="0">
                <a:latin typeface="Times New Roman" panose="02020603050405020304" pitchFamily="18" charset="0"/>
                <a:cs typeface="Times New Roman" panose="02020603050405020304" pitchFamily="18" charset="0"/>
              </a:rPr>
              <a:t>.</a:t>
            </a:r>
            <a:endParaRPr lang="en-VN" sz="1800" dirty="0">
              <a:latin typeface="Times New Roman" panose="02020603050405020304"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id="{14983CB6-F657-E345-BEFB-CEF82BA94B0A}"/>
              </a:ext>
            </a:extLst>
          </p:cNvPr>
          <p:cNvSpPr/>
          <p:nvPr/>
        </p:nvSpPr>
        <p:spPr>
          <a:xfrm>
            <a:off x="3886200" y="158117"/>
            <a:ext cx="4572000" cy="707886"/>
          </a:xfrm>
          <a:prstGeom prst="rect">
            <a:avLst/>
          </a:prstGeom>
          <a:solidFill>
            <a:srgbClr val="FFFDE3"/>
          </a:solidFill>
          <a:ln w="57150">
            <a:solidFill>
              <a:srgbClr val="EFDAA3"/>
            </a:solidFill>
          </a:ln>
        </p:spPr>
        <p:txBody>
          <a:bodyPr>
            <a:spAutoFit/>
          </a:bodyPr>
          <a:lstStyle/>
          <a:p>
            <a:pPr algn="ctr"/>
            <a:r>
              <a:rPr lang="vi-VN" sz="2000" b="1" dirty="0">
                <a:solidFill>
                  <a:srgbClr val="002060"/>
                </a:solidFill>
                <a:latin typeface="Times New Roman" panose="02020603050405020304" pitchFamily="18" charset="0"/>
                <a:cs typeface="Times New Roman" panose="02020603050405020304" pitchFamily="18" charset="0"/>
              </a:rPr>
              <a:t>CHA ĐẺ PHÁT MINH TÀU HƠI NƯỚC ĐẦU TIÊN TRÊN THẾ GIỚI.</a:t>
            </a:r>
            <a:endParaRPr lang="en-VN" sz="2000" b="1" dirty="0">
              <a:solidFill>
                <a:srgbClr val="002060"/>
              </a:solidFill>
              <a:latin typeface="Times New Roman" panose="02020603050405020304" pitchFamily="18" charset="0"/>
              <a:cs typeface="Times New Roman" panose="02020603050405020304" pitchFamily="18" charset="0"/>
            </a:endParaRPr>
          </a:p>
        </p:txBody>
      </p:sp>
      <p:pic>
        <p:nvPicPr>
          <p:cNvPr id="8" name="Picture 2">
            <a:extLst>
              <a:ext uri="{FF2B5EF4-FFF2-40B4-BE49-F238E27FC236}">
                <a16:creationId xmlns:a16="http://schemas.microsoft.com/office/drawing/2014/main" id="{E10EFC28-D5DF-194B-BCBA-4E96F96B24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8167" y="4107837"/>
            <a:ext cx="1257300" cy="104309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a:extLst>
              <a:ext uri="{FF2B5EF4-FFF2-40B4-BE49-F238E27FC236}">
                <a16:creationId xmlns:a16="http://schemas.microsoft.com/office/drawing/2014/main" id="{DBD5B34F-3685-3C42-A06F-89FCA73760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1721" y="4107837"/>
            <a:ext cx="1257300" cy="104309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a:extLst>
              <a:ext uri="{FF2B5EF4-FFF2-40B4-BE49-F238E27FC236}">
                <a16:creationId xmlns:a16="http://schemas.microsoft.com/office/drawing/2014/main" id="{A4573A93-0B46-1D4C-B647-D000A01AE3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85275" y="4107837"/>
            <a:ext cx="1257300" cy="104309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a:extLst>
              <a:ext uri="{FF2B5EF4-FFF2-40B4-BE49-F238E27FC236}">
                <a16:creationId xmlns:a16="http://schemas.microsoft.com/office/drawing/2014/main" id="{0AD04F69-15FD-9E41-A7AF-8472BC68D9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100407"/>
            <a:ext cx="1257300" cy="104309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a:extLst>
              <a:ext uri="{FF2B5EF4-FFF2-40B4-BE49-F238E27FC236}">
                <a16:creationId xmlns:a16="http://schemas.microsoft.com/office/drawing/2014/main" id="{D7155E51-B8A2-DB49-8409-A3C4AD378E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9107" y="4037046"/>
            <a:ext cx="1257300" cy="10430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2589420"/>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14:bounceEnd="50000">
                                          <p:cBhvr additive="base">
                                            <p:cTn id="7" dur="500" fill="hold"/>
                                            <p:tgtEl>
                                              <p:spTgt spid="1331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331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14:presetBounceEnd="50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50000">
                                          <p:cBhvr additive="base">
                                            <p:cTn id="12"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14:presetBounceEnd="50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50000">
                                          <p:cBhvr additive="base">
                                            <p:cTn id="17" dur="500" fill="hold"/>
                                            <p:tgtEl>
                                              <p:spTgt spid="6"/>
                                            </p:tgtEl>
                                            <p:attrNameLst>
                                              <p:attrName>ppt_x</p:attrName>
                                            </p:attrNameLst>
                                          </p:cBhvr>
                                          <p:tavLst>
                                            <p:tav tm="0">
                                              <p:val>
                                                <p:strVal val="1+#ppt_w/2"/>
                                              </p:val>
                                            </p:tav>
                                            <p:tav tm="100000">
                                              <p:val>
                                                <p:strVal val="#ppt_x"/>
                                              </p:val>
                                            </p:tav>
                                          </p:tavLst>
                                        </p:anim>
                                        <p:anim calcmode="lin" valueType="num" p14:bounceEnd="50000">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3" dur="250" fill="hold"/>
                                            <p:tgtEl>
                                              <p:spTgt spid="4"/>
                                            </p:tgtEl>
                                            <p:attrNameLst>
                                              <p:attrName>ppt_y</p:attrName>
                                            </p:attrNameLst>
                                          </p:cBhvr>
                                          <p:tavLst>
                                            <p:tav tm="0">
                                              <p:val>
                                                <p:strVal val="#ppt_y"/>
                                              </p:val>
                                            </p:tav>
                                            <p:tav tm="100000">
                                              <p:val>
                                                <p:strVal val="#ppt_y"/>
                                              </p:val>
                                            </p:tav>
                                          </p:tavLst>
                                        </p:anim>
                                        <p:anim calcmode="lin" valueType="num">
                                          <p:cBhvr>
                                            <p:cTn id="24"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5"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250" tmFilter="0,0; .5, 1; 1, 1"/>
                                            <p:tgtEl>
                                              <p:spTgt spid="4"/>
                                            </p:tgtEl>
                                          </p:cBhvr>
                                        </p:animEffect>
                                      </p:childTnLst>
                                    </p:cTn>
                                  </p:par>
                                </p:childTnLst>
                              </p:cTn>
                            </p:par>
                            <p:par>
                              <p:cTn id="27" fill="hold">
                                <p:stCondLst>
                                  <p:cond delay="3575"/>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3"/>
                                            </p:tgtEl>
                                            <p:attrNameLst>
                                              <p:attrName>style.visibility</p:attrName>
                                            </p:attrNameLst>
                                          </p:cBhvr>
                                          <p:to>
                                            <p:strVal val="visible"/>
                                          </p:to>
                                        </p:set>
                                        <p:anim calcmode="lin" valueType="num">
                                          <p:cBhvr>
                                            <p:cTn id="30"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1" dur="250" fill="hold"/>
                                            <p:tgtEl>
                                              <p:spTgt spid="3"/>
                                            </p:tgtEl>
                                            <p:attrNameLst>
                                              <p:attrName>ppt_y</p:attrName>
                                            </p:attrNameLst>
                                          </p:cBhvr>
                                          <p:tavLst>
                                            <p:tav tm="0">
                                              <p:val>
                                                <p:strVal val="#ppt_y"/>
                                              </p:val>
                                            </p:tav>
                                            <p:tav tm="100000">
                                              <p:val>
                                                <p:strVal val="#ppt_y"/>
                                              </p:val>
                                            </p:tav>
                                          </p:tavLst>
                                        </p:anim>
                                        <p:anim calcmode="lin" valueType="num">
                                          <p:cBhvr>
                                            <p:cTn id="32"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3"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4" dur="250" tmFilter="0,0; .5, 1; 1, 1"/>
                                            <p:tgtEl>
                                              <p:spTgt spid="3"/>
                                            </p:tgtEl>
                                          </p:cBhvr>
                                        </p:animEffect>
                                      </p:childTnLst>
                                    </p:cTn>
                                  </p:par>
                                </p:childTnLst>
                              </p:cTn>
                            </p:par>
                            <p:par>
                              <p:cTn id="35" fill="hold">
                                <p:stCondLst>
                                  <p:cond delay="6425"/>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5"/>
                                            </p:tgtEl>
                                            <p:attrNameLst>
                                              <p:attrName>style.visibility</p:attrName>
                                            </p:attrNameLst>
                                          </p:cBhvr>
                                          <p:to>
                                            <p:strVal val="visible"/>
                                          </p:to>
                                        </p:set>
                                        <p:anim calcmode="lin" valueType="num">
                                          <p:cBhvr>
                                            <p:cTn id="38" dur="2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9" dur="250" fill="hold"/>
                                            <p:tgtEl>
                                              <p:spTgt spid="5"/>
                                            </p:tgtEl>
                                            <p:attrNameLst>
                                              <p:attrName>ppt_y</p:attrName>
                                            </p:attrNameLst>
                                          </p:cBhvr>
                                          <p:tavLst>
                                            <p:tav tm="0">
                                              <p:val>
                                                <p:strVal val="#ppt_y"/>
                                              </p:val>
                                            </p:tav>
                                            <p:tav tm="100000">
                                              <p:val>
                                                <p:strVal val="#ppt_y"/>
                                              </p:val>
                                            </p:tav>
                                          </p:tavLst>
                                        </p:anim>
                                        <p:anim calcmode="lin" valueType="num">
                                          <p:cBhvr>
                                            <p:cTn id="40" dur="2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41" dur="2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42" dur="25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 fill="hold"/>
                                            <p:tgtEl>
                                              <p:spTgt spid="13314"/>
                                            </p:tgtEl>
                                            <p:attrNameLst>
                                              <p:attrName>ppt_x</p:attrName>
                                            </p:attrNameLst>
                                          </p:cBhvr>
                                          <p:tavLst>
                                            <p:tav tm="0">
                                              <p:val>
                                                <p:strVal val="#ppt_x"/>
                                              </p:val>
                                            </p:tav>
                                            <p:tav tm="100000">
                                              <p:val>
                                                <p:strVal val="#ppt_x"/>
                                              </p:val>
                                            </p:tav>
                                          </p:tavLst>
                                        </p:anim>
                                        <p:anim calcmode="lin" valueType="num">
                                          <p:cBhvr additive="base">
                                            <p:cTn id="8" dur="500" fill="hold"/>
                                            <p:tgtEl>
                                              <p:spTgt spid="1331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3" dur="250" fill="hold"/>
                                            <p:tgtEl>
                                              <p:spTgt spid="4"/>
                                            </p:tgtEl>
                                            <p:attrNameLst>
                                              <p:attrName>ppt_y</p:attrName>
                                            </p:attrNameLst>
                                          </p:cBhvr>
                                          <p:tavLst>
                                            <p:tav tm="0">
                                              <p:val>
                                                <p:strVal val="#ppt_y"/>
                                              </p:val>
                                            </p:tav>
                                            <p:tav tm="100000">
                                              <p:val>
                                                <p:strVal val="#ppt_y"/>
                                              </p:val>
                                            </p:tav>
                                          </p:tavLst>
                                        </p:anim>
                                        <p:anim calcmode="lin" valueType="num">
                                          <p:cBhvr>
                                            <p:cTn id="24"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5"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250" tmFilter="0,0; .5, 1; 1, 1"/>
                                            <p:tgtEl>
                                              <p:spTgt spid="4"/>
                                            </p:tgtEl>
                                          </p:cBhvr>
                                        </p:animEffect>
                                      </p:childTnLst>
                                    </p:cTn>
                                  </p:par>
                                </p:childTnLst>
                              </p:cTn>
                            </p:par>
                            <p:par>
                              <p:cTn id="27" fill="hold">
                                <p:stCondLst>
                                  <p:cond delay="3575"/>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3"/>
                                            </p:tgtEl>
                                            <p:attrNameLst>
                                              <p:attrName>style.visibility</p:attrName>
                                            </p:attrNameLst>
                                          </p:cBhvr>
                                          <p:to>
                                            <p:strVal val="visible"/>
                                          </p:to>
                                        </p:set>
                                        <p:anim calcmode="lin" valueType="num">
                                          <p:cBhvr>
                                            <p:cTn id="30"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1" dur="250" fill="hold"/>
                                            <p:tgtEl>
                                              <p:spTgt spid="3"/>
                                            </p:tgtEl>
                                            <p:attrNameLst>
                                              <p:attrName>ppt_y</p:attrName>
                                            </p:attrNameLst>
                                          </p:cBhvr>
                                          <p:tavLst>
                                            <p:tav tm="0">
                                              <p:val>
                                                <p:strVal val="#ppt_y"/>
                                              </p:val>
                                            </p:tav>
                                            <p:tav tm="100000">
                                              <p:val>
                                                <p:strVal val="#ppt_y"/>
                                              </p:val>
                                            </p:tav>
                                          </p:tavLst>
                                        </p:anim>
                                        <p:anim calcmode="lin" valueType="num">
                                          <p:cBhvr>
                                            <p:cTn id="32"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3"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4" dur="250" tmFilter="0,0; .5, 1; 1, 1"/>
                                            <p:tgtEl>
                                              <p:spTgt spid="3"/>
                                            </p:tgtEl>
                                          </p:cBhvr>
                                        </p:animEffect>
                                      </p:childTnLst>
                                    </p:cTn>
                                  </p:par>
                                </p:childTnLst>
                              </p:cTn>
                            </p:par>
                            <p:par>
                              <p:cTn id="35" fill="hold">
                                <p:stCondLst>
                                  <p:cond delay="6425"/>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5"/>
                                            </p:tgtEl>
                                            <p:attrNameLst>
                                              <p:attrName>style.visibility</p:attrName>
                                            </p:attrNameLst>
                                          </p:cBhvr>
                                          <p:to>
                                            <p:strVal val="visible"/>
                                          </p:to>
                                        </p:set>
                                        <p:anim calcmode="lin" valueType="num">
                                          <p:cBhvr>
                                            <p:cTn id="38" dur="2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9" dur="250" fill="hold"/>
                                            <p:tgtEl>
                                              <p:spTgt spid="5"/>
                                            </p:tgtEl>
                                            <p:attrNameLst>
                                              <p:attrName>ppt_y</p:attrName>
                                            </p:attrNameLst>
                                          </p:cBhvr>
                                          <p:tavLst>
                                            <p:tav tm="0">
                                              <p:val>
                                                <p:strVal val="#ppt_y"/>
                                              </p:val>
                                            </p:tav>
                                            <p:tav tm="100000">
                                              <p:val>
                                                <p:strVal val="#ppt_y"/>
                                              </p:val>
                                            </p:tav>
                                          </p:tavLst>
                                        </p:anim>
                                        <p:anim calcmode="lin" valueType="num">
                                          <p:cBhvr>
                                            <p:cTn id="40" dur="2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41" dur="2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42" dur="25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75"/>
        <p:cNvGrpSpPr/>
        <p:nvPr/>
      </p:nvGrpSpPr>
      <p:grpSpPr>
        <a:xfrm>
          <a:off x="0" y="0"/>
          <a:ext cx="0" cy="0"/>
          <a:chOff x="0" y="0"/>
          <a:chExt cx="0" cy="0"/>
        </a:xfrm>
      </p:grpSpPr>
      <p:cxnSp>
        <p:nvCxnSpPr>
          <p:cNvPr id="1503" name="Google Shape;1503;p48"/>
          <p:cNvCxnSpPr/>
          <p:nvPr/>
        </p:nvCxnSpPr>
        <p:spPr>
          <a:xfrm>
            <a:off x="1932367" y="2267756"/>
            <a:ext cx="2149200" cy="17700"/>
          </a:xfrm>
          <a:prstGeom prst="straightConnector1">
            <a:avLst/>
          </a:prstGeom>
          <a:noFill/>
          <a:ln w="19050" cap="flat" cmpd="sng">
            <a:solidFill>
              <a:schemeClr val="dk2"/>
            </a:solidFill>
            <a:prstDash val="dash"/>
            <a:round/>
            <a:headEnd type="none" w="med" len="med"/>
            <a:tailEnd type="stealth" w="med" len="med"/>
          </a:ln>
        </p:spPr>
      </p:cxnSp>
      <p:sp>
        <p:nvSpPr>
          <p:cNvPr id="6" name="Rectangle 5">
            <a:extLst>
              <a:ext uri="{FF2B5EF4-FFF2-40B4-BE49-F238E27FC236}">
                <a16:creationId xmlns:a16="http://schemas.microsoft.com/office/drawing/2014/main" id="{38DA3337-CC73-0D4C-B51F-B92F46420539}"/>
              </a:ext>
            </a:extLst>
          </p:cNvPr>
          <p:cNvSpPr/>
          <p:nvPr/>
        </p:nvSpPr>
        <p:spPr>
          <a:xfrm>
            <a:off x="1385369" y="436188"/>
            <a:ext cx="3243196" cy="1862048"/>
          </a:xfrm>
          <a:prstGeom prst="rect">
            <a:avLst/>
          </a:prstGeom>
          <a:noFill/>
          <a:ln>
            <a:noFill/>
          </a:ln>
        </p:spPr>
        <p:txBody>
          <a:bodyPr wrap="none" lIns="91440" tIns="45720" rIns="91440" bIns="45720">
            <a:spAutoFit/>
          </a:bodyPr>
          <a:lstStyle/>
          <a:p>
            <a:pPr algn="ctr"/>
            <a:r>
              <a:rPr lang="en-US" sz="11500" b="1" cap="none" spc="0" dirty="0">
                <a:ln w="0"/>
                <a:solidFill>
                  <a:srgbClr val="C00000"/>
                </a:solidFill>
                <a:effectLst>
                  <a:reflection blurRad="6350" stA="53000" endA="300" endPos="35500" dir="5400000" sy="-90000" algn="bl" rotWithShape="0"/>
                </a:effectLst>
                <a:latin typeface="Snell Roundhand Black" panose="02000603080000090004" pitchFamily="2" charset="77"/>
              </a:rPr>
              <a:t>Why</a:t>
            </a:r>
          </a:p>
        </p:txBody>
      </p:sp>
      <p:sp>
        <p:nvSpPr>
          <p:cNvPr id="7" name="Rectangle 6">
            <a:extLst>
              <a:ext uri="{FF2B5EF4-FFF2-40B4-BE49-F238E27FC236}">
                <a16:creationId xmlns:a16="http://schemas.microsoft.com/office/drawing/2014/main" id="{C2C1A5D0-E3D4-B040-85F1-2CA921853F90}"/>
              </a:ext>
            </a:extLst>
          </p:cNvPr>
          <p:cNvSpPr/>
          <p:nvPr/>
        </p:nvSpPr>
        <p:spPr>
          <a:xfrm>
            <a:off x="427521" y="2329755"/>
            <a:ext cx="4754079" cy="1384995"/>
          </a:xfrm>
          <a:prstGeom prst="rect">
            <a:avLst/>
          </a:prstGeom>
        </p:spPr>
        <p:txBody>
          <a:bodyPr wrap="square">
            <a:spAutoFit/>
          </a:bodyPr>
          <a:lstStyle/>
          <a:p>
            <a:pPr algn="ctr" eaLnBrk="1" hangingPunct="1">
              <a:spcBef>
                <a:spcPct val="0"/>
              </a:spcBef>
              <a:buClrTx/>
              <a:buFontTx/>
              <a:buNone/>
            </a:pPr>
            <a:r>
              <a:rPr lang="en-US" altLang="vi-VN" sz="2800" b="1" dirty="0" err="1">
                <a:solidFill>
                  <a:srgbClr val="0070C0"/>
                </a:solidFill>
                <a:latin typeface="Snell Roundhand Black" panose="02000603080000090004" pitchFamily="2" charset="77"/>
              </a:rPr>
              <a:t>Vì</a:t>
            </a:r>
            <a:r>
              <a:rPr lang="en-US" altLang="vi-VN" sz="2800" b="1" dirty="0">
                <a:solidFill>
                  <a:srgbClr val="0070C0"/>
                </a:solidFill>
                <a:latin typeface="Snell Roundhand Black" panose="02000603080000090004" pitchFamily="2" charset="77"/>
              </a:rPr>
              <a:t> </a:t>
            </a:r>
            <a:r>
              <a:rPr lang="en-US" altLang="vi-VN" sz="2800" b="1" dirty="0" err="1">
                <a:solidFill>
                  <a:srgbClr val="0070C0"/>
                </a:solidFill>
                <a:latin typeface="Snell Roundhand Black" panose="02000603080000090004" pitchFamily="2" charset="77"/>
              </a:rPr>
              <a:t>sao</a:t>
            </a:r>
            <a:r>
              <a:rPr lang="en-US" altLang="vi-VN" sz="2800" b="1" dirty="0">
                <a:solidFill>
                  <a:srgbClr val="0070C0"/>
                </a:solidFill>
                <a:latin typeface="Snell Roundhand Black" panose="02000603080000090004" pitchFamily="2" charset="77"/>
              </a:rPr>
              <a:t> </a:t>
            </a:r>
            <a:r>
              <a:rPr lang="en-US" altLang="vi-VN" sz="2800" b="1" dirty="0" err="1">
                <a:solidFill>
                  <a:srgbClr val="0070C0"/>
                </a:solidFill>
                <a:latin typeface="Snell Roundhand Black" panose="02000603080000090004" pitchFamily="2" charset="77"/>
              </a:rPr>
              <a:t>máy</a:t>
            </a:r>
            <a:r>
              <a:rPr lang="en-US" altLang="vi-VN" sz="2800" b="1" dirty="0">
                <a:solidFill>
                  <a:srgbClr val="0070C0"/>
                </a:solidFill>
                <a:latin typeface="Snell Roundhand Black" panose="02000603080000090004" pitchFamily="2" charset="77"/>
              </a:rPr>
              <a:t> </a:t>
            </a:r>
            <a:r>
              <a:rPr lang="en-US" altLang="vi-VN" sz="2800" b="1" dirty="0" err="1">
                <a:solidFill>
                  <a:srgbClr val="0070C0"/>
                </a:solidFill>
                <a:latin typeface="Snell Roundhand Black" panose="02000603080000090004" pitchFamily="2" charset="77"/>
              </a:rPr>
              <a:t>móc</a:t>
            </a:r>
            <a:r>
              <a:rPr lang="en-US" altLang="vi-VN" sz="2800" b="1" dirty="0">
                <a:solidFill>
                  <a:srgbClr val="0070C0"/>
                </a:solidFill>
                <a:latin typeface="Snell Roundhand Black" panose="02000603080000090004" pitchFamily="2" charset="77"/>
              </a:rPr>
              <a:t> </a:t>
            </a:r>
            <a:r>
              <a:rPr lang="en-US" altLang="vi-VN" sz="2800" b="1" dirty="0" err="1">
                <a:solidFill>
                  <a:srgbClr val="0070C0"/>
                </a:solidFill>
                <a:latin typeface="Snell Roundhand Black" panose="02000603080000090004" pitchFamily="2" charset="77"/>
              </a:rPr>
              <a:t>được</a:t>
            </a:r>
            <a:r>
              <a:rPr lang="en-US" altLang="vi-VN" sz="2800" b="1" dirty="0">
                <a:solidFill>
                  <a:srgbClr val="0070C0"/>
                </a:solidFill>
                <a:latin typeface="Snell Roundhand Black" panose="02000603080000090004" pitchFamily="2" charset="77"/>
              </a:rPr>
              <a:t> </a:t>
            </a:r>
            <a:r>
              <a:rPr lang="en-US" altLang="vi-VN" sz="2800" b="1" dirty="0" err="1">
                <a:solidFill>
                  <a:srgbClr val="0070C0"/>
                </a:solidFill>
                <a:latin typeface="Snell Roundhand Black" panose="02000603080000090004" pitchFamily="2" charset="77"/>
              </a:rPr>
              <a:t>sử</a:t>
            </a:r>
            <a:r>
              <a:rPr lang="en-US" altLang="vi-VN" sz="2800" b="1" dirty="0">
                <a:solidFill>
                  <a:srgbClr val="0070C0"/>
                </a:solidFill>
                <a:latin typeface="Snell Roundhand Black" panose="02000603080000090004" pitchFamily="2" charset="77"/>
              </a:rPr>
              <a:t> </a:t>
            </a:r>
            <a:r>
              <a:rPr lang="en-US" altLang="vi-VN" sz="2800" b="1" dirty="0" err="1">
                <a:solidFill>
                  <a:srgbClr val="0070C0"/>
                </a:solidFill>
                <a:latin typeface="Snell Roundhand Black" panose="02000603080000090004" pitchFamily="2" charset="77"/>
              </a:rPr>
              <a:t>dụng</a:t>
            </a:r>
            <a:r>
              <a:rPr lang="en-US" altLang="vi-VN" sz="2800" b="1" dirty="0">
                <a:solidFill>
                  <a:srgbClr val="0070C0"/>
                </a:solidFill>
                <a:latin typeface="Snell Roundhand Black" panose="02000603080000090004" pitchFamily="2" charset="77"/>
              </a:rPr>
              <a:t> </a:t>
            </a:r>
            <a:r>
              <a:rPr lang="en-US" altLang="vi-VN" sz="2800" b="1" dirty="0" err="1">
                <a:solidFill>
                  <a:srgbClr val="0070C0"/>
                </a:solidFill>
                <a:latin typeface="Snell Roundhand Black" panose="02000603080000090004" pitchFamily="2" charset="77"/>
              </a:rPr>
              <a:t>nhiều</a:t>
            </a:r>
            <a:r>
              <a:rPr lang="en-US" altLang="vi-VN" sz="2800" b="1" dirty="0">
                <a:solidFill>
                  <a:srgbClr val="0070C0"/>
                </a:solidFill>
                <a:latin typeface="Snell Roundhand Black" panose="02000603080000090004" pitchFamily="2" charset="77"/>
              </a:rPr>
              <a:t> </a:t>
            </a:r>
            <a:r>
              <a:rPr lang="en-US" altLang="vi-VN" sz="2800" b="1" dirty="0" err="1">
                <a:solidFill>
                  <a:srgbClr val="0070C0"/>
                </a:solidFill>
                <a:latin typeface="Snell Roundhand Black" panose="02000603080000090004" pitchFamily="2" charset="77"/>
              </a:rPr>
              <a:t>trong</a:t>
            </a:r>
            <a:r>
              <a:rPr lang="en-US" altLang="vi-VN" sz="2800" b="1" dirty="0">
                <a:solidFill>
                  <a:srgbClr val="0070C0"/>
                </a:solidFill>
                <a:latin typeface="Snell Roundhand Black" panose="02000603080000090004" pitchFamily="2" charset="77"/>
              </a:rPr>
              <a:t> </a:t>
            </a:r>
            <a:r>
              <a:rPr lang="en-US" altLang="vi-VN" sz="2800" b="1" dirty="0" err="1">
                <a:solidFill>
                  <a:srgbClr val="0070C0"/>
                </a:solidFill>
                <a:latin typeface="Snell Roundhand Black" panose="02000603080000090004" pitchFamily="2" charset="77"/>
              </a:rPr>
              <a:t>giao</a:t>
            </a:r>
            <a:r>
              <a:rPr lang="en-US" altLang="vi-VN" sz="2800" b="1" dirty="0">
                <a:solidFill>
                  <a:srgbClr val="0070C0"/>
                </a:solidFill>
                <a:latin typeface="Snell Roundhand Black" panose="02000603080000090004" pitchFamily="2" charset="77"/>
              </a:rPr>
              <a:t> </a:t>
            </a:r>
            <a:r>
              <a:rPr lang="en-US" altLang="vi-VN" sz="2800" b="1" dirty="0" err="1">
                <a:solidFill>
                  <a:srgbClr val="0070C0"/>
                </a:solidFill>
                <a:latin typeface="Snell Roundhand Black" panose="02000603080000090004" pitchFamily="2" charset="77"/>
              </a:rPr>
              <a:t>thông</a:t>
            </a:r>
            <a:r>
              <a:rPr lang="en-US" altLang="vi-VN" sz="2800" b="1" dirty="0">
                <a:solidFill>
                  <a:srgbClr val="0070C0"/>
                </a:solidFill>
                <a:latin typeface="Snell Roundhand Black" panose="02000603080000090004" pitchFamily="2" charset="77"/>
              </a:rPr>
              <a:t> </a:t>
            </a:r>
            <a:r>
              <a:rPr lang="en-US" altLang="vi-VN" sz="2800" b="1" dirty="0" err="1">
                <a:solidFill>
                  <a:srgbClr val="0070C0"/>
                </a:solidFill>
                <a:latin typeface="Snell Roundhand Black" panose="02000603080000090004" pitchFamily="2" charset="77"/>
              </a:rPr>
              <a:t>vận</a:t>
            </a:r>
            <a:r>
              <a:rPr lang="en-US" altLang="vi-VN" sz="2800" b="1" dirty="0">
                <a:solidFill>
                  <a:srgbClr val="0070C0"/>
                </a:solidFill>
                <a:latin typeface="Snell Roundhand Black" panose="02000603080000090004" pitchFamily="2" charset="77"/>
              </a:rPr>
              <a:t> </a:t>
            </a:r>
            <a:r>
              <a:rPr lang="en-US" altLang="vi-VN" sz="2800" b="1" dirty="0" err="1">
                <a:solidFill>
                  <a:srgbClr val="0070C0"/>
                </a:solidFill>
                <a:latin typeface="Snell Roundhand Black" panose="02000603080000090004" pitchFamily="2" charset="77"/>
              </a:rPr>
              <a:t>tải</a:t>
            </a:r>
            <a:r>
              <a:rPr lang="en-US" altLang="vi-VN" sz="2800" b="1" dirty="0">
                <a:solidFill>
                  <a:srgbClr val="0070C0"/>
                </a:solidFill>
                <a:latin typeface="Snell Roundhand Black" panose="02000603080000090004" pitchFamily="2" charset="77"/>
              </a:rPr>
              <a:t> ?</a:t>
            </a:r>
          </a:p>
        </p:txBody>
      </p:sp>
      <p:pic>
        <p:nvPicPr>
          <p:cNvPr id="3" name="Picture 2">
            <a:extLst>
              <a:ext uri="{FF2B5EF4-FFF2-40B4-BE49-F238E27FC236}">
                <a16:creationId xmlns:a16="http://schemas.microsoft.com/office/drawing/2014/main" id="{A099EF73-8C17-E34B-8E30-5E1B738261F3}"/>
              </a:ext>
            </a:extLst>
          </p:cNvPr>
          <p:cNvPicPr>
            <a:picLocks noChangeAspect="1"/>
          </p:cNvPicPr>
          <p:nvPr/>
        </p:nvPicPr>
        <p:blipFill rotWithShape="1">
          <a:blip r:embed="rId3"/>
          <a:srcRect l="27500" r="31078"/>
          <a:stretch/>
        </p:blipFill>
        <p:spPr>
          <a:xfrm>
            <a:off x="5750202" y="382139"/>
            <a:ext cx="2149200" cy="3459079"/>
          </a:xfrm>
          <a:prstGeom prst="rect">
            <a:avLst/>
          </a:prstGeom>
        </p:spPr>
      </p:pic>
      <p:sp>
        <p:nvSpPr>
          <p:cNvPr id="4" name="Rectangle 3">
            <a:extLst>
              <a:ext uri="{FF2B5EF4-FFF2-40B4-BE49-F238E27FC236}">
                <a16:creationId xmlns:a16="http://schemas.microsoft.com/office/drawing/2014/main" id="{7485C869-5514-2342-9194-768412E7029C}"/>
              </a:ext>
            </a:extLst>
          </p:cNvPr>
          <p:cNvSpPr/>
          <p:nvPr/>
        </p:nvSpPr>
        <p:spPr>
          <a:xfrm>
            <a:off x="503721" y="4707312"/>
            <a:ext cx="8183079" cy="2266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52226" name="Picture 2">
            <a:extLst>
              <a:ext uri="{FF2B5EF4-FFF2-40B4-BE49-F238E27FC236}">
                <a16:creationId xmlns:a16="http://schemas.microsoft.com/office/drawing/2014/main" id="{EAEAAC2B-AE4B-B44E-91B5-B3E80788A1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2286000" y="3257550"/>
            <a:ext cx="2540000" cy="1524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a:extLst>
              <a:ext uri="{FF2B5EF4-FFF2-40B4-BE49-F238E27FC236}">
                <a16:creationId xmlns:a16="http://schemas.microsoft.com/office/drawing/2014/main" id="{63C5E4C5-0EEF-6F47-9DDB-D360EA6CD2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4347473" y="3181350"/>
            <a:ext cx="2540000" cy="1524000"/>
          </a:xfrm>
          <a:prstGeom prst="rect">
            <a:avLst/>
          </a:prstGeom>
          <a:noFill/>
          <a:extLst>
            <a:ext uri="{909E8E84-426E-40DD-AFC4-6F175D3DCCD1}">
              <a14:hiddenFill xmlns:a14="http://schemas.microsoft.com/office/drawing/2010/main">
                <a:solidFill>
                  <a:srgbClr val="FFFFFF"/>
                </a:solidFill>
              </a14:hiddenFill>
            </a:ext>
          </a:extLst>
        </p:spPr>
      </p:pic>
      <p:sp>
        <p:nvSpPr>
          <p:cNvPr id="35" name="Text Box 58">
            <a:extLst>
              <a:ext uri="{FF2B5EF4-FFF2-40B4-BE49-F238E27FC236}">
                <a16:creationId xmlns:a16="http://schemas.microsoft.com/office/drawing/2014/main" id="{89E93E23-10F8-C14E-90DD-77DA10F392F7}"/>
              </a:ext>
            </a:extLst>
          </p:cNvPr>
          <p:cNvSpPr txBox="1">
            <a:spLocks noChangeArrowheads="1"/>
          </p:cNvSpPr>
          <p:nvPr/>
        </p:nvSpPr>
        <p:spPr bwMode="auto">
          <a:xfrm>
            <a:off x="940628" y="4507257"/>
            <a:ext cx="7375874" cy="400110"/>
          </a:xfrm>
          <a:prstGeom prst="rect">
            <a:avLst/>
          </a:prstGeom>
          <a:solidFill>
            <a:schemeClr val="accent2"/>
          </a:solidFill>
          <a:ln w="9525">
            <a:solidFill>
              <a:schemeClr val="tx1"/>
            </a:solidFill>
            <a:miter lim="800000"/>
            <a:headEnd/>
            <a:tailEnd/>
          </a:ln>
          <a:effectLst/>
        </p:spPr>
        <p:txBody>
          <a:bodyPr wrap="squar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spcBef>
                <a:spcPct val="0"/>
              </a:spcBef>
              <a:buClrTx/>
              <a:buFontTx/>
              <a:buNone/>
            </a:pPr>
            <a:r>
              <a:rPr lang="en-US" altLang="vi-VN" sz="2000" b="1" dirty="0">
                <a:solidFill>
                  <a:srgbClr val="FF3300"/>
                </a:solidFill>
                <a:latin typeface="Times New Roman" panose="02020603050405020304" pitchFamily="18" charset="0"/>
              </a:rPr>
              <a:t> Do </a:t>
            </a:r>
            <a:r>
              <a:rPr lang="en-US" altLang="vi-VN" sz="2000" b="1" dirty="0" err="1">
                <a:solidFill>
                  <a:srgbClr val="FF3300"/>
                </a:solidFill>
                <a:latin typeface="Times New Roman" panose="02020603050405020304" pitchFamily="18" charset="0"/>
              </a:rPr>
              <a:t>nhu</a:t>
            </a:r>
            <a:r>
              <a:rPr lang="en-US" altLang="vi-VN" sz="2000" b="1" dirty="0">
                <a:solidFill>
                  <a:srgbClr val="FF3300"/>
                </a:solidFill>
                <a:latin typeface="Times New Roman" panose="02020603050405020304" pitchFamily="18" charset="0"/>
              </a:rPr>
              <a:t> </a:t>
            </a:r>
            <a:r>
              <a:rPr lang="en-US" altLang="vi-VN" sz="2000" b="1" dirty="0" err="1">
                <a:solidFill>
                  <a:srgbClr val="FF3300"/>
                </a:solidFill>
                <a:latin typeface="Times New Roman" panose="02020603050405020304" pitchFamily="18" charset="0"/>
              </a:rPr>
              <a:t>cầu</a:t>
            </a:r>
            <a:r>
              <a:rPr lang="en-US" altLang="vi-VN" sz="2000" b="1" dirty="0">
                <a:solidFill>
                  <a:srgbClr val="FF3300"/>
                </a:solidFill>
                <a:latin typeface="Times New Roman" panose="02020603050405020304" pitchFamily="18" charset="0"/>
              </a:rPr>
              <a:t> </a:t>
            </a:r>
            <a:r>
              <a:rPr lang="en-US" altLang="vi-VN" sz="2000" b="1" dirty="0" err="1">
                <a:solidFill>
                  <a:srgbClr val="FF3300"/>
                </a:solidFill>
                <a:latin typeface="Times New Roman" panose="02020603050405020304" pitchFamily="18" charset="0"/>
              </a:rPr>
              <a:t>vận</a:t>
            </a:r>
            <a:r>
              <a:rPr lang="en-US" altLang="vi-VN" sz="2000" b="1" dirty="0">
                <a:solidFill>
                  <a:srgbClr val="FF3300"/>
                </a:solidFill>
                <a:latin typeface="Times New Roman" panose="02020603050405020304" pitchFamily="18" charset="0"/>
              </a:rPr>
              <a:t> </a:t>
            </a:r>
            <a:r>
              <a:rPr lang="en-US" altLang="vi-VN" sz="2000" b="1" dirty="0" err="1">
                <a:solidFill>
                  <a:srgbClr val="FF3300"/>
                </a:solidFill>
                <a:latin typeface="Times New Roman" panose="02020603050405020304" pitchFamily="18" charset="0"/>
              </a:rPr>
              <a:t>chuyển</a:t>
            </a:r>
            <a:r>
              <a:rPr lang="en-US" altLang="vi-VN" sz="2000" b="1" dirty="0">
                <a:solidFill>
                  <a:srgbClr val="FF3300"/>
                </a:solidFill>
                <a:latin typeface="Times New Roman" panose="02020603050405020304" pitchFamily="18" charset="0"/>
              </a:rPr>
              <a:t> </a:t>
            </a:r>
            <a:r>
              <a:rPr lang="en-US" altLang="vi-VN" sz="2000" b="1" dirty="0" err="1">
                <a:solidFill>
                  <a:srgbClr val="FF3300"/>
                </a:solidFill>
                <a:latin typeface="Times New Roman" panose="02020603050405020304" pitchFamily="18" charset="0"/>
              </a:rPr>
              <a:t>nguyên</a:t>
            </a:r>
            <a:r>
              <a:rPr lang="en-US" altLang="vi-VN" sz="2000" b="1" dirty="0">
                <a:solidFill>
                  <a:srgbClr val="FF3300"/>
                </a:solidFill>
                <a:latin typeface="Times New Roman" panose="02020603050405020304" pitchFamily="18" charset="0"/>
              </a:rPr>
              <a:t> </a:t>
            </a:r>
            <a:r>
              <a:rPr lang="en-US" altLang="vi-VN" sz="2000" b="1" dirty="0" err="1">
                <a:solidFill>
                  <a:srgbClr val="FF3300"/>
                </a:solidFill>
                <a:latin typeface="Times New Roman" panose="02020603050405020304" pitchFamily="18" charset="0"/>
              </a:rPr>
              <a:t>vật</a:t>
            </a:r>
            <a:r>
              <a:rPr lang="en-US" altLang="vi-VN" sz="2000" b="1" dirty="0">
                <a:solidFill>
                  <a:srgbClr val="FF3300"/>
                </a:solidFill>
                <a:latin typeface="Times New Roman" panose="02020603050405020304" pitchFamily="18" charset="0"/>
              </a:rPr>
              <a:t> </a:t>
            </a:r>
            <a:r>
              <a:rPr lang="en-US" altLang="vi-VN" sz="2000" b="1" dirty="0" err="1">
                <a:solidFill>
                  <a:srgbClr val="FF3300"/>
                </a:solidFill>
                <a:latin typeface="Times New Roman" panose="02020603050405020304" pitchFamily="18" charset="0"/>
              </a:rPr>
              <a:t>liệu</a:t>
            </a:r>
            <a:r>
              <a:rPr lang="en-US" altLang="vi-VN" sz="2000" b="1" dirty="0">
                <a:solidFill>
                  <a:srgbClr val="FF3300"/>
                </a:solidFill>
                <a:latin typeface="Times New Roman" panose="02020603050405020304" pitchFamily="18" charset="0"/>
              </a:rPr>
              <a:t>, </a:t>
            </a:r>
            <a:r>
              <a:rPr lang="en-US" altLang="vi-VN" sz="2000" b="1" dirty="0" err="1">
                <a:solidFill>
                  <a:srgbClr val="FF3300"/>
                </a:solidFill>
                <a:latin typeface="Times New Roman" panose="02020603050405020304" pitchFamily="18" charset="0"/>
              </a:rPr>
              <a:t>hàng</a:t>
            </a:r>
            <a:r>
              <a:rPr lang="en-US" altLang="vi-VN" sz="2000" b="1" dirty="0">
                <a:solidFill>
                  <a:srgbClr val="FF3300"/>
                </a:solidFill>
                <a:latin typeface="Times New Roman" panose="02020603050405020304" pitchFamily="18" charset="0"/>
              </a:rPr>
              <a:t> </a:t>
            </a:r>
            <a:r>
              <a:rPr lang="en-US" altLang="vi-VN" sz="2000" b="1" dirty="0" err="1">
                <a:solidFill>
                  <a:srgbClr val="FF3300"/>
                </a:solidFill>
                <a:latin typeface="Times New Roman" panose="02020603050405020304" pitchFamily="18" charset="0"/>
              </a:rPr>
              <a:t>hóa</a:t>
            </a:r>
            <a:r>
              <a:rPr lang="en-US" altLang="vi-VN" sz="2000" b="1" dirty="0">
                <a:solidFill>
                  <a:srgbClr val="FF3300"/>
                </a:solidFill>
                <a:latin typeface="Times New Roman" panose="02020603050405020304" pitchFamily="18" charset="0"/>
              </a:rPr>
              <a:t> </a:t>
            </a:r>
            <a:r>
              <a:rPr lang="en-US" altLang="vi-VN" sz="2000" b="1" dirty="0" err="1">
                <a:solidFill>
                  <a:srgbClr val="FF3300"/>
                </a:solidFill>
                <a:latin typeface="Times New Roman" panose="02020603050405020304" pitchFamily="18" charset="0"/>
              </a:rPr>
              <a:t>và</a:t>
            </a:r>
            <a:r>
              <a:rPr lang="en-US" altLang="vi-VN" sz="2000" b="1" dirty="0">
                <a:solidFill>
                  <a:srgbClr val="FF3300"/>
                </a:solidFill>
                <a:latin typeface="Times New Roman" panose="02020603050405020304" pitchFamily="18" charset="0"/>
              </a:rPr>
              <a:t> </a:t>
            </a:r>
            <a:r>
              <a:rPr lang="en-US" altLang="vi-VN" sz="2000" b="1" dirty="0" err="1">
                <a:solidFill>
                  <a:srgbClr val="FF3300"/>
                </a:solidFill>
                <a:latin typeface="Times New Roman" panose="02020603050405020304" pitchFamily="18" charset="0"/>
              </a:rPr>
              <a:t>hành</a:t>
            </a:r>
            <a:r>
              <a:rPr lang="en-US" altLang="vi-VN" sz="2000" b="1" dirty="0">
                <a:solidFill>
                  <a:srgbClr val="FF3300"/>
                </a:solidFill>
                <a:latin typeface="Times New Roman" panose="02020603050405020304" pitchFamily="18" charset="0"/>
              </a:rPr>
              <a:t> </a:t>
            </a:r>
            <a:r>
              <a:rPr lang="en-US" altLang="vi-VN" sz="2000" b="1" dirty="0" err="1">
                <a:solidFill>
                  <a:srgbClr val="FF3300"/>
                </a:solidFill>
                <a:latin typeface="Times New Roman" panose="02020603050405020304" pitchFamily="18" charset="0"/>
              </a:rPr>
              <a:t>khách</a:t>
            </a:r>
            <a:r>
              <a:rPr lang="en-US" altLang="vi-VN" sz="2000" b="1" dirty="0">
                <a:solidFill>
                  <a:srgbClr val="FF3300"/>
                </a:solidFill>
                <a:latin typeface="Times New Roman" panose="02020603050405020304" pitchFamily="18" charset="0"/>
              </a:rPr>
              <a:t>.</a:t>
            </a:r>
          </a:p>
        </p:txBody>
      </p:sp>
    </p:spTree>
    <p:extLst>
      <p:ext uri="{BB962C8B-B14F-4D97-AF65-F5344CB8AC3E}">
        <p14:creationId xmlns:p14="http://schemas.microsoft.com/office/powerpoint/2010/main" val="65615408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repeatCount="indefinite" accel="50000" decel="50000" fill="hold" nodeType="withEffect">
                                  <p:stCondLst>
                                    <p:cond delay="0"/>
                                  </p:stCondLst>
                                  <p:childTnLst>
                                    <p:animMotion origin="layout" path="M -0.00556 0.05926 L 1.38611 0.05926 " pathEditMode="relative" rAng="0" ptsTypes="AA">
                                      <p:cBhvr>
                                        <p:cTn id="6" dur="10000" fill="hold"/>
                                        <p:tgtEl>
                                          <p:spTgt spid="52226"/>
                                        </p:tgtEl>
                                        <p:attrNameLst>
                                          <p:attrName>ppt_x</p:attrName>
                                          <p:attrName>ppt_y</p:attrName>
                                        </p:attrNameLst>
                                      </p:cBhvr>
                                      <p:rCtr x="69583" y="0"/>
                                    </p:animMotion>
                                  </p:childTnLst>
                                </p:cTn>
                              </p:par>
                              <p:par>
                                <p:cTn id="7" presetID="0" presetClass="path" presetSubtype="0" repeatCount="indefinite" accel="50000" decel="50000" fill="hold" nodeType="withEffect">
                                  <p:stCondLst>
                                    <p:cond delay="0"/>
                                  </p:stCondLst>
                                  <p:childTnLst>
                                    <p:animMotion origin="layout" path="M -0.00556 0.05926 L 1.4533 0.07407 " pathEditMode="relative" rAng="0" ptsTypes="AA">
                                      <p:cBhvr>
                                        <p:cTn id="8" dur="10000" fill="hold"/>
                                        <p:tgtEl>
                                          <p:spTgt spid="34"/>
                                        </p:tgtEl>
                                        <p:attrNameLst>
                                          <p:attrName>ppt_x</p:attrName>
                                          <p:attrName>ppt_y</p:attrName>
                                        </p:attrNameLst>
                                      </p:cBhvr>
                                      <p:rCtr x="72934" y="741"/>
                                    </p:animMotion>
                                  </p:childTnLst>
                                </p:cTn>
                              </p:par>
                              <p:par>
                                <p:cTn id="9" presetID="21" presetClass="entr" presetSubtype="4" repeatCount="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heel(4)">
                                      <p:cBhvr>
                                        <p:cTn id="11" dur="500"/>
                                        <p:tgtEl>
                                          <p:spTgt spid="6"/>
                                        </p:tgtEl>
                                      </p:cBhvr>
                                    </p:animEffect>
                                  </p:childTnLst>
                                </p:cTn>
                              </p:par>
                              <p:par>
                                <p:cTn id="12" presetID="2" presetClass="entr" presetSubtype="8" fill="hold" nodeType="withEffect">
                                  <p:stCondLst>
                                    <p:cond delay="0"/>
                                  </p:stCondLst>
                                  <p:childTnLst>
                                    <p:set>
                                      <p:cBhvr>
                                        <p:cTn id="13" dur="1" fill="hold">
                                          <p:stCondLst>
                                            <p:cond delay="0"/>
                                          </p:stCondLst>
                                        </p:cTn>
                                        <p:tgtEl>
                                          <p:spTgt spid="1503"/>
                                        </p:tgtEl>
                                        <p:attrNameLst>
                                          <p:attrName>style.visibility</p:attrName>
                                        </p:attrNameLst>
                                      </p:cBhvr>
                                      <p:to>
                                        <p:strVal val="visible"/>
                                      </p:to>
                                    </p:set>
                                    <p:anim calcmode="lin" valueType="num">
                                      <p:cBhvr additive="base">
                                        <p:cTn id="14" dur="500" fill="hold"/>
                                        <p:tgtEl>
                                          <p:spTgt spid="1503"/>
                                        </p:tgtEl>
                                        <p:attrNameLst>
                                          <p:attrName>ppt_x</p:attrName>
                                        </p:attrNameLst>
                                      </p:cBhvr>
                                      <p:tavLst>
                                        <p:tav tm="0">
                                          <p:val>
                                            <p:strVal val="0-#ppt_w/2"/>
                                          </p:val>
                                        </p:tav>
                                        <p:tav tm="100000">
                                          <p:val>
                                            <p:strVal val="#ppt_x"/>
                                          </p:val>
                                        </p:tav>
                                      </p:tavLst>
                                    </p:anim>
                                    <p:anim calcmode="lin" valueType="num">
                                      <p:cBhvr additive="base">
                                        <p:cTn id="15" dur="500" fill="hold"/>
                                        <p:tgtEl>
                                          <p:spTgt spid="1503"/>
                                        </p:tgtEl>
                                        <p:attrNameLst>
                                          <p:attrName>ppt_y</p:attrName>
                                        </p:attrNameLst>
                                      </p:cBhvr>
                                      <p:tavLst>
                                        <p:tav tm="0">
                                          <p:val>
                                            <p:strVal val="#ppt_y"/>
                                          </p:val>
                                        </p:tav>
                                        <p:tav tm="100000">
                                          <p:val>
                                            <p:strVal val="#ppt_y"/>
                                          </p:val>
                                        </p:tav>
                                      </p:tavLst>
                                    </p:anim>
                                  </p:childTnLst>
                                </p:cTn>
                              </p:par>
                              <p:par>
                                <p:cTn id="16" presetID="41" presetClass="entr" presetSubtype="0" fill="hold" grpId="0" nodeType="withEffect">
                                  <p:stCondLst>
                                    <p:cond delay="0"/>
                                  </p:stCondLst>
                                  <p:iterate type="wd">
                                    <p:tmPct val="10000"/>
                                  </p:iterate>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7"/>
                                        </p:tgtEl>
                                        <p:attrNameLst>
                                          <p:attrName>ppt_y</p:attrName>
                                        </p:attrNameLst>
                                      </p:cBhvr>
                                      <p:tavLst>
                                        <p:tav tm="0">
                                          <p:val>
                                            <p:strVal val="#ppt_y"/>
                                          </p:val>
                                        </p:tav>
                                        <p:tav tm="100000">
                                          <p:val>
                                            <p:strVal val="#ppt_y"/>
                                          </p:val>
                                        </p:tav>
                                      </p:tavLst>
                                    </p:anim>
                                    <p:anim calcmode="lin" valueType="num">
                                      <p:cBhvr>
                                        <p:cTn id="20"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7"/>
                                        </p:tgtEl>
                                      </p:cBhvr>
                                    </p:animEffect>
                                  </p:childTnLst>
                                </p:cTn>
                              </p:par>
                              <p:par>
                                <p:cTn id="23" presetID="45" presetClass="entr" presetSubtype="0" fill="hold" grpId="1"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2000"/>
                                        <p:tgtEl>
                                          <p:spTgt spid="6"/>
                                        </p:tgtEl>
                                      </p:cBhvr>
                                    </p:animEffect>
                                    <p:anim calcmode="lin" valueType="num">
                                      <p:cBhvr>
                                        <p:cTn id="26" dur="12000" fill="hold"/>
                                        <p:tgtEl>
                                          <p:spTgt spid="6"/>
                                        </p:tgtEl>
                                        <p:attrNameLst>
                                          <p:attrName>ppt_w</p:attrName>
                                        </p:attrNameLst>
                                      </p:cBhvr>
                                      <p:tavLst>
                                        <p:tav tm="0" fmla="#ppt_w*sin(2.5*pi*$)">
                                          <p:val>
                                            <p:fltVal val="0"/>
                                          </p:val>
                                        </p:tav>
                                        <p:tav tm="100000">
                                          <p:val>
                                            <p:fltVal val="1"/>
                                          </p:val>
                                        </p:tav>
                                      </p:tavLst>
                                    </p:anim>
                                    <p:anim calcmode="lin" valueType="num">
                                      <p:cBhvr>
                                        <p:cTn id="27" dur="1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41" presetClass="entr" presetSubtype="0" fill="hold" grpId="0" nodeType="clickEffect">
                                  <p:stCondLst>
                                    <p:cond delay="0"/>
                                  </p:stCondLst>
                                  <p:iterate type="lt">
                                    <p:tmPct val="10000"/>
                                  </p:iterate>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35"/>
                                        </p:tgtEl>
                                        <p:attrNameLst>
                                          <p:attrName>ppt_y</p:attrName>
                                        </p:attrNameLst>
                                      </p:cBhvr>
                                      <p:tavLst>
                                        <p:tav tm="0">
                                          <p:val>
                                            <p:strVal val="#ppt_y"/>
                                          </p:val>
                                        </p:tav>
                                        <p:tav tm="100000">
                                          <p:val>
                                            <p:strVal val="#ppt_y"/>
                                          </p:val>
                                        </p:tav>
                                      </p:tavLst>
                                    </p:anim>
                                    <p:anim calcmode="lin" valueType="num">
                                      <p:cBhvr>
                                        <p:cTn id="34"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3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75"/>
        <p:cNvGrpSpPr/>
        <p:nvPr/>
      </p:nvGrpSpPr>
      <p:grpSpPr>
        <a:xfrm>
          <a:off x="0" y="0"/>
          <a:ext cx="0" cy="0"/>
          <a:chOff x="0" y="0"/>
          <a:chExt cx="0" cy="0"/>
        </a:xfrm>
      </p:grpSpPr>
      <p:sp>
        <p:nvSpPr>
          <p:cNvPr id="6" name="Rectangle 5">
            <a:extLst>
              <a:ext uri="{FF2B5EF4-FFF2-40B4-BE49-F238E27FC236}">
                <a16:creationId xmlns:a16="http://schemas.microsoft.com/office/drawing/2014/main" id="{38DA3337-CC73-0D4C-B51F-B92F46420539}"/>
              </a:ext>
            </a:extLst>
          </p:cNvPr>
          <p:cNvSpPr/>
          <p:nvPr/>
        </p:nvSpPr>
        <p:spPr>
          <a:xfrm>
            <a:off x="5222274" y="429931"/>
            <a:ext cx="2525051" cy="1446550"/>
          </a:xfrm>
          <a:prstGeom prst="rect">
            <a:avLst/>
          </a:prstGeom>
          <a:noFill/>
          <a:ln>
            <a:noFill/>
          </a:ln>
        </p:spPr>
        <p:txBody>
          <a:bodyPr wrap="none" lIns="91440" tIns="45720" rIns="91440" bIns="45720">
            <a:spAutoFit/>
          </a:bodyPr>
          <a:lstStyle/>
          <a:p>
            <a:pPr algn="ctr"/>
            <a:r>
              <a:rPr lang="en-US" sz="8800" b="1" cap="none" spc="0" dirty="0">
                <a:ln w="0"/>
                <a:solidFill>
                  <a:srgbClr val="C00000"/>
                </a:solidFill>
                <a:effectLst>
                  <a:reflection blurRad="6350" stA="53000" endA="300" endPos="35500" dir="5400000" sy="-90000" algn="bl" rotWithShape="0"/>
                </a:effectLst>
                <a:latin typeface="Snell Roundhand Black" panose="02000603080000090004" pitchFamily="2" charset="77"/>
              </a:rPr>
              <a:t>Why</a:t>
            </a:r>
          </a:p>
        </p:txBody>
      </p:sp>
      <p:sp>
        <p:nvSpPr>
          <p:cNvPr id="7" name="Rectangle 6">
            <a:extLst>
              <a:ext uri="{FF2B5EF4-FFF2-40B4-BE49-F238E27FC236}">
                <a16:creationId xmlns:a16="http://schemas.microsoft.com/office/drawing/2014/main" id="{C2C1A5D0-E3D4-B040-85F1-2CA921853F90}"/>
              </a:ext>
            </a:extLst>
          </p:cNvPr>
          <p:cNvSpPr/>
          <p:nvPr/>
        </p:nvSpPr>
        <p:spPr>
          <a:xfrm>
            <a:off x="3986417" y="2129451"/>
            <a:ext cx="4754079" cy="1384995"/>
          </a:xfrm>
          <a:prstGeom prst="rect">
            <a:avLst/>
          </a:prstGeom>
        </p:spPr>
        <p:txBody>
          <a:bodyPr wrap="square">
            <a:spAutoFit/>
          </a:bodyPr>
          <a:lstStyle/>
          <a:p>
            <a:pPr algn="ctr" eaLnBrk="1" hangingPunct="1">
              <a:spcBef>
                <a:spcPct val="0"/>
              </a:spcBef>
              <a:buClrTx/>
              <a:buFontTx/>
              <a:buNone/>
            </a:pPr>
            <a:r>
              <a:rPr lang="vi-VN" altLang="vi-VN" sz="2800" b="1" dirty="0">
                <a:solidFill>
                  <a:srgbClr val="0070C0"/>
                </a:solidFill>
                <a:latin typeface="Snell Roundhand Black" panose="02000603080000090004" pitchFamily="2" charset="77"/>
              </a:rPr>
              <a:t> Vậy cuộc cách mạng công  </a:t>
            </a:r>
          </a:p>
          <a:p>
            <a:pPr algn="ctr" eaLnBrk="1" hangingPunct="1">
              <a:spcBef>
                <a:spcPct val="0"/>
              </a:spcBef>
              <a:buClrTx/>
              <a:buFontTx/>
              <a:buNone/>
            </a:pPr>
            <a:r>
              <a:rPr lang="vi-VN" altLang="vi-VN" sz="2800" b="1" dirty="0">
                <a:solidFill>
                  <a:srgbClr val="0070C0"/>
                </a:solidFill>
                <a:latin typeface="Snell Roundhand Black" panose="02000603080000090004" pitchFamily="2" charset="77"/>
              </a:rPr>
              <a:t>nghiệp đã đem lại kết quả gì </a:t>
            </a:r>
          </a:p>
          <a:p>
            <a:pPr algn="ctr" eaLnBrk="1" hangingPunct="1">
              <a:spcBef>
                <a:spcPct val="0"/>
              </a:spcBef>
              <a:buClrTx/>
              <a:buFontTx/>
              <a:buNone/>
            </a:pPr>
            <a:r>
              <a:rPr lang="vi-VN" altLang="vi-VN" sz="2800" b="1" dirty="0">
                <a:solidFill>
                  <a:srgbClr val="0070C0"/>
                </a:solidFill>
                <a:latin typeface="Snell Roundhand Black" panose="02000603080000090004" pitchFamily="2" charset="77"/>
              </a:rPr>
              <a:t>cho nước Anh?</a:t>
            </a:r>
            <a:endParaRPr lang="en-US" altLang="vi-VN" sz="2800" b="1" dirty="0">
              <a:solidFill>
                <a:srgbClr val="0070C0"/>
              </a:solidFill>
              <a:latin typeface="Snell Roundhand Black" panose="02000603080000090004" pitchFamily="2" charset="77"/>
            </a:endParaRPr>
          </a:p>
        </p:txBody>
      </p:sp>
      <p:sp>
        <p:nvSpPr>
          <p:cNvPr id="30" name="Rectangle 54">
            <a:extLst>
              <a:ext uri="{FF2B5EF4-FFF2-40B4-BE49-F238E27FC236}">
                <a16:creationId xmlns:a16="http://schemas.microsoft.com/office/drawing/2014/main" id="{2003FA80-219E-A544-8EEB-78C6CEE21DA7}"/>
              </a:ext>
            </a:extLst>
          </p:cNvPr>
          <p:cNvSpPr>
            <a:spLocks noChangeArrowheads="1"/>
          </p:cNvSpPr>
          <p:nvPr/>
        </p:nvSpPr>
        <p:spPr bwMode="auto">
          <a:xfrm>
            <a:off x="1602447" y="4115367"/>
            <a:ext cx="7615506" cy="579638"/>
          </a:xfrm>
          <a:prstGeom prst="rect">
            <a:avLst/>
          </a:prstGeom>
          <a:noFill/>
          <a:ln>
            <a:noFill/>
          </a:ln>
          <a:effec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vi-VN" sz="2400" b="1" dirty="0">
                <a:solidFill>
                  <a:srgbClr val="C00000"/>
                </a:solidFill>
                <a:latin typeface="Times New Roman" panose="02020603050405020304" pitchFamily="18" charset="0"/>
              </a:rPr>
              <a:t>Anh </a:t>
            </a:r>
            <a:r>
              <a:rPr lang="en-US" altLang="vi-VN" sz="2400" b="1" dirty="0" err="1">
                <a:solidFill>
                  <a:srgbClr val="C00000"/>
                </a:solidFill>
                <a:latin typeface="Times New Roman" panose="02020603050405020304" pitchFamily="18" charset="0"/>
              </a:rPr>
              <a:t>trở</a:t>
            </a:r>
            <a:r>
              <a:rPr lang="en-US" altLang="vi-VN" sz="2400" b="1" dirty="0">
                <a:solidFill>
                  <a:srgbClr val="C00000"/>
                </a:solidFill>
                <a:latin typeface="Times New Roman" panose="02020603050405020304" pitchFamily="18" charset="0"/>
              </a:rPr>
              <a:t> </a:t>
            </a:r>
            <a:r>
              <a:rPr lang="en-US" altLang="vi-VN" sz="2400" b="1" dirty="0" err="1">
                <a:solidFill>
                  <a:srgbClr val="C00000"/>
                </a:solidFill>
                <a:latin typeface="Times New Roman" panose="02020603050405020304" pitchFamily="18" charset="0"/>
              </a:rPr>
              <a:t>thành</a:t>
            </a:r>
            <a:r>
              <a:rPr lang="en-US" altLang="vi-VN" sz="2400" b="1" dirty="0">
                <a:solidFill>
                  <a:srgbClr val="C00000"/>
                </a:solidFill>
                <a:latin typeface="Times New Roman" panose="02020603050405020304" pitchFamily="18" charset="0"/>
              </a:rPr>
              <a:t> </a:t>
            </a:r>
            <a:r>
              <a:rPr lang="en-US" altLang="vi-VN" sz="2400" b="1" dirty="0" err="1">
                <a:solidFill>
                  <a:srgbClr val="C00000"/>
                </a:solidFill>
                <a:latin typeface="Times New Roman" panose="02020603050405020304" pitchFamily="18" charset="0"/>
              </a:rPr>
              <a:t>nước</a:t>
            </a:r>
            <a:r>
              <a:rPr lang="en-US" altLang="vi-VN" sz="2400" b="1" dirty="0">
                <a:solidFill>
                  <a:srgbClr val="C00000"/>
                </a:solidFill>
                <a:latin typeface="Times New Roman" panose="02020603050405020304" pitchFamily="18" charset="0"/>
              </a:rPr>
              <a:t> </a:t>
            </a:r>
            <a:r>
              <a:rPr lang="en-US" altLang="vi-VN" sz="2400" b="1" dirty="0" err="1">
                <a:solidFill>
                  <a:srgbClr val="C00000"/>
                </a:solidFill>
                <a:latin typeface="Times New Roman" panose="02020603050405020304" pitchFamily="18" charset="0"/>
              </a:rPr>
              <a:t>công</a:t>
            </a:r>
            <a:r>
              <a:rPr lang="en-US" altLang="vi-VN" sz="2400" b="1" dirty="0">
                <a:solidFill>
                  <a:srgbClr val="C00000"/>
                </a:solidFill>
                <a:latin typeface="Times New Roman" panose="02020603050405020304" pitchFamily="18" charset="0"/>
              </a:rPr>
              <a:t> </a:t>
            </a:r>
            <a:r>
              <a:rPr lang="en-US" altLang="vi-VN" sz="2400" b="1" dirty="0" err="1">
                <a:solidFill>
                  <a:srgbClr val="C00000"/>
                </a:solidFill>
                <a:latin typeface="Times New Roman" panose="02020603050405020304" pitchFamily="18" charset="0"/>
              </a:rPr>
              <a:t>nghiệp</a:t>
            </a:r>
            <a:r>
              <a:rPr lang="en-US" altLang="vi-VN" sz="2400" b="1" dirty="0">
                <a:solidFill>
                  <a:srgbClr val="C00000"/>
                </a:solidFill>
                <a:latin typeface="Times New Roman" panose="02020603050405020304" pitchFamily="18" charset="0"/>
              </a:rPr>
              <a:t> </a:t>
            </a:r>
            <a:r>
              <a:rPr lang="en-US" altLang="vi-VN" sz="2400" b="1" dirty="0" err="1">
                <a:solidFill>
                  <a:srgbClr val="C00000"/>
                </a:solidFill>
                <a:latin typeface="Times New Roman" panose="02020603050405020304" pitchFamily="18" charset="0"/>
              </a:rPr>
              <a:t>mạnh</a:t>
            </a:r>
            <a:r>
              <a:rPr lang="en-US" altLang="vi-VN" sz="2400" b="1" dirty="0">
                <a:solidFill>
                  <a:srgbClr val="C00000"/>
                </a:solidFill>
                <a:latin typeface="Times New Roman" panose="02020603050405020304" pitchFamily="18" charset="0"/>
              </a:rPr>
              <a:t> </a:t>
            </a:r>
            <a:r>
              <a:rPr lang="en-US" altLang="vi-VN" sz="2400" b="1" dirty="0" err="1">
                <a:solidFill>
                  <a:srgbClr val="C00000"/>
                </a:solidFill>
                <a:latin typeface="Times New Roman" panose="02020603050405020304" pitchFamily="18" charset="0"/>
              </a:rPr>
              <a:t>nhất</a:t>
            </a:r>
            <a:r>
              <a:rPr lang="en-US" altLang="vi-VN" sz="2400" b="1" dirty="0">
                <a:solidFill>
                  <a:srgbClr val="C00000"/>
                </a:solidFill>
                <a:latin typeface="Times New Roman" panose="02020603050405020304" pitchFamily="18" charset="0"/>
              </a:rPr>
              <a:t> </a:t>
            </a:r>
            <a:r>
              <a:rPr lang="en-US" altLang="vi-VN" sz="2400" b="1" dirty="0" err="1">
                <a:solidFill>
                  <a:srgbClr val="C00000"/>
                </a:solidFill>
                <a:latin typeface="Times New Roman" panose="02020603050405020304" pitchFamily="18" charset="0"/>
              </a:rPr>
              <a:t>thế</a:t>
            </a:r>
            <a:r>
              <a:rPr lang="en-US" altLang="vi-VN" sz="2400" b="1" dirty="0">
                <a:solidFill>
                  <a:srgbClr val="C00000"/>
                </a:solidFill>
                <a:latin typeface="Times New Roman" panose="02020603050405020304" pitchFamily="18" charset="0"/>
              </a:rPr>
              <a:t> </a:t>
            </a:r>
            <a:r>
              <a:rPr lang="en-US" altLang="vi-VN" sz="2400" b="1" dirty="0" err="1">
                <a:solidFill>
                  <a:srgbClr val="C00000"/>
                </a:solidFill>
                <a:latin typeface="Times New Roman" panose="02020603050405020304" pitchFamily="18" charset="0"/>
              </a:rPr>
              <a:t>giới</a:t>
            </a:r>
            <a:r>
              <a:rPr lang="en-US" altLang="vi-VN" sz="2400" b="1" dirty="0">
                <a:solidFill>
                  <a:srgbClr val="C00000"/>
                </a:solidFill>
                <a:latin typeface="Times New Roman" panose="02020603050405020304" pitchFamily="18" charset="0"/>
              </a:rPr>
              <a:t> .</a:t>
            </a:r>
          </a:p>
        </p:txBody>
      </p:sp>
      <p:pic>
        <p:nvPicPr>
          <p:cNvPr id="3" name="Picture 2">
            <a:extLst>
              <a:ext uri="{FF2B5EF4-FFF2-40B4-BE49-F238E27FC236}">
                <a16:creationId xmlns:a16="http://schemas.microsoft.com/office/drawing/2014/main" id="{60DCE9C2-8870-C84A-801E-08D94EAD9BD5}"/>
              </a:ext>
            </a:extLst>
          </p:cNvPr>
          <p:cNvPicPr>
            <a:picLocks noChangeAspect="1"/>
          </p:cNvPicPr>
          <p:nvPr/>
        </p:nvPicPr>
        <p:blipFill>
          <a:blip r:embed="rId3"/>
          <a:stretch>
            <a:fillRect/>
          </a:stretch>
        </p:blipFill>
        <p:spPr>
          <a:xfrm>
            <a:off x="1396675" y="265273"/>
            <a:ext cx="3048001" cy="3910062"/>
          </a:xfrm>
          <a:prstGeom prst="rect">
            <a:avLst/>
          </a:prstGeom>
        </p:spPr>
      </p:pic>
      <p:cxnSp>
        <p:nvCxnSpPr>
          <p:cNvPr id="32" name="Google Shape;1503;p48">
            <a:extLst>
              <a:ext uri="{FF2B5EF4-FFF2-40B4-BE49-F238E27FC236}">
                <a16:creationId xmlns:a16="http://schemas.microsoft.com/office/drawing/2014/main" id="{8FF23471-76E2-4845-BFC8-64C840A1D29A}"/>
              </a:ext>
            </a:extLst>
          </p:cNvPr>
          <p:cNvCxnSpPr/>
          <p:nvPr/>
        </p:nvCxnSpPr>
        <p:spPr>
          <a:xfrm>
            <a:off x="5288856" y="1942126"/>
            <a:ext cx="2149200" cy="17700"/>
          </a:xfrm>
          <a:prstGeom prst="straightConnector1">
            <a:avLst/>
          </a:prstGeom>
          <a:noFill/>
          <a:ln w="19050" cap="flat" cmpd="sng">
            <a:solidFill>
              <a:schemeClr val="dk2"/>
            </a:solidFill>
            <a:prstDash val="dash"/>
            <a:round/>
            <a:headEnd type="none" w="med" len="med"/>
            <a:tailEnd type="stealth" w="med" len="med"/>
          </a:ln>
        </p:spPr>
      </p:cxnSp>
    </p:spTree>
    <p:extLst>
      <p:ext uri="{BB962C8B-B14F-4D97-AF65-F5344CB8AC3E}">
        <p14:creationId xmlns:p14="http://schemas.microsoft.com/office/powerpoint/2010/main" val="1617877859"/>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0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0-#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nodeType="afterEffect" p14:presetBounceEnd="50000">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14:bounceEnd="50000">
                                          <p:cBhvr additive="base">
                                            <p:cTn id="16"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grpId="0" nodeType="afterEffect" p14:presetBounceEnd="50000">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14:bounceEnd="5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1" presetClass="entr" presetSubtype="0" fill="hold" grpId="0" nodeType="clickEffect">
                                      <p:stCondLst>
                                        <p:cond delay="0"/>
                                      </p:stCondLst>
                                      <p:iterate type="lt">
                                        <p:tmPct val="10000"/>
                                      </p:iterate>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0"/>
                                            </p:tgtEl>
                                            <p:attrNameLst>
                                              <p:attrName>ppt_y</p:attrName>
                                            </p:attrNameLst>
                                          </p:cBhvr>
                                          <p:tavLst>
                                            <p:tav tm="0">
                                              <p:val>
                                                <p:strVal val="#ppt_y"/>
                                              </p:val>
                                            </p:tav>
                                            <p:tav tm="100000">
                                              <p:val>
                                                <p:strVal val="#ppt_y"/>
                                              </p:val>
                                            </p:tav>
                                          </p:tavLst>
                                        </p:anim>
                                        <p:anim calcmode="lin" valueType="num">
                                          <p:cBhvr>
                                            <p:cTn id="2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0-#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1" presetClass="entr" presetSubtype="0" fill="hold" grpId="0" nodeType="clickEffect">
                                      <p:stCondLst>
                                        <p:cond delay="0"/>
                                      </p:stCondLst>
                                      <p:iterate type="lt">
                                        <p:tmPct val="10000"/>
                                      </p:iterate>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0"/>
                                            </p:tgtEl>
                                            <p:attrNameLst>
                                              <p:attrName>ppt_y</p:attrName>
                                            </p:attrNameLst>
                                          </p:cBhvr>
                                          <p:tavLst>
                                            <p:tav tm="0">
                                              <p:val>
                                                <p:strVal val="#ppt_y"/>
                                              </p:val>
                                            </p:tav>
                                            <p:tav tm="100000">
                                              <p:val>
                                                <p:strVal val="#ppt_y"/>
                                              </p:val>
                                            </p:tav>
                                          </p:tavLst>
                                        </p:anim>
                                        <p:anim calcmode="lin" valueType="num">
                                          <p:cBhvr>
                                            <p:cTn id="2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0"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78"/>
        <p:cNvGrpSpPr/>
        <p:nvPr/>
      </p:nvGrpSpPr>
      <p:grpSpPr>
        <a:xfrm>
          <a:off x="0" y="0"/>
          <a:ext cx="0" cy="0"/>
          <a:chOff x="0" y="0"/>
          <a:chExt cx="0" cy="0"/>
        </a:xfrm>
      </p:grpSpPr>
      <p:sp>
        <p:nvSpPr>
          <p:cNvPr id="9" name="Rectangle 8">
            <a:extLst>
              <a:ext uri="{FF2B5EF4-FFF2-40B4-BE49-F238E27FC236}">
                <a16:creationId xmlns:a16="http://schemas.microsoft.com/office/drawing/2014/main" id="{9AF6FAA7-B507-7941-9EB3-D2E3E684EA34}"/>
              </a:ext>
            </a:extLst>
          </p:cNvPr>
          <p:cNvSpPr/>
          <p:nvPr/>
        </p:nvSpPr>
        <p:spPr>
          <a:xfrm>
            <a:off x="252502" y="514350"/>
            <a:ext cx="8638995" cy="646331"/>
          </a:xfrm>
          <a:prstGeom prst="rect">
            <a:avLst/>
          </a:prstGeom>
        </p:spPr>
        <p:txBody>
          <a:bodyPr wrap="square">
            <a:spAutoFit/>
          </a:bodyPr>
          <a:lstStyle/>
          <a:p>
            <a:pPr algn="ctr">
              <a:spcBef>
                <a:spcPct val="0"/>
              </a:spcBef>
              <a:buClrTx/>
              <a:buFontTx/>
              <a:buNone/>
            </a:pPr>
            <a:r>
              <a:rPr lang="en-US" altLang="vi-VN" sz="3600" b="1" dirty="0">
                <a:solidFill>
                  <a:schemeClr val="bg2"/>
                </a:solidFill>
                <a:latin typeface="Snell Roundhand" panose="02000603080000090004" pitchFamily="2" charset="77"/>
              </a:rPr>
              <a:t>1. </a:t>
            </a:r>
            <a:r>
              <a:rPr lang="en-US" altLang="vi-VN" sz="3600" b="1" dirty="0" err="1">
                <a:solidFill>
                  <a:schemeClr val="bg2"/>
                </a:solidFill>
                <a:latin typeface="Snell Roundhand" panose="02000603080000090004" pitchFamily="2" charset="77"/>
              </a:rPr>
              <a:t>Cách</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mạng</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công</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nghiệp</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ởAnh</a:t>
            </a:r>
            <a:endParaRPr lang="en-US" altLang="vi-VN" sz="3600" b="1" dirty="0">
              <a:solidFill>
                <a:schemeClr val="bg2"/>
              </a:solidFill>
              <a:latin typeface="Snell Roundhand" panose="02000603080000090004" pitchFamily="2" charset="77"/>
            </a:endParaRPr>
          </a:p>
        </p:txBody>
      </p:sp>
      <p:sp>
        <p:nvSpPr>
          <p:cNvPr id="7" name="Rectangle 6">
            <a:extLst>
              <a:ext uri="{FF2B5EF4-FFF2-40B4-BE49-F238E27FC236}">
                <a16:creationId xmlns:a16="http://schemas.microsoft.com/office/drawing/2014/main" id="{FBE23426-42D8-554B-AEBE-186134D1FC74}"/>
              </a:ext>
            </a:extLst>
          </p:cNvPr>
          <p:cNvSpPr/>
          <p:nvPr/>
        </p:nvSpPr>
        <p:spPr>
          <a:xfrm>
            <a:off x="1143000" y="1601376"/>
            <a:ext cx="6553200" cy="400110"/>
          </a:xfrm>
          <a:prstGeom prst="rect">
            <a:avLst/>
          </a:prstGeom>
        </p:spPr>
        <p:txBody>
          <a:bodyPr wrap="square">
            <a:spAutoFit/>
          </a:bodyPr>
          <a:lstStyle/>
          <a:p>
            <a:pPr eaLnBrk="1" hangingPunct="1">
              <a:spcBef>
                <a:spcPct val="0"/>
              </a:spcBef>
              <a:buClrTx/>
            </a:pPr>
            <a:r>
              <a:rPr lang="en-US" altLang="vi-VN" sz="2000" dirty="0" err="1">
                <a:solidFill>
                  <a:srgbClr val="000099"/>
                </a:solidFill>
                <a:latin typeface="Times New Roman" panose="02020603050405020304" pitchFamily="18" charset="0"/>
              </a:rPr>
              <a:t>Diễn</a:t>
            </a:r>
            <a:r>
              <a:rPr lang="en-US" altLang="vi-VN" sz="2000" dirty="0">
                <a:solidFill>
                  <a:srgbClr val="000099"/>
                </a:solidFill>
                <a:latin typeface="Times New Roman" panose="02020603050405020304" pitchFamily="18" charset="0"/>
              </a:rPr>
              <a:t> ra </a:t>
            </a:r>
            <a:r>
              <a:rPr lang="en-US" altLang="vi-VN" sz="2000" dirty="0" err="1">
                <a:solidFill>
                  <a:srgbClr val="000099"/>
                </a:solidFill>
                <a:latin typeface="Times New Roman" panose="02020603050405020304" pitchFamily="18" charset="0"/>
              </a:rPr>
              <a:t>tư</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những</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năm</a:t>
            </a:r>
            <a:r>
              <a:rPr lang="en-US" altLang="vi-VN" sz="2000" dirty="0">
                <a:solidFill>
                  <a:srgbClr val="000099"/>
                </a:solidFill>
                <a:latin typeface="Times New Roman" panose="02020603050405020304" pitchFamily="18" charset="0"/>
              </a:rPr>
              <a:t> 60 </a:t>
            </a:r>
            <a:r>
              <a:rPr lang="en-US" altLang="vi-VN" sz="2000" dirty="0" err="1">
                <a:solidFill>
                  <a:srgbClr val="000099"/>
                </a:solidFill>
                <a:latin typeface="Times New Roman" panose="02020603050405020304" pitchFamily="18" charset="0"/>
              </a:rPr>
              <a:t>của</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thế</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kỷ</a:t>
            </a:r>
            <a:r>
              <a:rPr lang="en-US" altLang="vi-VN" sz="2000" dirty="0">
                <a:solidFill>
                  <a:srgbClr val="000099"/>
                </a:solidFill>
                <a:latin typeface="Times New Roman" panose="02020603050405020304" pitchFamily="18" charset="0"/>
              </a:rPr>
              <a:t> XVIII.</a:t>
            </a:r>
          </a:p>
        </p:txBody>
      </p:sp>
      <p:sp>
        <p:nvSpPr>
          <p:cNvPr id="11" name="Rectangle 41">
            <a:extLst>
              <a:ext uri="{FF2B5EF4-FFF2-40B4-BE49-F238E27FC236}">
                <a16:creationId xmlns:a16="http://schemas.microsoft.com/office/drawing/2014/main" id="{30C2A6EB-3D95-5747-9835-95C73503D17A}"/>
              </a:ext>
            </a:extLst>
          </p:cNvPr>
          <p:cNvSpPr>
            <a:spLocks noChangeArrowheads="1"/>
          </p:cNvSpPr>
          <p:nvPr/>
        </p:nvSpPr>
        <p:spPr bwMode="auto">
          <a:xfrm>
            <a:off x="740227" y="2411603"/>
            <a:ext cx="7663543" cy="461665"/>
          </a:xfrm>
          <a:prstGeom prst="rect">
            <a:avLst/>
          </a:prstGeom>
          <a:noFill/>
          <a:ln>
            <a:noFill/>
          </a:ln>
          <a:effec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Máy</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móc</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được</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phát</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minh</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và</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sử</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dụng</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đầu</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tiên</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trong</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ngành</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dệt</a:t>
            </a:r>
            <a:r>
              <a:rPr lang="en-US" altLang="vi-VN" sz="2000" dirty="0">
                <a:solidFill>
                  <a:srgbClr val="000099"/>
                </a:solidFill>
                <a:latin typeface="Times New Roman" panose="02020603050405020304" pitchFamily="18" charset="0"/>
              </a:rPr>
              <a:t> . </a:t>
            </a:r>
          </a:p>
        </p:txBody>
      </p:sp>
      <p:sp>
        <p:nvSpPr>
          <p:cNvPr id="8" name="Rectangle 7">
            <a:extLst>
              <a:ext uri="{FF2B5EF4-FFF2-40B4-BE49-F238E27FC236}">
                <a16:creationId xmlns:a16="http://schemas.microsoft.com/office/drawing/2014/main" id="{4162E87A-0AC6-8D4A-A2AC-A8AD16A360D9}"/>
              </a:ext>
            </a:extLst>
          </p:cNvPr>
          <p:cNvSpPr/>
          <p:nvPr/>
        </p:nvSpPr>
        <p:spPr>
          <a:xfrm>
            <a:off x="914400" y="1189570"/>
            <a:ext cx="1375698" cy="400110"/>
          </a:xfrm>
          <a:prstGeom prst="rect">
            <a:avLst/>
          </a:prstGeom>
        </p:spPr>
        <p:txBody>
          <a:bodyPr wrap="none">
            <a:spAutoFit/>
          </a:bodyPr>
          <a:lstStyle/>
          <a:p>
            <a:pPr eaLnBrk="1" hangingPunct="1">
              <a:spcBef>
                <a:spcPct val="0"/>
              </a:spcBef>
              <a:buClrTx/>
              <a:buFontTx/>
              <a:buNone/>
            </a:pPr>
            <a:r>
              <a:rPr lang="en-US" altLang="vi-VN" sz="2000" b="1" i="1" u="sng" dirty="0">
                <a:solidFill>
                  <a:srgbClr val="FF0000"/>
                </a:solidFill>
                <a:latin typeface="Times New Roman" panose="02020603050405020304" pitchFamily="18" charset="0"/>
              </a:rPr>
              <a:t>- </a:t>
            </a:r>
            <a:r>
              <a:rPr lang="en-US" altLang="vi-VN" sz="2000" b="1" i="1" u="sng" dirty="0" err="1">
                <a:solidFill>
                  <a:srgbClr val="FF0000"/>
                </a:solidFill>
                <a:latin typeface="Times New Roman" panose="02020603050405020304" pitchFamily="18" charset="0"/>
              </a:rPr>
              <a:t>Thời</a:t>
            </a:r>
            <a:r>
              <a:rPr lang="en-US" altLang="vi-VN" sz="2000" b="1" i="1" u="sng" dirty="0">
                <a:solidFill>
                  <a:srgbClr val="FF0000"/>
                </a:solidFill>
                <a:latin typeface="Times New Roman" panose="02020603050405020304" pitchFamily="18" charset="0"/>
              </a:rPr>
              <a:t> </a:t>
            </a:r>
            <a:r>
              <a:rPr lang="en-US" altLang="vi-VN" sz="2000" b="1" i="1" u="sng" dirty="0" err="1">
                <a:solidFill>
                  <a:srgbClr val="FF0000"/>
                </a:solidFill>
                <a:latin typeface="Times New Roman" panose="02020603050405020304" pitchFamily="18" charset="0"/>
              </a:rPr>
              <a:t>gian</a:t>
            </a:r>
            <a:endParaRPr lang="en-US" altLang="vi-VN" sz="2000" b="1" i="1" dirty="0">
              <a:solidFill>
                <a:srgbClr val="FF0000"/>
              </a:solidFill>
              <a:latin typeface="Times New Roman" panose="02020603050405020304" pitchFamily="18" charset="0"/>
            </a:endParaRPr>
          </a:p>
        </p:txBody>
      </p:sp>
      <p:sp>
        <p:nvSpPr>
          <p:cNvPr id="10" name="Rectangle 9">
            <a:extLst>
              <a:ext uri="{FF2B5EF4-FFF2-40B4-BE49-F238E27FC236}">
                <a16:creationId xmlns:a16="http://schemas.microsoft.com/office/drawing/2014/main" id="{610E962B-71FD-BB40-8BC6-DF86091E0D20}"/>
              </a:ext>
            </a:extLst>
          </p:cNvPr>
          <p:cNvSpPr/>
          <p:nvPr/>
        </p:nvSpPr>
        <p:spPr>
          <a:xfrm>
            <a:off x="740227" y="2860837"/>
            <a:ext cx="7663543" cy="707886"/>
          </a:xfrm>
          <a:prstGeom prst="rect">
            <a:avLst/>
          </a:prstGeom>
        </p:spPr>
        <p:txBody>
          <a:bodyPr wrap="square">
            <a:spAutoFit/>
          </a:bodyPr>
          <a:lstStyle/>
          <a:p>
            <a:pPr eaLnBrk="1" hangingPunct="1">
              <a:spcBef>
                <a:spcPct val="0"/>
              </a:spcBef>
              <a:buClrTx/>
            </a:pP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Đầu</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thế</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kỷ</a:t>
            </a:r>
            <a:r>
              <a:rPr lang="en-US" altLang="vi-VN" sz="2000" dirty="0">
                <a:solidFill>
                  <a:srgbClr val="000099"/>
                </a:solidFill>
                <a:latin typeface="Times New Roman" panose="02020603050405020304" pitchFamily="18" charset="0"/>
              </a:rPr>
              <a:t> XIX </a:t>
            </a:r>
            <a:r>
              <a:rPr lang="en-US" altLang="vi-VN" sz="2000" dirty="0" err="1">
                <a:solidFill>
                  <a:srgbClr val="000099"/>
                </a:solidFill>
                <a:latin typeface="Times New Roman" panose="02020603050405020304" pitchFamily="18" charset="0"/>
              </a:rPr>
              <a:t>máy</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móc</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được</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sử</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dụng</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trong</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giao</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thông</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vận</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tải</a:t>
            </a:r>
            <a:r>
              <a:rPr lang="en-US" altLang="vi-VN" sz="2000" dirty="0">
                <a:solidFill>
                  <a:srgbClr val="000099"/>
                </a:solidFill>
                <a:latin typeface="Times New Roman" panose="02020603050405020304" pitchFamily="18" charset="0"/>
              </a:rPr>
              <a:t> : </a:t>
            </a:r>
            <a:r>
              <a:rPr lang="en-US" altLang="vi-VN" sz="2000" dirty="0" err="1">
                <a:solidFill>
                  <a:srgbClr val="000099"/>
                </a:solidFill>
                <a:latin typeface="Times New Roman" panose="02020603050405020304" pitchFamily="18" charset="0"/>
              </a:rPr>
              <a:t>Tàu</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thủy</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xe</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lửa</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đường</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sắt</a:t>
            </a:r>
            <a:r>
              <a:rPr lang="en-US" altLang="vi-VN" sz="2000" dirty="0">
                <a:solidFill>
                  <a:srgbClr val="000099"/>
                </a:solidFill>
                <a:latin typeface="Times New Roman" panose="02020603050405020304" pitchFamily="18" charset="0"/>
              </a:rPr>
              <a:t>.</a:t>
            </a:r>
          </a:p>
        </p:txBody>
      </p:sp>
      <p:sp>
        <p:nvSpPr>
          <p:cNvPr id="12" name="Rectangle 11">
            <a:extLst>
              <a:ext uri="{FF2B5EF4-FFF2-40B4-BE49-F238E27FC236}">
                <a16:creationId xmlns:a16="http://schemas.microsoft.com/office/drawing/2014/main" id="{CCC10C16-20CA-C94B-85B8-DD1335D78B33}"/>
              </a:ext>
            </a:extLst>
          </p:cNvPr>
          <p:cNvSpPr/>
          <p:nvPr/>
        </p:nvSpPr>
        <p:spPr>
          <a:xfrm>
            <a:off x="740227" y="2011493"/>
            <a:ext cx="1691489" cy="400110"/>
          </a:xfrm>
          <a:prstGeom prst="rect">
            <a:avLst/>
          </a:prstGeom>
        </p:spPr>
        <p:txBody>
          <a:bodyPr wrap="none">
            <a:spAutoFit/>
          </a:bodyPr>
          <a:lstStyle/>
          <a:p>
            <a:pPr eaLnBrk="1" hangingPunct="1">
              <a:spcBef>
                <a:spcPct val="0"/>
              </a:spcBef>
              <a:buClrTx/>
              <a:buFontTx/>
              <a:buNone/>
            </a:pPr>
            <a:r>
              <a:rPr lang="en-US" altLang="vi-VN" sz="2000" b="1" i="1" dirty="0">
                <a:solidFill>
                  <a:srgbClr val="FF0000"/>
                </a:solidFill>
                <a:latin typeface="Times New Roman" panose="02020603050405020304" pitchFamily="18" charset="0"/>
              </a:rPr>
              <a:t>-  </a:t>
            </a:r>
            <a:r>
              <a:rPr lang="en-US" altLang="vi-VN" sz="2000" b="1" i="1" u="sng" dirty="0" err="1">
                <a:solidFill>
                  <a:srgbClr val="FF0000"/>
                </a:solidFill>
                <a:latin typeface="Times New Roman" panose="02020603050405020304" pitchFamily="18" charset="0"/>
              </a:rPr>
              <a:t>Thành</a:t>
            </a:r>
            <a:r>
              <a:rPr lang="en-US" altLang="vi-VN" sz="2000" b="1" i="1" u="sng" dirty="0">
                <a:solidFill>
                  <a:srgbClr val="FF0000"/>
                </a:solidFill>
                <a:latin typeface="Times New Roman" panose="02020603050405020304" pitchFamily="18" charset="0"/>
              </a:rPr>
              <a:t> </a:t>
            </a:r>
            <a:r>
              <a:rPr lang="en-US" altLang="vi-VN" sz="2000" b="1" i="1" u="sng" dirty="0" err="1">
                <a:solidFill>
                  <a:srgbClr val="FF0000"/>
                </a:solidFill>
                <a:latin typeface="Times New Roman" panose="02020603050405020304" pitchFamily="18" charset="0"/>
              </a:rPr>
              <a:t>tựu</a:t>
            </a:r>
            <a:r>
              <a:rPr lang="en-US" altLang="vi-VN" sz="2000" b="1" i="1" dirty="0">
                <a:solidFill>
                  <a:srgbClr val="FF0000"/>
                </a:solidFill>
                <a:latin typeface="Times New Roman" panose="02020603050405020304" pitchFamily="18" charset="0"/>
              </a:rPr>
              <a:t> :</a:t>
            </a:r>
          </a:p>
        </p:txBody>
      </p:sp>
      <p:sp>
        <p:nvSpPr>
          <p:cNvPr id="15" name="Rectangle 54">
            <a:extLst>
              <a:ext uri="{FF2B5EF4-FFF2-40B4-BE49-F238E27FC236}">
                <a16:creationId xmlns:a16="http://schemas.microsoft.com/office/drawing/2014/main" id="{DA7749E4-13E7-2142-8B73-48EF6BB6CD67}"/>
              </a:ext>
            </a:extLst>
          </p:cNvPr>
          <p:cNvSpPr>
            <a:spLocks noChangeArrowheads="1"/>
          </p:cNvSpPr>
          <p:nvPr/>
        </p:nvSpPr>
        <p:spPr bwMode="auto">
          <a:xfrm>
            <a:off x="1059879" y="3893057"/>
            <a:ext cx="7837714" cy="735331"/>
          </a:xfrm>
          <a:prstGeom prst="rect">
            <a:avLst/>
          </a:prstGeom>
          <a:noFill/>
          <a:ln>
            <a:noFill/>
          </a:ln>
          <a:effec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vi-VN" sz="2000" dirty="0">
                <a:solidFill>
                  <a:srgbClr val="000099"/>
                </a:solidFill>
                <a:latin typeface="Times New Roman" panose="02020603050405020304" pitchFamily="18" charset="0"/>
              </a:rPr>
              <a:t>Anh </a:t>
            </a:r>
            <a:r>
              <a:rPr lang="en-US" altLang="vi-VN" sz="2000" dirty="0" err="1">
                <a:solidFill>
                  <a:srgbClr val="000099"/>
                </a:solidFill>
                <a:latin typeface="Times New Roman" panose="02020603050405020304" pitchFamily="18" charset="0"/>
              </a:rPr>
              <a:t>trở</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thành</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nước</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công</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nghiệp</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mạnh</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nhất</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thế</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giới</a:t>
            </a:r>
            <a:r>
              <a:rPr lang="en-US" altLang="vi-VN" sz="2000" dirty="0">
                <a:solidFill>
                  <a:srgbClr val="000099"/>
                </a:solidFill>
                <a:latin typeface="Times New Roman" panose="02020603050405020304" pitchFamily="18" charset="0"/>
              </a:rPr>
              <a:t> .</a:t>
            </a:r>
          </a:p>
        </p:txBody>
      </p:sp>
      <p:sp>
        <p:nvSpPr>
          <p:cNvPr id="13" name="Rectangle 12">
            <a:extLst>
              <a:ext uri="{FF2B5EF4-FFF2-40B4-BE49-F238E27FC236}">
                <a16:creationId xmlns:a16="http://schemas.microsoft.com/office/drawing/2014/main" id="{842A4CBE-A772-D941-974C-885079CEE799}"/>
              </a:ext>
            </a:extLst>
          </p:cNvPr>
          <p:cNvSpPr/>
          <p:nvPr/>
        </p:nvSpPr>
        <p:spPr>
          <a:xfrm>
            <a:off x="740227" y="3568723"/>
            <a:ext cx="1430200" cy="400110"/>
          </a:xfrm>
          <a:prstGeom prst="rect">
            <a:avLst/>
          </a:prstGeom>
        </p:spPr>
        <p:txBody>
          <a:bodyPr wrap="none">
            <a:spAutoFit/>
          </a:bodyPr>
          <a:lstStyle/>
          <a:p>
            <a:pPr eaLnBrk="1" hangingPunct="1">
              <a:spcBef>
                <a:spcPct val="0"/>
              </a:spcBef>
              <a:buClrTx/>
              <a:buFontTx/>
              <a:buNone/>
            </a:pPr>
            <a:r>
              <a:rPr lang="en-US" altLang="vi-VN" sz="2000" b="1" i="1" u="sng" dirty="0">
                <a:solidFill>
                  <a:srgbClr val="FF0000"/>
                </a:solidFill>
                <a:latin typeface="Times New Roman" panose="02020603050405020304" pitchFamily="18" charset="0"/>
              </a:rPr>
              <a:t>- </a:t>
            </a:r>
            <a:r>
              <a:rPr lang="en-US" altLang="vi-VN" sz="2000" b="1" i="1" u="sng" dirty="0" err="1">
                <a:solidFill>
                  <a:srgbClr val="FF0000"/>
                </a:solidFill>
                <a:latin typeface="Times New Roman" panose="02020603050405020304" pitchFamily="18" charset="0"/>
              </a:rPr>
              <a:t>Kết</a:t>
            </a:r>
            <a:r>
              <a:rPr lang="en-US" altLang="vi-VN" sz="2000" b="1" i="1" u="sng" dirty="0">
                <a:solidFill>
                  <a:srgbClr val="FF0000"/>
                </a:solidFill>
                <a:latin typeface="Times New Roman" panose="02020603050405020304" pitchFamily="18" charset="0"/>
              </a:rPr>
              <a:t> </a:t>
            </a:r>
            <a:r>
              <a:rPr lang="en-US" altLang="vi-VN" sz="2000" b="1" i="1" u="sng" dirty="0" err="1">
                <a:solidFill>
                  <a:srgbClr val="FF0000"/>
                </a:solidFill>
                <a:latin typeface="Times New Roman" panose="02020603050405020304" pitchFamily="18" charset="0"/>
              </a:rPr>
              <a:t>quả</a:t>
            </a:r>
            <a:r>
              <a:rPr lang="en-US" altLang="vi-VN" sz="2000" b="1" i="1" dirty="0">
                <a:solidFill>
                  <a:srgbClr val="FF0000"/>
                </a:solidFill>
                <a:latin typeface="Times New Roman" panose="02020603050405020304" pitchFamily="18" charset="0"/>
              </a:rPr>
              <a:t> :</a:t>
            </a:r>
            <a:r>
              <a:rPr lang="en-US" altLang="vi-VN" sz="2000" b="1" dirty="0">
                <a:solidFill>
                  <a:srgbClr val="FF0000"/>
                </a:solidFill>
                <a:latin typeface="Times New Roman" panose="02020603050405020304" pitchFamily="18" charset="0"/>
              </a:rPr>
              <a:t>  </a:t>
            </a:r>
          </a:p>
        </p:txBody>
      </p:sp>
      <p:pic>
        <p:nvPicPr>
          <p:cNvPr id="3" name="Picture 2">
            <a:extLst>
              <a:ext uri="{FF2B5EF4-FFF2-40B4-BE49-F238E27FC236}">
                <a16:creationId xmlns:a16="http://schemas.microsoft.com/office/drawing/2014/main" id="{92E2154F-EAA1-DC4B-A366-C0592783DE95}"/>
              </a:ext>
            </a:extLst>
          </p:cNvPr>
          <p:cNvPicPr>
            <a:picLocks noChangeAspect="1"/>
          </p:cNvPicPr>
          <p:nvPr/>
        </p:nvPicPr>
        <p:blipFill>
          <a:blip r:embed="rId3"/>
          <a:stretch>
            <a:fillRect/>
          </a:stretch>
        </p:blipFill>
        <p:spPr>
          <a:xfrm>
            <a:off x="7696199" y="3765892"/>
            <a:ext cx="1227381" cy="1227381"/>
          </a:xfrm>
          <a:prstGeom prst="rect">
            <a:avLst/>
          </a:prstGeom>
        </p:spPr>
      </p:pic>
    </p:spTree>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50000">
                                          <p:cBhvr additive="base">
                                            <p:cTn id="7" dur="5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50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3" fill="hold" grpId="0" nodeType="clickEffect" p14:presetBounceEnd="50000">
                                      <p:stCondLst>
                                        <p:cond delay="0"/>
                                      </p:stCondLst>
                                      <p:iterate type="wd">
                                        <p:tmPct val="10000"/>
                                      </p:iterate>
                                      <p:childTnLst>
                                        <p:set>
                                          <p:cBhvr>
                                            <p:cTn id="16" dur="1" fill="hold">
                                              <p:stCondLst>
                                                <p:cond delay="0"/>
                                              </p:stCondLst>
                                            </p:cTn>
                                            <p:tgtEl>
                                              <p:spTgt spid="7"/>
                                            </p:tgtEl>
                                            <p:attrNameLst>
                                              <p:attrName>style.visibility</p:attrName>
                                            </p:attrNameLst>
                                          </p:cBhvr>
                                          <p:to>
                                            <p:strVal val="visible"/>
                                          </p:to>
                                        </p:set>
                                        <p:anim calcmode="lin" valueType="num" p14:bounceEnd="50000">
                                          <p:cBhvr additive="base">
                                            <p:cTn id="17" dur="10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1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 presetClass="entr" presetSubtype="3" fill="hold" grpId="0" nodeType="afterEffect" p14:presetBounceEnd="50000">
                                      <p:stCondLst>
                                        <p:cond delay="0"/>
                                      </p:stCondLst>
                                      <p:iterate type="lt">
                                        <p:tmPct val="10000"/>
                                      </p:iterate>
                                      <p:childTnLst>
                                        <p:set>
                                          <p:cBhvr>
                                            <p:cTn id="27" dur="1" fill="hold">
                                              <p:stCondLst>
                                                <p:cond delay="0"/>
                                              </p:stCondLst>
                                            </p:cTn>
                                            <p:tgtEl>
                                              <p:spTgt spid="11"/>
                                            </p:tgtEl>
                                            <p:attrNameLst>
                                              <p:attrName>style.visibility</p:attrName>
                                            </p:attrNameLst>
                                          </p:cBhvr>
                                          <p:to>
                                            <p:strVal val="visible"/>
                                          </p:to>
                                        </p:set>
                                        <p:anim calcmode="lin" valueType="num" p14:bounceEnd="50000">
                                          <p:cBhvr additive="base">
                                            <p:cTn id="28"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29" dur="500" fill="hold"/>
                                            <p:tgtEl>
                                              <p:spTgt spid="11"/>
                                            </p:tgtEl>
                                            <p:attrNameLst>
                                              <p:attrName>ppt_y</p:attrName>
                                            </p:attrNameLst>
                                          </p:cBhvr>
                                          <p:tavLst>
                                            <p:tav tm="0">
                                              <p:val>
                                                <p:strVal val="0-#ppt_h/2"/>
                                              </p:val>
                                            </p:tav>
                                            <p:tav tm="100000">
                                              <p:val>
                                                <p:strVal val="#ppt_y"/>
                                              </p:val>
                                            </p:tav>
                                          </p:tavLst>
                                        </p:anim>
                                      </p:childTnLst>
                                    </p:cTn>
                                  </p:par>
                                </p:childTnLst>
                              </p:cTn>
                            </p:par>
                            <p:par>
                              <p:cTn id="30" fill="hold">
                                <p:stCondLst>
                                  <p:cond delay="3350"/>
                                </p:stCondLst>
                                <p:childTnLst>
                                  <p:par>
                                    <p:cTn id="31" presetID="2" presetClass="entr" presetSubtype="3" fill="hold" grpId="0" nodeType="afterEffect" p14:presetBounceEnd="50000">
                                      <p:stCondLst>
                                        <p:cond delay="0"/>
                                      </p:stCondLst>
                                      <p:iterate type="lt">
                                        <p:tmPct val="10000"/>
                                      </p:iterate>
                                      <p:childTnLst>
                                        <p:set>
                                          <p:cBhvr>
                                            <p:cTn id="32" dur="1" fill="hold">
                                              <p:stCondLst>
                                                <p:cond delay="0"/>
                                              </p:stCondLst>
                                            </p:cTn>
                                            <p:tgtEl>
                                              <p:spTgt spid="10"/>
                                            </p:tgtEl>
                                            <p:attrNameLst>
                                              <p:attrName>style.visibility</p:attrName>
                                            </p:attrNameLst>
                                          </p:cBhvr>
                                          <p:to>
                                            <p:strVal val="visible"/>
                                          </p:to>
                                        </p:set>
                                        <p:anim calcmode="lin" valueType="num" p14:bounceEnd="50000">
                                          <p:cBhvr additive="base">
                                            <p:cTn id="33" dur="5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34"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14:presetBounceEnd="50000">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14:bounceEnd="50000">
                                          <p:cBhvr additive="base">
                                            <p:cTn id="39"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40" dur="500" fill="hold"/>
                                            <p:tgtEl>
                                              <p:spTgt spid="13"/>
                                            </p:tgtEl>
                                            <p:attrNameLst>
                                              <p:attrName>ppt_y</p:attrName>
                                            </p:attrNameLst>
                                          </p:cBhvr>
                                          <p:tavLst>
                                            <p:tav tm="0">
                                              <p:val>
                                                <p:strVal val="#ppt_y"/>
                                              </p:val>
                                            </p:tav>
                                            <p:tav tm="100000">
                                              <p:val>
                                                <p:strVal val="#ppt_y"/>
                                              </p:val>
                                            </p:tav>
                                          </p:tavLst>
                                        </p:anim>
                                      </p:childTnLst>
                                    </p:cTn>
                                  </p:par>
                                </p:childTnLst>
                              </p:cTn>
                            </p:par>
                            <p:par>
                              <p:cTn id="41" fill="hold">
                                <p:stCondLst>
                                  <p:cond delay="500"/>
                                </p:stCondLst>
                                <p:childTnLst>
                                  <p:par>
                                    <p:cTn id="42" presetID="2" presetClass="entr" presetSubtype="3" fill="hold" grpId="1" nodeType="afterEffect">
                                      <p:stCondLst>
                                        <p:cond delay="0"/>
                                      </p:stCondLst>
                                      <p:iterate type="wd">
                                        <p:tmPct val="10000"/>
                                      </p:iterate>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1000" fill="hold"/>
                                            <p:tgtEl>
                                              <p:spTgt spid="15"/>
                                            </p:tgtEl>
                                            <p:attrNameLst>
                                              <p:attrName>ppt_x</p:attrName>
                                            </p:attrNameLst>
                                          </p:cBhvr>
                                          <p:tavLst>
                                            <p:tav tm="0">
                                              <p:val>
                                                <p:strVal val="1+#ppt_w/2"/>
                                              </p:val>
                                            </p:tav>
                                            <p:tav tm="100000">
                                              <p:val>
                                                <p:strVal val="#ppt_x"/>
                                              </p:val>
                                            </p:tav>
                                          </p:tavLst>
                                        </p:anim>
                                        <p:anim calcmode="lin" valueType="num">
                                          <p:cBhvr additive="base">
                                            <p:cTn id="45" dur="10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P spid="11" grpId="0"/>
          <p:bldP spid="8" grpId="0"/>
          <p:bldP spid="10" grpId="0"/>
          <p:bldP spid="12" grpId="0"/>
          <p:bldP spid="15" grpId="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3" fill="hold" grpId="0" nodeType="clickEffect">
                                      <p:stCondLst>
                                        <p:cond delay="0"/>
                                      </p:stCondLst>
                                      <p:iterate type="wd">
                                        <p:tmPct val="10000"/>
                                      </p:iterate>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000" fill="hold"/>
                                            <p:tgtEl>
                                              <p:spTgt spid="7"/>
                                            </p:tgtEl>
                                            <p:attrNameLst>
                                              <p:attrName>ppt_x</p:attrName>
                                            </p:attrNameLst>
                                          </p:cBhvr>
                                          <p:tavLst>
                                            <p:tav tm="0">
                                              <p:val>
                                                <p:strVal val="1+#ppt_w/2"/>
                                              </p:val>
                                            </p:tav>
                                            <p:tav tm="100000">
                                              <p:val>
                                                <p:strVal val="#ppt_x"/>
                                              </p:val>
                                            </p:tav>
                                          </p:tavLst>
                                        </p:anim>
                                        <p:anim calcmode="lin" valueType="num">
                                          <p:cBhvr additive="base">
                                            <p:cTn id="1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1+#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 presetClass="entr" presetSubtype="3" fill="hold" grpId="0" nodeType="afterEffect">
                                      <p:stCondLst>
                                        <p:cond delay="0"/>
                                      </p:stCondLst>
                                      <p:iterate type="lt">
                                        <p:tmPct val="10000"/>
                                      </p:iterate>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1+#ppt_w/2"/>
                                              </p:val>
                                            </p:tav>
                                            <p:tav tm="100000">
                                              <p:val>
                                                <p:strVal val="#ppt_x"/>
                                              </p:val>
                                            </p:tav>
                                          </p:tavLst>
                                        </p:anim>
                                        <p:anim calcmode="lin" valueType="num">
                                          <p:cBhvr additive="base">
                                            <p:cTn id="29" dur="500" fill="hold"/>
                                            <p:tgtEl>
                                              <p:spTgt spid="11"/>
                                            </p:tgtEl>
                                            <p:attrNameLst>
                                              <p:attrName>ppt_y</p:attrName>
                                            </p:attrNameLst>
                                          </p:cBhvr>
                                          <p:tavLst>
                                            <p:tav tm="0">
                                              <p:val>
                                                <p:strVal val="0-#ppt_h/2"/>
                                              </p:val>
                                            </p:tav>
                                            <p:tav tm="100000">
                                              <p:val>
                                                <p:strVal val="#ppt_y"/>
                                              </p:val>
                                            </p:tav>
                                          </p:tavLst>
                                        </p:anim>
                                      </p:childTnLst>
                                    </p:cTn>
                                  </p:par>
                                </p:childTnLst>
                              </p:cTn>
                            </p:par>
                            <p:par>
                              <p:cTn id="30" fill="hold">
                                <p:stCondLst>
                                  <p:cond delay="3350"/>
                                </p:stCondLst>
                                <p:childTnLst>
                                  <p:par>
                                    <p:cTn id="31" presetID="2" presetClass="entr" presetSubtype="3" fill="hold" grpId="0" nodeType="afterEffect">
                                      <p:stCondLst>
                                        <p:cond delay="0"/>
                                      </p:stCondLst>
                                      <p:iterate type="lt">
                                        <p:tmPct val="10000"/>
                                      </p:iterate>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1+#ppt_w/2"/>
                                              </p:val>
                                            </p:tav>
                                            <p:tav tm="100000">
                                              <p:val>
                                                <p:strVal val="#ppt_x"/>
                                              </p:val>
                                            </p:tav>
                                          </p:tavLst>
                                        </p:anim>
                                        <p:anim calcmode="lin" valueType="num">
                                          <p:cBhvr additive="base">
                                            <p:cTn id="34"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1+#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childTnLst>
                              </p:cTn>
                            </p:par>
                            <p:par>
                              <p:cTn id="41" fill="hold">
                                <p:stCondLst>
                                  <p:cond delay="500"/>
                                </p:stCondLst>
                                <p:childTnLst>
                                  <p:par>
                                    <p:cTn id="42" presetID="2" presetClass="entr" presetSubtype="3" fill="hold" grpId="1" nodeType="afterEffect">
                                      <p:stCondLst>
                                        <p:cond delay="0"/>
                                      </p:stCondLst>
                                      <p:iterate type="wd">
                                        <p:tmPct val="10000"/>
                                      </p:iterate>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1000" fill="hold"/>
                                            <p:tgtEl>
                                              <p:spTgt spid="15"/>
                                            </p:tgtEl>
                                            <p:attrNameLst>
                                              <p:attrName>ppt_x</p:attrName>
                                            </p:attrNameLst>
                                          </p:cBhvr>
                                          <p:tavLst>
                                            <p:tav tm="0">
                                              <p:val>
                                                <p:strVal val="1+#ppt_w/2"/>
                                              </p:val>
                                            </p:tav>
                                            <p:tav tm="100000">
                                              <p:val>
                                                <p:strVal val="#ppt_x"/>
                                              </p:val>
                                            </p:tav>
                                          </p:tavLst>
                                        </p:anim>
                                        <p:anim calcmode="lin" valueType="num">
                                          <p:cBhvr additive="base">
                                            <p:cTn id="45" dur="10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P spid="11" grpId="0"/>
          <p:bldP spid="8" grpId="0"/>
          <p:bldP spid="10" grpId="0"/>
          <p:bldP spid="12" grpId="0"/>
          <p:bldP spid="15" grpId="1"/>
          <p:bldP spid="1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Shape 978"/>
        <p:cNvGrpSpPr/>
        <p:nvPr/>
      </p:nvGrpSpPr>
      <p:grpSpPr>
        <a:xfrm>
          <a:off x="0" y="0"/>
          <a:ext cx="0" cy="0"/>
          <a:chOff x="0" y="0"/>
          <a:chExt cx="0" cy="0"/>
        </a:xfrm>
      </p:grpSpPr>
      <p:sp>
        <p:nvSpPr>
          <p:cNvPr id="9" name="Text Box 27">
            <a:extLst>
              <a:ext uri="{FF2B5EF4-FFF2-40B4-BE49-F238E27FC236}">
                <a16:creationId xmlns:a16="http://schemas.microsoft.com/office/drawing/2014/main" id="{C452209A-4973-6F47-B336-08B8AB279982}"/>
              </a:ext>
            </a:extLst>
          </p:cNvPr>
          <p:cNvSpPr txBox="1">
            <a:spLocks noChangeArrowheads="1"/>
          </p:cNvSpPr>
          <p:nvPr/>
        </p:nvSpPr>
        <p:spPr bwMode="auto">
          <a:xfrm>
            <a:off x="2235200" y="1760986"/>
            <a:ext cx="1752600" cy="2246769"/>
          </a:xfrm>
          <a:prstGeom prst="rect">
            <a:avLst/>
          </a:prstGeom>
          <a:solidFill>
            <a:schemeClr val="bg1"/>
          </a:solidFill>
          <a:ln w="38100">
            <a:solidFill>
              <a:srgbClr val="FF0000"/>
            </a:solidFill>
            <a:miter lim="800000"/>
            <a:headEnd/>
            <a:tailEnd/>
          </a:ln>
          <a:effectLst/>
        </p:spPr>
        <p:txBody>
          <a:bodyPr wrap="squar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vi-VN" sz="2000" b="1" dirty="0" err="1">
                <a:solidFill>
                  <a:srgbClr val="002060"/>
                </a:solidFill>
                <a:latin typeface="Times New Roman" panose="02020603050405020304" pitchFamily="18" charset="0"/>
              </a:rPr>
              <a:t>Máy</a:t>
            </a:r>
            <a:r>
              <a:rPr lang="en-US" altLang="vi-VN" sz="2000" b="1" dirty="0">
                <a:solidFill>
                  <a:srgbClr val="002060"/>
                </a:solidFill>
                <a:latin typeface="Times New Roman" panose="02020603050405020304" pitchFamily="18" charset="0"/>
              </a:rPr>
              <a:t> </a:t>
            </a:r>
            <a:r>
              <a:rPr lang="en-US" altLang="vi-VN" sz="2000" b="1" dirty="0" err="1">
                <a:solidFill>
                  <a:srgbClr val="002060"/>
                </a:solidFill>
                <a:latin typeface="Times New Roman" panose="02020603050405020304" pitchFamily="18" charset="0"/>
              </a:rPr>
              <a:t>móc</a:t>
            </a:r>
            <a:r>
              <a:rPr lang="en-US" altLang="vi-VN" sz="2000" b="1" dirty="0">
                <a:solidFill>
                  <a:srgbClr val="002060"/>
                </a:solidFill>
                <a:latin typeface="Times New Roman" panose="02020603050405020304" pitchFamily="18" charset="0"/>
              </a:rPr>
              <a:t> </a:t>
            </a:r>
            <a:r>
              <a:rPr lang="en-US" altLang="vi-VN" sz="2000" b="1" dirty="0" err="1">
                <a:solidFill>
                  <a:srgbClr val="002060"/>
                </a:solidFill>
                <a:latin typeface="Times New Roman" panose="02020603050405020304" pitchFamily="18" charset="0"/>
              </a:rPr>
              <a:t>được</a:t>
            </a:r>
            <a:endParaRPr lang="en-US" altLang="vi-VN" sz="2000" b="1" dirty="0">
              <a:solidFill>
                <a:srgbClr val="002060"/>
              </a:solidFill>
              <a:latin typeface="Times New Roman" panose="02020603050405020304" pitchFamily="18" charset="0"/>
            </a:endParaRPr>
          </a:p>
          <a:p>
            <a:pPr algn="ctr" eaLnBrk="1" hangingPunct="1">
              <a:spcBef>
                <a:spcPct val="0"/>
              </a:spcBef>
              <a:buClrTx/>
              <a:buFontTx/>
              <a:buNone/>
            </a:pPr>
            <a:r>
              <a:rPr lang="en-US" altLang="vi-VN" sz="2000" b="1" dirty="0">
                <a:solidFill>
                  <a:srgbClr val="002060"/>
                </a:solidFill>
                <a:latin typeface="Times New Roman" panose="02020603050405020304" pitchFamily="18" charset="0"/>
              </a:rPr>
              <a:t> </a:t>
            </a:r>
            <a:r>
              <a:rPr lang="en-US" altLang="vi-VN" sz="2000" b="1" dirty="0" err="1">
                <a:solidFill>
                  <a:srgbClr val="002060"/>
                </a:solidFill>
                <a:latin typeface="Times New Roman" panose="02020603050405020304" pitchFamily="18" charset="0"/>
              </a:rPr>
              <a:t>phát</a:t>
            </a:r>
            <a:r>
              <a:rPr lang="en-US" altLang="vi-VN" sz="2000" b="1" dirty="0">
                <a:solidFill>
                  <a:srgbClr val="002060"/>
                </a:solidFill>
                <a:latin typeface="Times New Roman" panose="02020603050405020304" pitchFamily="18" charset="0"/>
              </a:rPr>
              <a:t> </a:t>
            </a:r>
            <a:r>
              <a:rPr lang="en-US" altLang="vi-VN" sz="2000" b="1" dirty="0" err="1">
                <a:solidFill>
                  <a:srgbClr val="002060"/>
                </a:solidFill>
                <a:latin typeface="Times New Roman" panose="02020603050405020304" pitchFamily="18" charset="0"/>
              </a:rPr>
              <a:t>minh</a:t>
            </a:r>
            <a:endParaRPr lang="en-US" altLang="vi-VN" sz="2000" b="1" dirty="0">
              <a:solidFill>
                <a:srgbClr val="002060"/>
              </a:solidFill>
              <a:latin typeface="Times New Roman" panose="02020603050405020304" pitchFamily="18" charset="0"/>
            </a:endParaRPr>
          </a:p>
          <a:p>
            <a:pPr algn="ctr" eaLnBrk="1" hangingPunct="1">
              <a:spcBef>
                <a:spcPct val="0"/>
              </a:spcBef>
              <a:buClrTx/>
              <a:buFontTx/>
              <a:buNone/>
            </a:pPr>
            <a:r>
              <a:rPr lang="en-US" altLang="vi-VN" sz="2000" b="1" dirty="0">
                <a:solidFill>
                  <a:srgbClr val="002060"/>
                </a:solidFill>
                <a:latin typeface="Times New Roman" panose="02020603050405020304" pitchFamily="18" charset="0"/>
              </a:rPr>
              <a:t> </a:t>
            </a:r>
            <a:r>
              <a:rPr lang="en-US" altLang="vi-VN" sz="2000" b="1" dirty="0" err="1">
                <a:solidFill>
                  <a:srgbClr val="002060"/>
                </a:solidFill>
                <a:latin typeface="Times New Roman" panose="02020603050405020304" pitchFamily="18" charset="0"/>
              </a:rPr>
              <a:t>và</a:t>
            </a:r>
            <a:r>
              <a:rPr lang="en-US" altLang="vi-VN" sz="2000" b="1" dirty="0">
                <a:solidFill>
                  <a:srgbClr val="002060"/>
                </a:solidFill>
                <a:latin typeface="Times New Roman" panose="02020603050405020304" pitchFamily="18" charset="0"/>
              </a:rPr>
              <a:t> </a:t>
            </a:r>
            <a:r>
              <a:rPr lang="en-US" altLang="vi-VN" sz="2000" b="1" dirty="0" err="1">
                <a:solidFill>
                  <a:srgbClr val="002060"/>
                </a:solidFill>
                <a:latin typeface="Times New Roman" panose="02020603050405020304" pitchFamily="18" charset="0"/>
              </a:rPr>
              <a:t>sử</a:t>
            </a:r>
            <a:r>
              <a:rPr lang="en-US" altLang="vi-VN" sz="2000" b="1" dirty="0">
                <a:solidFill>
                  <a:srgbClr val="002060"/>
                </a:solidFill>
                <a:latin typeface="Times New Roman" panose="02020603050405020304" pitchFamily="18" charset="0"/>
              </a:rPr>
              <a:t> </a:t>
            </a:r>
            <a:r>
              <a:rPr lang="en-US" altLang="vi-VN" sz="2000" b="1" dirty="0" err="1">
                <a:solidFill>
                  <a:srgbClr val="002060"/>
                </a:solidFill>
                <a:latin typeface="Times New Roman" panose="02020603050405020304" pitchFamily="18" charset="0"/>
              </a:rPr>
              <a:t>dụng</a:t>
            </a:r>
            <a:r>
              <a:rPr lang="en-US" altLang="vi-VN" sz="2000" b="1" dirty="0">
                <a:solidFill>
                  <a:srgbClr val="002060"/>
                </a:solidFill>
                <a:latin typeface="Times New Roman" panose="02020603050405020304" pitchFamily="18" charset="0"/>
              </a:rPr>
              <a:t> </a:t>
            </a:r>
          </a:p>
          <a:p>
            <a:pPr algn="ctr" eaLnBrk="1" hangingPunct="1">
              <a:spcBef>
                <a:spcPct val="0"/>
              </a:spcBef>
              <a:buClrTx/>
              <a:buFontTx/>
              <a:buNone/>
            </a:pPr>
            <a:r>
              <a:rPr lang="en-US" altLang="vi-VN" sz="2000" b="1" dirty="0" err="1">
                <a:solidFill>
                  <a:srgbClr val="002060"/>
                </a:solidFill>
                <a:latin typeface="Times New Roman" panose="02020603050405020304" pitchFamily="18" charset="0"/>
              </a:rPr>
              <a:t>trong</a:t>
            </a:r>
            <a:r>
              <a:rPr lang="en-US" altLang="vi-VN" sz="2000" b="1" dirty="0">
                <a:solidFill>
                  <a:srgbClr val="002060"/>
                </a:solidFill>
                <a:latin typeface="Times New Roman" panose="02020603050405020304" pitchFamily="18" charset="0"/>
              </a:rPr>
              <a:t> </a:t>
            </a:r>
            <a:r>
              <a:rPr lang="en-US" altLang="vi-VN" sz="2000" b="1" dirty="0" err="1">
                <a:solidFill>
                  <a:srgbClr val="002060"/>
                </a:solidFill>
                <a:latin typeface="Times New Roman" panose="02020603050405020304" pitchFamily="18" charset="0"/>
              </a:rPr>
              <a:t>giao</a:t>
            </a:r>
            <a:endParaRPr lang="en-US" altLang="vi-VN" sz="2000" b="1" dirty="0">
              <a:solidFill>
                <a:srgbClr val="002060"/>
              </a:solidFill>
              <a:latin typeface="Times New Roman" panose="02020603050405020304" pitchFamily="18" charset="0"/>
            </a:endParaRPr>
          </a:p>
          <a:p>
            <a:pPr algn="ctr" eaLnBrk="1" hangingPunct="1">
              <a:spcBef>
                <a:spcPct val="0"/>
              </a:spcBef>
              <a:buClrTx/>
              <a:buFontTx/>
              <a:buNone/>
            </a:pPr>
            <a:r>
              <a:rPr lang="en-US" altLang="vi-VN" sz="2000" b="1" dirty="0">
                <a:solidFill>
                  <a:srgbClr val="002060"/>
                </a:solidFill>
                <a:latin typeface="Times New Roman" panose="02020603050405020304" pitchFamily="18" charset="0"/>
              </a:rPr>
              <a:t> </a:t>
            </a:r>
            <a:r>
              <a:rPr lang="en-US" altLang="vi-VN" sz="2000" b="1" dirty="0" err="1">
                <a:solidFill>
                  <a:srgbClr val="002060"/>
                </a:solidFill>
                <a:latin typeface="Times New Roman" panose="02020603050405020304" pitchFamily="18" charset="0"/>
              </a:rPr>
              <a:t>thông</a:t>
            </a:r>
            <a:endParaRPr lang="en-US" altLang="vi-VN" sz="2000" b="1" dirty="0">
              <a:solidFill>
                <a:srgbClr val="002060"/>
              </a:solidFill>
              <a:latin typeface="Times New Roman" panose="02020603050405020304" pitchFamily="18" charset="0"/>
            </a:endParaRPr>
          </a:p>
          <a:p>
            <a:pPr algn="ctr" eaLnBrk="1" hangingPunct="1">
              <a:spcBef>
                <a:spcPct val="0"/>
              </a:spcBef>
              <a:buClrTx/>
              <a:buFontTx/>
              <a:buNone/>
            </a:pPr>
            <a:r>
              <a:rPr lang="en-US" altLang="vi-VN" sz="2000" b="1" dirty="0">
                <a:solidFill>
                  <a:srgbClr val="002060"/>
                </a:solidFill>
                <a:latin typeface="Times New Roman" panose="02020603050405020304" pitchFamily="18" charset="0"/>
              </a:rPr>
              <a:t> </a:t>
            </a:r>
            <a:r>
              <a:rPr lang="en-US" altLang="vi-VN" sz="2000" b="1" dirty="0" err="1">
                <a:solidFill>
                  <a:srgbClr val="002060"/>
                </a:solidFill>
                <a:latin typeface="Times New Roman" panose="02020603050405020304" pitchFamily="18" charset="0"/>
              </a:rPr>
              <a:t>vận</a:t>
            </a:r>
            <a:r>
              <a:rPr lang="en-US" altLang="vi-VN" sz="2000" b="1" dirty="0">
                <a:solidFill>
                  <a:srgbClr val="002060"/>
                </a:solidFill>
                <a:latin typeface="Times New Roman" panose="02020603050405020304" pitchFamily="18" charset="0"/>
              </a:rPr>
              <a:t>  </a:t>
            </a:r>
            <a:r>
              <a:rPr lang="en-US" altLang="vi-VN" sz="2000" b="1" dirty="0" err="1">
                <a:solidFill>
                  <a:srgbClr val="002060"/>
                </a:solidFill>
                <a:latin typeface="Times New Roman" panose="02020603050405020304" pitchFamily="18" charset="0"/>
              </a:rPr>
              <a:t>tải</a:t>
            </a:r>
            <a:endParaRPr lang="en-US" altLang="vi-VN" sz="2000" b="1" dirty="0">
              <a:solidFill>
                <a:srgbClr val="002060"/>
              </a:solidFill>
              <a:latin typeface="Times New Roman" panose="02020603050405020304" pitchFamily="18" charset="0"/>
            </a:endParaRPr>
          </a:p>
        </p:txBody>
      </p:sp>
      <p:sp>
        <p:nvSpPr>
          <p:cNvPr id="10" name="Text Box 29">
            <a:extLst>
              <a:ext uri="{FF2B5EF4-FFF2-40B4-BE49-F238E27FC236}">
                <a16:creationId xmlns:a16="http://schemas.microsoft.com/office/drawing/2014/main" id="{4B385C6B-AD42-CC4D-BA12-438FB440280E}"/>
              </a:ext>
            </a:extLst>
          </p:cNvPr>
          <p:cNvSpPr txBox="1">
            <a:spLocks noChangeArrowheads="1"/>
          </p:cNvSpPr>
          <p:nvPr/>
        </p:nvSpPr>
        <p:spPr bwMode="auto">
          <a:xfrm>
            <a:off x="4749800" y="2422974"/>
            <a:ext cx="1168400" cy="707886"/>
          </a:xfrm>
          <a:prstGeom prst="rect">
            <a:avLst/>
          </a:prstGeom>
          <a:solidFill>
            <a:schemeClr val="bg1"/>
          </a:solidFill>
          <a:ln w="38100">
            <a:solidFill>
              <a:srgbClr val="FF0000"/>
            </a:solidFill>
            <a:miter lim="800000"/>
            <a:headEnd/>
            <a:tailEnd/>
          </a:ln>
          <a:effectLst/>
        </p:spPr>
        <p:txBody>
          <a:bodyPr wrap="squar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vi-VN" sz="2000" b="1" dirty="0" err="1">
                <a:solidFill>
                  <a:srgbClr val="0070C0"/>
                </a:solidFill>
                <a:latin typeface="Times New Roman" panose="02020603050405020304" pitchFamily="18" charset="0"/>
              </a:rPr>
              <a:t>Sản</a:t>
            </a:r>
            <a:r>
              <a:rPr lang="en-US" altLang="vi-VN" sz="2000" b="1" dirty="0">
                <a:solidFill>
                  <a:srgbClr val="0070C0"/>
                </a:solidFill>
                <a:latin typeface="Times New Roman" panose="02020603050405020304" pitchFamily="18" charset="0"/>
              </a:rPr>
              <a:t> </a:t>
            </a:r>
            <a:r>
              <a:rPr lang="en-US" altLang="vi-VN" sz="2000" b="1" dirty="0" err="1">
                <a:solidFill>
                  <a:srgbClr val="0070C0"/>
                </a:solidFill>
                <a:latin typeface="Times New Roman" panose="02020603050405020304" pitchFamily="18" charset="0"/>
              </a:rPr>
              <a:t>xuất</a:t>
            </a:r>
            <a:endParaRPr lang="en-US" altLang="vi-VN" sz="2000" b="1" dirty="0">
              <a:solidFill>
                <a:srgbClr val="0070C0"/>
              </a:solidFill>
              <a:latin typeface="Times New Roman" panose="02020603050405020304" pitchFamily="18" charset="0"/>
            </a:endParaRPr>
          </a:p>
          <a:p>
            <a:pPr algn="ctr" eaLnBrk="1" hangingPunct="1">
              <a:spcBef>
                <a:spcPct val="0"/>
              </a:spcBef>
              <a:buClrTx/>
              <a:buFontTx/>
              <a:buNone/>
            </a:pPr>
            <a:r>
              <a:rPr lang="en-US" altLang="vi-VN" sz="2000" b="1" dirty="0" err="1">
                <a:solidFill>
                  <a:srgbClr val="0070C0"/>
                </a:solidFill>
                <a:latin typeface="Times New Roman" panose="02020603050405020304" pitchFamily="18" charset="0"/>
              </a:rPr>
              <a:t>thép</a:t>
            </a:r>
            <a:r>
              <a:rPr lang="en-US" altLang="vi-VN" sz="2000" b="1" dirty="0">
                <a:solidFill>
                  <a:srgbClr val="0070C0"/>
                </a:solidFill>
                <a:latin typeface="Times New Roman" panose="02020603050405020304" pitchFamily="18" charset="0"/>
              </a:rPr>
              <a:t>, </a:t>
            </a:r>
          </a:p>
        </p:txBody>
      </p:sp>
      <p:sp>
        <p:nvSpPr>
          <p:cNvPr id="11" name="Text Box 30">
            <a:extLst>
              <a:ext uri="{FF2B5EF4-FFF2-40B4-BE49-F238E27FC236}">
                <a16:creationId xmlns:a16="http://schemas.microsoft.com/office/drawing/2014/main" id="{64F374B5-BE21-624B-98CB-CCF4CB9DFDA2}"/>
              </a:ext>
            </a:extLst>
          </p:cNvPr>
          <p:cNvSpPr txBox="1">
            <a:spLocks noChangeArrowheads="1"/>
          </p:cNvSpPr>
          <p:nvPr/>
        </p:nvSpPr>
        <p:spPr bwMode="auto">
          <a:xfrm>
            <a:off x="7188200" y="1888384"/>
            <a:ext cx="1752600" cy="1631216"/>
          </a:xfrm>
          <a:prstGeom prst="rect">
            <a:avLst/>
          </a:prstGeom>
          <a:solidFill>
            <a:schemeClr val="bg1"/>
          </a:solidFill>
          <a:ln w="57150">
            <a:solidFill>
              <a:srgbClr val="FF0000"/>
            </a:solidFill>
            <a:miter lim="800000"/>
            <a:headEnd/>
            <a:tailEnd/>
          </a:ln>
          <a:effectLst/>
        </p:spPr>
        <p:txBody>
          <a:bodyPr wrap="squar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vi-VN" sz="2000" b="1" dirty="0">
                <a:latin typeface="Times New Roman" panose="02020603050405020304" pitchFamily="18" charset="0"/>
              </a:rPr>
              <a:t>Anh </a:t>
            </a:r>
            <a:r>
              <a:rPr lang="en-US" altLang="vi-VN" sz="2000" b="1" dirty="0" err="1">
                <a:latin typeface="Times New Roman" panose="02020603050405020304" pitchFamily="18" charset="0"/>
              </a:rPr>
              <a:t>trở</a:t>
            </a:r>
            <a:r>
              <a:rPr lang="en-US" altLang="vi-VN" sz="2000" b="1" dirty="0">
                <a:latin typeface="Times New Roman" panose="02020603050405020304" pitchFamily="18" charset="0"/>
              </a:rPr>
              <a:t> </a:t>
            </a:r>
          </a:p>
          <a:p>
            <a:pPr algn="ctr" eaLnBrk="1" hangingPunct="1">
              <a:spcBef>
                <a:spcPct val="0"/>
              </a:spcBef>
              <a:buClrTx/>
              <a:buFontTx/>
              <a:buNone/>
            </a:pPr>
            <a:r>
              <a:rPr lang="en-US" altLang="vi-VN" sz="2000" b="1" dirty="0" err="1">
                <a:latin typeface="Times New Roman" panose="02020603050405020304" pitchFamily="18" charset="0"/>
              </a:rPr>
              <a:t>thành</a:t>
            </a:r>
            <a:r>
              <a:rPr lang="en-US" altLang="vi-VN" sz="2000" b="1" dirty="0">
                <a:latin typeface="Times New Roman" panose="02020603050405020304" pitchFamily="18" charset="0"/>
              </a:rPr>
              <a:t> </a:t>
            </a:r>
          </a:p>
          <a:p>
            <a:pPr algn="ctr" eaLnBrk="1" hangingPunct="1">
              <a:spcBef>
                <a:spcPct val="0"/>
              </a:spcBef>
              <a:buClrTx/>
              <a:buFontTx/>
              <a:buNone/>
            </a:pPr>
            <a:r>
              <a:rPr lang="en-US" altLang="vi-VN" sz="2000" b="1" dirty="0" err="1">
                <a:latin typeface="Times New Roman" panose="02020603050405020304" pitchFamily="18" charset="0"/>
              </a:rPr>
              <a:t>công</a:t>
            </a:r>
            <a:r>
              <a:rPr lang="en-US" altLang="vi-VN" sz="2000" b="1" dirty="0">
                <a:latin typeface="Times New Roman" panose="02020603050405020304" pitchFamily="18" charset="0"/>
              </a:rPr>
              <a:t> </a:t>
            </a:r>
          </a:p>
          <a:p>
            <a:pPr algn="ctr" eaLnBrk="1" hangingPunct="1">
              <a:spcBef>
                <a:spcPct val="0"/>
              </a:spcBef>
              <a:buClrTx/>
              <a:buFontTx/>
              <a:buNone/>
            </a:pPr>
            <a:r>
              <a:rPr lang="en-US" altLang="vi-VN" sz="2000" b="1" dirty="0" err="1">
                <a:latin typeface="Times New Roman" panose="02020603050405020304" pitchFamily="18" charset="0"/>
              </a:rPr>
              <a:t>xưởng</a:t>
            </a:r>
            <a:r>
              <a:rPr lang="en-US" altLang="vi-VN" sz="2000" b="1" dirty="0">
                <a:latin typeface="Times New Roman" panose="02020603050405020304" pitchFamily="18" charset="0"/>
              </a:rPr>
              <a:t> </a:t>
            </a:r>
            <a:r>
              <a:rPr lang="en-US" altLang="vi-VN" sz="2000" b="1" dirty="0" err="1">
                <a:latin typeface="Times New Roman" panose="02020603050405020304" pitchFamily="18" charset="0"/>
              </a:rPr>
              <a:t>của</a:t>
            </a:r>
            <a:r>
              <a:rPr lang="en-US" altLang="vi-VN" sz="2000" b="1" dirty="0">
                <a:latin typeface="Times New Roman" panose="02020603050405020304" pitchFamily="18" charset="0"/>
              </a:rPr>
              <a:t> </a:t>
            </a:r>
          </a:p>
          <a:p>
            <a:pPr algn="ctr" eaLnBrk="1" hangingPunct="1">
              <a:spcBef>
                <a:spcPct val="0"/>
              </a:spcBef>
              <a:buClrTx/>
              <a:buFontTx/>
              <a:buNone/>
            </a:pPr>
            <a:r>
              <a:rPr lang="en-US" altLang="vi-VN" sz="2000" b="1" dirty="0" err="1">
                <a:latin typeface="Times New Roman" panose="02020603050405020304" pitchFamily="18" charset="0"/>
              </a:rPr>
              <a:t>thế</a:t>
            </a:r>
            <a:r>
              <a:rPr lang="en-US" altLang="vi-VN" sz="2000" b="1" dirty="0">
                <a:latin typeface="Times New Roman" panose="02020603050405020304" pitchFamily="18" charset="0"/>
              </a:rPr>
              <a:t> </a:t>
            </a:r>
            <a:r>
              <a:rPr lang="en-US" altLang="vi-VN" sz="2000" b="1" dirty="0" err="1">
                <a:latin typeface="Times New Roman" panose="02020603050405020304" pitchFamily="18" charset="0"/>
              </a:rPr>
              <a:t>giới</a:t>
            </a:r>
            <a:r>
              <a:rPr lang="en-US" altLang="vi-VN" sz="2000" b="1" dirty="0">
                <a:latin typeface="Times New Roman" panose="02020603050405020304" pitchFamily="18" charset="0"/>
              </a:rPr>
              <a:t> </a:t>
            </a:r>
          </a:p>
        </p:txBody>
      </p:sp>
      <p:sp>
        <p:nvSpPr>
          <p:cNvPr id="12" name="Text Box 31">
            <a:extLst>
              <a:ext uri="{FF2B5EF4-FFF2-40B4-BE49-F238E27FC236}">
                <a16:creationId xmlns:a16="http://schemas.microsoft.com/office/drawing/2014/main" id="{F993F2D7-C8BF-B64C-B0F8-D8E6F19628BB}"/>
              </a:ext>
            </a:extLst>
          </p:cNvPr>
          <p:cNvSpPr txBox="1">
            <a:spLocks noChangeArrowheads="1"/>
          </p:cNvSpPr>
          <p:nvPr/>
        </p:nvSpPr>
        <p:spPr bwMode="auto">
          <a:xfrm>
            <a:off x="25400" y="1776138"/>
            <a:ext cx="1460500" cy="1938992"/>
          </a:xfrm>
          <a:prstGeom prst="rect">
            <a:avLst/>
          </a:prstGeom>
          <a:solidFill>
            <a:schemeClr val="bg1"/>
          </a:solidFill>
          <a:ln w="38100">
            <a:solidFill>
              <a:srgbClr val="FF0000"/>
            </a:solidFill>
            <a:miter lim="800000"/>
            <a:headEnd/>
            <a:tailEnd/>
          </a:ln>
          <a:effectLst/>
        </p:spPr>
        <p:txBody>
          <a:bodyPr wrap="squar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vi-VN" sz="2000" b="1">
                <a:solidFill>
                  <a:srgbClr val="FF3300"/>
                </a:solidFill>
                <a:latin typeface="Times New Roman" panose="02020603050405020304" pitchFamily="18" charset="0"/>
              </a:rPr>
              <a:t>Máy </a:t>
            </a:r>
          </a:p>
          <a:p>
            <a:pPr algn="ctr" eaLnBrk="1" hangingPunct="1">
              <a:spcBef>
                <a:spcPct val="0"/>
              </a:spcBef>
              <a:buClrTx/>
              <a:buFontTx/>
              <a:buNone/>
            </a:pPr>
            <a:r>
              <a:rPr lang="en-US" altLang="vi-VN" sz="2000" b="1">
                <a:solidFill>
                  <a:srgbClr val="FF3300"/>
                </a:solidFill>
                <a:latin typeface="Times New Roman" panose="02020603050405020304" pitchFamily="18" charset="0"/>
              </a:rPr>
              <a:t>móc được phát minh và sử dụng trong ngành dệt </a:t>
            </a:r>
          </a:p>
        </p:txBody>
      </p:sp>
      <p:sp>
        <p:nvSpPr>
          <p:cNvPr id="13" name="Text Box 33">
            <a:extLst>
              <a:ext uri="{FF2B5EF4-FFF2-40B4-BE49-F238E27FC236}">
                <a16:creationId xmlns:a16="http://schemas.microsoft.com/office/drawing/2014/main" id="{A8A61BB1-393F-8D43-93AA-6C0566896509}"/>
              </a:ext>
            </a:extLst>
          </p:cNvPr>
          <p:cNvSpPr txBox="1">
            <a:spLocks noChangeArrowheads="1"/>
          </p:cNvSpPr>
          <p:nvPr/>
        </p:nvSpPr>
        <p:spPr bwMode="auto">
          <a:xfrm>
            <a:off x="4826000" y="1279974"/>
            <a:ext cx="1171443" cy="707886"/>
          </a:xfrm>
          <a:prstGeom prst="rect">
            <a:avLst/>
          </a:prstGeom>
          <a:solidFill>
            <a:schemeClr val="bg1"/>
          </a:solidFill>
          <a:ln w="38100">
            <a:solidFill>
              <a:srgbClr val="FF0000"/>
            </a:solidFill>
            <a:miter lim="800000"/>
            <a:headEnd/>
            <a:tailEnd/>
          </a:ln>
          <a:effectLst/>
        </p:spPr>
        <p:txBody>
          <a:bodyPr wrap="squar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vi-VN" sz="2000" b="1">
                <a:solidFill>
                  <a:srgbClr val="FF3300"/>
                </a:solidFill>
                <a:latin typeface="Times New Roman" panose="02020603050405020304" pitchFamily="18" charset="0"/>
              </a:rPr>
              <a:t>Sản xuất</a:t>
            </a:r>
          </a:p>
          <a:p>
            <a:pPr algn="ctr" eaLnBrk="1" hangingPunct="1">
              <a:spcBef>
                <a:spcPct val="0"/>
              </a:spcBef>
              <a:buClrTx/>
              <a:buFontTx/>
              <a:buNone/>
            </a:pPr>
            <a:r>
              <a:rPr lang="en-US" altLang="vi-VN" sz="2000" b="1">
                <a:solidFill>
                  <a:srgbClr val="FF3300"/>
                </a:solidFill>
                <a:latin typeface="Times New Roman" panose="02020603050405020304" pitchFamily="18" charset="0"/>
              </a:rPr>
              <a:t>gang</a:t>
            </a:r>
          </a:p>
        </p:txBody>
      </p:sp>
      <p:sp>
        <p:nvSpPr>
          <p:cNvPr id="14" name="Text Box 34">
            <a:extLst>
              <a:ext uri="{FF2B5EF4-FFF2-40B4-BE49-F238E27FC236}">
                <a16:creationId xmlns:a16="http://schemas.microsoft.com/office/drawing/2014/main" id="{3B950C10-4411-2149-9F5E-68755025D8AD}"/>
              </a:ext>
            </a:extLst>
          </p:cNvPr>
          <p:cNvSpPr txBox="1">
            <a:spLocks noChangeArrowheads="1"/>
          </p:cNvSpPr>
          <p:nvPr/>
        </p:nvSpPr>
        <p:spPr bwMode="auto">
          <a:xfrm>
            <a:off x="4749800" y="3642174"/>
            <a:ext cx="1168400" cy="707886"/>
          </a:xfrm>
          <a:prstGeom prst="rect">
            <a:avLst/>
          </a:prstGeom>
          <a:solidFill>
            <a:schemeClr val="bg1"/>
          </a:solidFill>
          <a:ln w="38100">
            <a:solidFill>
              <a:srgbClr val="FF0000"/>
            </a:solidFill>
            <a:miter lim="800000"/>
            <a:headEnd/>
            <a:tailEnd/>
          </a:ln>
          <a:effectLst/>
        </p:spPr>
        <p:txBody>
          <a:bodyPr wrap="squar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vi-VN" sz="2000" b="1">
                <a:solidFill>
                  <a:srgbClr val="FF3300"/>
                </a:solidFill>
                <a:latin typeface="Times New Roman" panose="02020603050405020304" pitchFamily="18" charset="0"/>
              </a:rPr>
              <a:t>Sản xuất</a:t>
            </a:r>
          </a:p>
          <a:p>
            <a:pPr algn="ctr" eaLnBrk="1" hangingPunct="1">
              <a:spcBef>
                <a:spcPct val="0"/>
              </a:spcBef>
              <a:buClrTx/>
              <a:buFontTx/>
              <a:buNone/>
            </a:pPr>
            <a:r>
              <a:rPr lang="en-US" altLang="vi-VN" sz="2000" b="1">
                <a:solidFill>
                  <a:srgbClr val="FF3300"/>
                </a:solidFill>
                <a:latin typeface="Times New Roman" panose="02020603050405020304" pitchFamily="18" charset="0"/>
              </a:rPr>
              <a:t> than đá</a:t>
            </a:r>
          </a:p>
        </p:txBody>
      </p:sp>
      <p:sp>
        <p:nvSpPr>
          <p:cNvPr id="16" name="Line 36">
            <a:extLst>
              <a:ext uri="{FF2B5EF4-FFF2-40B4-BE49-F238E27FC236}">
                <a16:creationId xmlns:a16="http://schemas.microsoft.com/office/drawing/2014/main" id="{51FDF4B7-1DE0-7245-A989-8411AD09BE25}"/>
              </a:ext>
            </a:extLst>
          </p:cNvPr>
          <p:cNvSpPr>
            <a:spLocks noChangeShapeType="1"/>
          </p:cNvSpPr>
          <p:nvPr/>
        </p:nvSpPr>
        <p:spPr bwMode="auto">
          <a:xfrm flipV="1">
            <a:off x="1512285" y="2621958"/>
            <a:ext cx="685800" cy="18752"/>
          </a:xfrm>
          <a:prstGeom prst="line">
            <a:avLst/>
          </a:prstGeom>
          <a:ln w="104775">
            <a:solidFill>
              <a:srgbClr val="C00000"/>
            </a:solidFill>
            <a:headEnd/>
            <a:tailEnd type="triangle" w="med" len="med"/>
          </a:ln>
        </p:spPr>
        <p:style>
          <a:lnRef idx="3">
            <a:schemeClr val="accent1"/>
          </a:lnRef>
          <a:fillRef idx="0">
            <a:schemeClr val="accent1"/>
          </a:fillRef>
          <a:effectRef idx="2">
            <a:schemeClr val="accent1"/>
          </a:effectRef>
          <a:fontRef idx="minor">
            <a:schemeClr val="tx1"/>
          </a:fontRef>
        </p:style>
        <p:txBody>
          <a:bodyPr/>
          <a:lstStyle/>
          <a:p>
            <a:endParaRPr lang="en-VN"/>
          </a:p>
        </p:txBody>
      </p:sp>
      <p:sp>
        <p:nvSpPr>
          <p:cNvPr id="17" name="Line 38">
            <a:extLst>
              <a:ext uri="{FF2B5EF4-FFF2-40B4-BE49-F238E27FC236}">
                <a16:creationId xmlns:a16="http://schemas.microsoft.com/office/drawing/2014/main" id="{70951EA3-2A29-6742-9AB5-31EBE75FEBC2}"/>
              </a:ext>
            </a:extLst>
          </p:cNvPr>
          <p:cNvSpPr>
            <a:spLocks noChangeShapeType="1"/>
          </p:cNvSpPr>
          <p:nvPr/>
        </p:nvSpPr>
        <p:spPr bwMode="auto">
          <a:xfrm flipV="1">
            <a:off x="5955315" y="2717730"/>
            <a:ext cx="1168400" cy="1189137"/>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VN"/>
          </a:p>
        </p:txBody>
      </p:sp>
      <p:sp>
        <p:nvSpPr>
          <p:cNvPr id="18" name="Line 39">
            <a:extLst>
              <a:ext uri="{FF2B5EF4-FFF2-40B4-BE49-F238E27FC236}">
                <a16:creationId xmlns:a16="http://schemas.microsoft.com/office/drawing/2014/main" id="{D6E1253E-8A88-7747-A40D-E59B36A21D99}"/>
              </a:ext>
            </a:extLst>
          </p:cNvPr>
          <p:cNvSpPr>
            <a:spLocks noChangeShapeType="1"/>
          </p:cNvSpPr>
          <p:nvPr/>
        </p:nvSpPr>
        <p:spPr bwMode="auto">
          <a:xfrm>
            <a:off x="6045200" y="1620196"/>
            <a:ext cx="1095375" cy="1049238"/>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VN"/>
          </a:p>
        </p:txBody>
      </p:sp>
      <p:sp>
        <p:nvSpPr>
          <p:cNvPr id="19" name="Line 40">
            <a:extLst>
              <a:ext uri="{FF2B5EF4-FFF2-40B4-BE49-F238E27FC236}">
                <a16:creationId xmlns:a16="http://schemas.microsoft.com/office/drawing/2014/main" id="{B391A479-E059-BF43-BB52-F63F205A2BDB}"/>
              </a:ext>
            </a:extLst>
          </p:cNvPr>
          <p:cNvSpPr>
            <a:spLocks noChangeShapeType="1"/>
          </p:cNvSpPr>
          <p:nvPr/>
        </p:nvSpPr>
        <p:spPr bwMode="auto">
          <a:xfrm flipV="1">
            <a:off x="5969000" y="2669434"/>
            <a:ext cx="116840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VN"/>
          </a:p>
        </p:txBody>
      </p:sp>
      <p:sp>
        <p:nvSpPr>
          <p:cNvPr id="20" name="AutoShape 44">
            <a:extLst>
              <a:ext uri="{FF2B5EF4-FFF2-40B4-BE49-F238E27FC236}">
                <a16:creationId xmlns:a16="http://schemas.microsoft.com/office/drawing/2014/main" id="{4D252705-BB65-394B-9B2E-AC66CD71E9F3}"/>
              </a:ext>
            </a:extLst>
          </p:cNvPr>
          <p:cNvSpPr>
            <a:spLocks noChangeArrowheads="1"/>
          </p:cNvSpPr>
          <p:nvPr/>
        </p:nvSpPr>
        <p:spPr bwMode="auto">
          <a:xfrm>
            <a:off x="4064000" y="2535786"/>
            <a:ext cx="584200" cy="209848"/>
          </a:xfrm>
          <a:prstGeom prst="leftRightArrow">
            <a:avLst>
              <a:gd name="adj1" fmla="val 50000"/>
              <a:gd name="adj2" fmla="val 53333"/>
            </a:avLst>
          </a:prstGeom>
          <a:solidFill>
            <a:srgbClr val="C00000"/>
          </a:solidFill>
          <a:ln w="9525">
            <a:solidFill>
              <a:schemeClr val="tx1"/>
            </a:solidFill>
            <a:miter lim="800000"/>
            <a:headEnd/>
            <a:tailEnd/>
          </a:ln>
          <a:effec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spcBef>
                <a:spcPct val="0"/>
              </a:spcBef>
              <a:buClrTx/>
              <a:buFontTx/>
              <a:buNone/>
            </a:pPr>
            <a:endParaRPr lang="vi-VN" altLang="vi-VN" sz="1800"/>
          </a:p>
        </p:txBody>
      </p:sp>
      <p:sp>
        <p:nvSpPr>
          <p:cNvPr id="21" name="AutoShape 46">
            <a:extLst>
              <a:ext uri="{FF2B5EF4-FFF2-40B4-BE49-F238E27FC236}">
                <a16:creationId xmlns:a16="http://schemas.microsoft.com/office/drawing/2014/main" id="{E9003908-8451-764F-B32A-9B24AE01FA83}"/>
              </a:ext>
            </a:extLst>
          </p:cNvPr>
          <p:cNvSpPr>
            <a:spLocks noChangeArrowheads="1"/>
          </p:cNvSpPr>
          <p:nvPr/>
        </p:nvSpPr>
        <p:spPr bwMode="auto">
          <a:xfrm rot="3838225" flipH="1">
            <a:off x="3796118" y="3349233"/>
            <a:ext cx="1259086" cy="222118"/>
          </a:xfrm>
          <a:prstGeom prst="leftRightArrow">
            <a:avLst>
              <a:gd name="adj1" fmla="val 50000"/>
              <a:gd name="adj2" fmla="val 118356"/>
            </a:avLst>
          </a:prstGeom>
          <a:solidFill>
            <a:srgbClr val="C00000"/>
          </a:solidFill>
          <a:ln w="9525">
            <a:solidFill>
              <a:schemeClr val="tx1"/>
            </a:solidFill>
            <a:miter lim="800000"/>
            <a:headEnd/>
            <a:tailEnd/>
          </a:ln>
          <a:effec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spcBef>
                <a:spcPct val="0"/>
              </a:spcBef>
              <a:buClrTx/>
              <a:buFontTx/>
              <a:buNone/>
            </a:pPr>
            <a:endParaRPr lang="vi-VN" altLang="vi-VN" sz="1800"/>
          </a:p>
        </p:txBody>
      </p:sp>
      <p:sp>
        <p:nvSpPr>
          <p:cNvPr id="22" name="AutoShape 47">
            <a:extLst>
              <a:ext uri="{FF2B5EF4-FFF2-40B4-BE49-F238E27FC236}">
                <a16:creationId xmlns:a16="http://schemas.microsoft.com/office/drawing/2014/main" id="{5416F89F-6E7A-5447-9C4F-169E650E70A2}"/>
              </a:ext>
            </a:extLst>
          </p:cNvPr>
          <p:cNvSpPr>
            <a:spLocks noChangeArrowheads="1"/>
          </p:cNvSpPr>
          <p:nvPr/>
        </p:nvSpPr>
        <p:spPr bwMode="auto">
          <a:xfrm rot="18476450">
            <a:off x="3823998" y="1957384"/>
            <a:ext cx="1218282" cy="174956"/>
          </a:xfrm>
          <a:prstGeom prst="leftRightArrow">
            <a:avLst>
              <a:gd name="adj1" fmla="val 50000"/>
              <a:gd name="adj2" fmla="val 145391"/>
            </a:avLst>
          </a:prstGeom>
          <a:solidFill>
            <a:srgbClr val="C00000"/>
          </a:solidFill>
          <a:ln w="9525">
            <a:solidFill>
              <a:schemeClr val="tx1"/>
            </a:solidFill>
            <a:miter lim="800000"/>
            <a:headEnd/>
            <a:tailEnd/>
          </a:ln>
          <a:effec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spcBef>
                <a:spcPct val="0"/>
              </a:spcBef>
              <a:buClrTx/>
              <a:buFontTx/>
              <a:buNone/>
            </a:pPr>
            <a:endParaRPr lang="vi-VN" altLang="vi-VN" sz="1800"/>
          </a:p>
        </p:txBody>
      </p:sp>
      <p:sp>
        <p:nvSpPr>
          <p:cNvPr id="7" name="Rectangle 6">
            <a:extLst>
              <a:ext uri="{FF2B5EF4-FFF2-40B4-BE49-F238E27FC236}">
                <a16:creationId xmlns:a16="http://schemas.microsoft.com/office/drawing/2014/main" id="{83FC6B54-D949-B642-918B-77BA3D7AB0D4}"/>
              </a:ext>
            </a:extLst>
          </p:cNvPr>
          <p:cNvSpPr/>
          <p:nvPr/>
        </p:nvSpPr>
        <p:spPr>
          <a:xfrm>
            <a:off x="127000" y="4650784"/>
            <a:ext cx="8813800" cy="492716"/>
          </a:xfrm>
          <a:prstGeom prst="rect">
            <a:avLst/>
          </a:prstGeom>
          <a:solidFill>
            <a:srgbClr val="FFFD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8" name="Rectangle 7">
            <a:extLst>
              <a:ext uri="{FF2B5EF4-FFF2-40B4-BE49-F238E27FC236}">
                <a16:creationId xmlns:a16="http://schemas.microsoft.com/office/drawing/2014/main" id="{BF6129D5-C8E3-0D4C-B562-63A6A21045A6}"/>
              </a:ext>
            </a:extLst>
          </p:cNvPr>
          <p:cNvSpPr/>
          <p:nvPr/>
        </p:nvSpPr>
        <p:spPr>
          <a:xfrm>
            <a:off x="9144000" y="4659222"/>
            <a:ext cx="22174200" cy="461665"/>
          </a:xfrm>
          <a:prstGeom prst="rect">
            <a:avLst/>
          </a:prstGeom>
        </p:spPr>
        <p:txBody>
          <a:bodyPr wrap="square">
            <a:spAutoFit/>
          </a:bodyPr>
          <a:lstStyle/>
          <a:p>
            <a:pPr algn="just" eaLnBrk="1" hangingPunct="1">
              <a:spcBef>
                <a:spcPct val="0"/>
              </a:spcBef>
              <a:buClrTx/>
              <a:buFontTx/>
              <a:buNone/>
            </a:pPr>
            <a:r>
              <a:rPr lang="en-US" altLang="vi-VN" sz="2400" b="1" dirty="0" err="1">
                <a:solidFill>
                  <a:schemeClr val="tx1"/>
                </a:solidFill>
                <a:latin typeface="Times New Roman" panose="02020603050405020304" pitchFamily="18" charset="0"/>
              </a:rPr>
              <a:t>Cách</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mạng</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công</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nghiệp</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là</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quá</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trình</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chuyển</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từ</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sản</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xuất</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nhỏ</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thủ</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công</a:t>
            </a:r>
            <a:r>
              <a:rPr lang="en-US" altLang="vi-VN" sz="2400" b="1" dirty="0">
                <a:solidFill>
                  <a:schemeClr val="tx1"/>
                </a:solidFill>
                <a:latin typeface="Times New Roman" panose="02020603050405020304" pitchFamily="18" charset="0"/>
              </a:rPr>
              <a:t> sang </a:t>
            </a:r>
            <a:r>
              <a:rPr lang="en-US" altLang="vi-VN" sz="2400" b="1" dirty="0" err="1">
                <a:solidFill>
                  <a:schemeClr val="tx1"/>
                </a:solidFill>
                <a:latin typeface="Times New Roman" panose="02020603050405020304" pitchFamily="18" charset="0"/>
              </a:rPr>
              <a:t>sản</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xuất</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lớn</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bằng</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máy</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móc</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Cách</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mạng</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công</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nghiệp</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còn</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gọi</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là</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công</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nghiệp</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hóa</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việc</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sản</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xuất</a:t>
            </a:r>
            <a:r>
              <a:rPr lang="en-US" altLang="vi-VN" sz="2400" b="1" dirty="0">
                <a:solidFill>
                  <a:schemeClr val="tx1"/>
                </a:solidFill>
                <a:latin typeface="Times New Roman" panose="02020603050405020304" pitchFamily="18" charset="0"/>
              </a:rPr>
              <a:t>.</a:t>
            </a:r>
          </a:p>
        </p:txBody>
      </p:sp>
      <p:grpSp>
        <p:nvGrpSpPr>
          <p:cNvPr id="2" name="Group 1">
            <a:extLst>
              <a:ext uri="{FF2B5EF4-FFF2-40B4-BE49-F238E27FC236}">
                <a16:creationId xmlns:a16="http://schemas.microsoft.com/office/drawing/2014/main" id="{AAA29855-D4E1-394F-B9B1-C38B2BBD7732}"/>
              </a:ext>
            </a:extLst>
          </p:cNvPr>
          <p:cNvGrpSpPr/>
          <p:nvPr/>
        </p:nvGrpSpPr>
        <p:grpSpPr>
          <a:xfrm>
            <a:off x="127000" y="485858"/>
            <a:ext cx="2743200" cy="977713"/>
            <a:chOff x="127000" y="485858"/>
            <a:chExt cx="2743200" cy="977713"/>
          </a:xfrm>
        </p:grpSpPr>
        <p:sp>
          <p:nvSpPr>
            <p:cNvPr id="24" name="Alternate Process 23">
              <a:extLst>
                <a:ext uri="{FF2B5EF4-FFF2-40B4-BE49-F238E27FC236}">
                  <a16:creationId xmlns:a16="http://schemas.microsoft.com/office/drawing/2014/main" id="{74A5FB08-9A16-2149-8D05-07A9BD96DC84}"/>
                </a:ext>
              </a:extLst>
            </p:cNvPr>
            <p:cNvSpPr/>
            <p:nvPr/>
          </p:nvSpPr>
          <p:spPr>
            <a:xfrm>
              <a:off x="127000" y="540241"/>
              <a:ext cx="2743200" cy="923330"/>
            </a:xfrm>
            <a:prstGeom prst="flowChartAlternateProcess">
              <a:avLst/>
            </a:prstGeom>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3" name="Rectangle 22">
              <a:extLst>
                <a:ext uri="{FF2B5EF4-FFF2-40B4-BE49-F238E27FC236}">
                  <a16:creationId xmlns:a16="http://schemas.microsoft.com/office/drawing/2014/main" id="{5D9AED50-68C6-394C-8C0E-D41651E3A20C}"/>
                </a:ext>
              </a:extLst>
            </p:cNvPr>
            <p:cNvSpPr/>
            <p:nvPr/>
          </p:nvSpPr>
          <p:spPr>
            <a:xfrm>
              <a:off x="355600" y="485858"/>
              <a:ext cx="2061783" cy="923330"/>
            </a:xfrm>
            <a:prstGeom prst="rect">
              <a:avLst/>
            </a:prstGeom>
            <a:noFill/>
          </p:spPr>
          <p:txBody>
            <a:bodyPr wrap="none" lIns="91440" tIns="45720" rIns="91440" bIns="45720">
              <a:spAutoFit/>
            </a:bodyPr>
            <a:lstStyle/>
            <a:p>
              <a:pPr algn="ctr"/>
              <a:r>
                <a:rPr lang="en-US" sz="5400" b="0" cap="none" spc="0" dirty="0" err="1">
                  <a:ln w="0"/>
                  <a:solidFill>
                    <a:srgbClr val="C00000"/>
                  </a:solidFill>
                  <a:effectLst>
                    <a:reflection blurRad="6350" stA="53000" endA="300" endPos="35500" dir="5400000" sy="-90000" algn="bl" rotWithShape="0"/>
                  </a:effectLst>
                </a:rPr>
                <a:t>Sơ</a:t>
              </a:r>
              <a:r>
                <a:rPr lang="en-US" sz="5400" b="0" cap="none" spc="0" dirty="0">
                  <a:ln w="0"/>
                  <a:solidFill>
                    <a:srgbClr val="C00000"/>
                  </a:solidFill>
                  <a:effectLst>
                    <a:reflection blurRad="6350" stA="53000" endA="300" endPos="35500" dir="5400000" sy="-90000" algn="bl" rotWithShape="0"/>
                  </a:effectLst>
                </a:rPr>
                <a:t> </a:t>
              </a:r>
              <a:r>
                <a:rPr lang="en-US" sz="5400" b="0" cap="none" spc="0" dirty="0" err="1">
                  <a:ln w="0"/>
                  <a:solidFill>
                    <a:srgbClr val="C00000"/>
                  </a:solidFill>
                  <a:effectLst>
                    <a:reflection blurRad="6350" stA="53000" endA="300" endPos="35500" dir="5400000" sy="-90000" algn="bl" rotWithShape="0"/>
                  </a:effectLst>
                </a:rPr>
                <a:t>đồ</a:t>
              </a:r>
              <a:endParaRPr lang="en-US" sz="5400" b="0" cap="none" spc="0" dirty="0">
                <a:ln w="0"/>
                <a:solidFill>
                  <a:srgbClr val="C00000"/>
                </a:solidFill>
                <a:effectLst>
                  <a:reflection blurRad="6350" stA="53000" endA="300" endPos="35500" dir="5400000" sy="-90000" algn="bl" rotWithShape="0"/>
                </a:effectLst>
              </a:endParaRPr>
            </a:p>
          </p:txBody>
        </p:sp>
      </p:grpSp>
      <p:pic>
        <p:nvPicPr>
          <p:cNvPr id="53250" name="Picture 2" descr="Stories About Steam Engine On Commaful">
            <a:extLst>
              <a:ext uri="{FF2B5EF4-FFF2-40B4-BE49-F238E27FC236}">
                <a16:creationId xmlns:a16="http://schemas.microsoft.com/office/drawing/2014/main" id="{CB8D667C-D7F6-6843-B98C-3D59140BB6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0437" y="1"/>
            <a:ext cx="2168125" cy="1760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096889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repeatCount="indefinite" fill="hold" grpId="0" nodeType="withEffect">
                                  <p:stCondLst>
                                    <p:cond delay="0"/>
                                  </p:stCondLst>
                                  <p:childTnLst>
                                    <p:animMotion origin="layout" path="M 0 2.71605E-6 L -3.4625 0.00586 " pathEditMode="relative" rAng="0" ptsTypes="AA">
                                      <p:cBhvr>
                                        <p:cTn id="6" dur="20000" fill="hold"/>
                                        <p:tgtEl>
                                          <p:spTgt spid="8"/>
                                        </p:tgtEl>
                                        <p:attrNameLst>
                                          <p:attrName>ppt_x</p:attrName>
                                          <p:attrName>ppt_y</p:attrName>
                                        </p:attrNameLst>
                                      </p:cBhvr>
                                      <p:rCtr x="-173125" y="278"/>
                                    </p:animMotion>
                                  </p:childTnLst>
                                </p:cTn>
                              </p:par>
                              <p:par>
                                <p:cTn id="7" presetID="21" presetClass="entr" presetSubtype="1"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wheel(1)">
                                      <p:cBhvr>
                                        <p:cTn id="9" dur="75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ox(in)">
                                      <p:cBhvr>
                                        <p:cTn id="14" dur="500"/>
                                        <p:tgtEl>
                                          <p:spTgt spid="12"/>
                                        </p:tgtEl>
                                      </p:cBhvr>
                                    </p:animEffect>
                                  </p:childTnLst>
                                </p:cTn>
                              </p:par>
                            </p:childTnLst>
                          </p:cTn>
                        </p:par>
                        <p:par>
                          <p:cTn id="15" fill="hold">
                            <p:stCondLst>
                              <p:cond delay="500"/>
                            </p:stCondLst>
                            <p:childTnLst>
                              <p:par>
                                <p:cTn id="16" presetID="3" presetClass="entr" presetSubtype="1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linds(horizontal)">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ox(in)">
                                      <p:cBhvr>
                                        <p:cTn id="23" dur="500"/>
                                        <p:tgtEl>
                                          <p:spTgt spid="9"/>
                                        </p:tgtEl>
                                      </p:cBhvr>
                                    </p:animEffect>
                                  </p:childTnLst>
                                </p:cTn>
                              </p:par>
                            </p:childTnLst>
                          </p:cTn>
                        </p:par>
                        <p:par>
                          <p:cTn id="24" fill="hold">
                            <p:stCondLst>
                              <p:cond delay="500"/>
                            </p:stCondLst>
                            <p:childTnLst>
                              <p:par>
                                <p:cTn id="25" presetID="4" presetClass="entr" presetSubtype="16"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ox(in)">
                                      <p:cBhvr>
                                        <p:cTn id="27" dur="500"/>
                                        <p:tgtEl>
                                          <p:spTgt spid="22"/>
                                        </p:tgtEl>
                                      </p:cBhvr>
                                    </p:animEffect>
                                  </p:childTnLst>
                                </p:cTn>
                              </p:par>
                              <p:par>
                                <p:cTn id="28" presetID="4" presetClass="entr" presetSubtype="16"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ox(in)">
                                      <p:cBhvr>
                                        <p:cTn id="30" dur="500"/>
                                        <p:tgtEl>
                                          <p:spTgt spid="20"/>
                                        </p:tgtEl>
                                      </p:cBhvr>
                                    </p:animEffect>
                                  </p:childTnLst>
                                </p:cTn>
                              </p:par>
                              <p:par>
                                <p:cTn id="31" presetID="4" presetClass="entr" presetSubtype="16"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box(in)">
                                      <p:cBhvr>
                                        <p:cTn id="33" dur="500"/>
                                        <p:tgtEl>
                                          <p:spTgt spid="21"/>
                                        </p:tgtEl>
                                      </p:cBhvr>
                                    </p:animEffect>
                                  </p:childTnLst>
                                </p:cTn>
                              </p:par>
                            </p:childTnLst>
                          </p:cTn>
                        </p:par>
                        <p:par>
                          <p:cTn id="34" fill="hold">
                            <p:stCondLst>
                              <p:cond delay="1000"/>
                            </p:stCondLst>
                            <p:childTnLst>
                              <p:par>
                                <p:cTn id="35" presetID="4" presetClass="entr" presetSubtype="16"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ox(in)">
                                      <p:cBhvr>
                                        <p:cTn id="37" dur="500"/>
                                        <p:tgtEl>
                                          <p:spTgt spid="13"/>
                                        </p:tgtEl>
                                      </p:cBhvr>
                                    </p:animEffect>
                                  </p:childTnLst>
                                </p:cTn>
                              </p:par>
                              <p:par>
                                <p:cTn id="38" presetID="4" presetClass="entr" presetSubtype="16"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ox(in)">
                                      <p:cBhvr>
                                        <p:cTn id="40" dur="500"/>
                                        <p:tgtEl>
                                          <p:spTgt spid="10"/>
                                        </p:tgtEl>
                                      </p:cBhvr>
                                    </p:animEffect>
                                  </p:childTnLst>
                                </p:cTn>
                              </p:par>
                              <p:par>
                                <p:cTn id="41" presetID="4" presetClass="entr" presetSubtype="16"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ox(in)">
                                      <p:cBhvr>
                                        <p:cTn id="43" dur="500"/>
                                        <p:tgtEl>
                                          <p:spTgt spid="14"/>
                                        </p:tgtEl>
                                      </p:cBhvr>
                                    </p:animEffect>
                                  </p:childTnLst>
                                </p:cTn>
                              </p:par>
                              <p:par>
                                <p:cTn id="44" presetID="8" presetClass="emph" presetSubtype="0" fill="hold" grpId="1" nodeType="withEffect">
                                  <p:stCondLst>
                                    <p:cond delay="0"/>
                                  </p:stCondLst>
                                  <p:childTnLst>
                                    <p:animRot by="21600000">
                                      <p:cBhvr>
                                        <p:cTn id="45" dur="2000" fill="hold"/>
                                        <p:tgtEl>
                                          <p:spTgt spid="22"/>
                                        </p:tgtEl>
                                        <p:attrNameLst>
                                          <p:attrName>r</p:attrName>
                                        </p:attrNameLst>
                                      </p:cBhvr>
                                    </p:animRot>
                                  </p:childTnLst>
                                </p:cTn>
                              </p:par>
                              <p:par>
                                <p:cTn id="46" presetID="8" presetClass="emph" presetSubtype="0" fill="hold" grpId="1" nodeType="withEffect">
                                  <p:stCondLst>
                                    <p:cond delay="0"/>
                                  </p:stCondLst>
                                  <p:childTnLst>
                                    <p:animRot by="21600000">
                                      <p:cBhvr>
                                        <p:cTn id="47" dur="2000" fill="hold"/>
                                        <p:tgtEl>
                                          <p:spTgt spid="20"/>
                                        </p:tgtEl>
                                        <p:attrNameLst>
                                          <p:attrName>r</p:attrName>
                                        </p:attrNameLst>
                                      </p:cBhvr>
                                    </p:animRot>
                                  </p:childTnLst>
                                </p:cTn>
                              </p:par>
                              <p:par>
                                <p:cTn id="48" presetID="8" presetClass="emph" presetSubtype="0" fill="hold" grpId="1" nodeType="withEffect">
                                  <p:stCondLst>
                                    <p:cond delay="0"/>
                                  </p:stCondLst>
                                  <p:childTnLst>
                                    <p:animRot by="21600000">
                                      <p:cBhvr>
                                        <p:cTn id="49" dur="2000" fill="hold"/>
                                        <p:tgtEl>
                                          <p:spTgt spid="21"/>
                                        </p:tgtEl>
                                        <p:attrNameLst>
                                          <p:attrName>r</p:attrName>
                                        </p:attrNameLst>
                                      </p:cBhvr>
                                    </p:animRot>
                                  </p:childTnLst>
                                </p:cTn>
                              </p:par>
                            </p:childTnLst>
                          </p:cTn>
                        </p:par>
                        <p:par>
                          <p:cTn id="50" fill="hold">
                            <p:stCondLst>
                              <p:cond delay="3000"/>
                            </p:stCondLst>
                            <p:childTnLst>
                              <p:par>
                                <p:cTn id="51" presetID="4" presetClass="entr" presetSubtype="16"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box(in)">
                                      <p:cBhvr>
                                        <p:cTn id="53" dur="500"/>
                                        <p:tgtEl>
                                          <p:spTgt spid="18"/>
                                        </p:tgtEl>
                                      </p:cBhvr>
                                    </p:animEffect>
                                  </p:childTnLst>
                                </p:cTn>
                              </p:par>
                              <p:par>
                                <p:cTn id="54" presetID="4" presetClass="entr" presetSubtype="16" fill="hold"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box(in)">
                                      <p:cBhvr>
                                        <p:cTn id="56" dur="500"/>
                                        <p:tgtEl>
                                          <p:spTgt spid="19"/>
                                        </p:tgtEl>
                                      </p:cBhvr>
                                    </p:animEffect>
                                  </p:childTnLst>
                                </p:cTn>
                              </p:par>
                              <p:par>
                                <p:cTn id="57" presetID="4" presetClass="entr" presetSubtype="16"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box(in)">
                                      <p:cBhvr>
                                        <p:cTn id="59" dur="500"/>
                                        <p:tgtEl>
                                          <p:spTgt spid="17"/>
                                        </p:tgtEl>
                                      </p:cBhvr>
                                    </p:animEffect>
                                  </p:childTnLst>
                                </p:cTn>
                              </p:par>
                              <p:par>
                                <p:cTn id="60" presetID="4" presetClass="entr" presetSubtype="16" fill="hold" grpId="0" nodeType="with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box(in)">
                                      <p:cBhvr>
                                        <p:cTn id="62" dur="500"/>
                                        <p:tgtEl>
                                          <p:spTgt spid="11"/>
                                        </p:tgtEl>
                                      </p:cBhvr>
                                    </p:animEffect>
                                  </p:childTnLst>
                                </p:cTn>
                              </p:par>
                            </p:childTnLst>
                          </p:cTn>
                        </p:par>
                        <p:par>
                          <p:cTn id="63" fill="hold">
                            <p:stCondLst>
                              <p:cond delay="3500"/>
                            </p:stCondLst>
                            <p:childTnLst>
                              <p:par>
                                <p:cTn id="64" presetID="5" presetClass="entr" presetSubtype="10" fill="hold" nodeType="afterEffect">
                                  <p:stCondLst>
                                    <p:cond delay="0"/>
                                  </p:stCondLst>
                                  <p:childTnLst>
                                    <p:set>
                                      <p:cBhvr>
                                        <p:cTn id="65" dur="1" fill="hold">
                                          <p:stCondLst>
                                            <p:cond delay="0"/>
                                          </p:stCondLst>
                                        </p:cTn>
                                        <p:tgtEl>
                                          <p:spTgt spid="53250"/>
                                        </p:tgtEl>
                                        <p:attrNameLst>
                                          <p:attrName>style.visibility</p:attrName>
                                        </p:attrNameLst>
                                      </p:cBhvr>
                                      <p:to>
                                        <p:strVal val="visible"/>
                                      </p:to>
                                    </p:set>
                                    <p:animEffect transition="in" filter="checkerboard(across)">
                                      <p:cBhvr>
                                        <p:cTn id="66" dur="500"/>
                                        <p:tgtEl>
                                          <p:spTgt spid="53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20" grpId="0" animBg="1"/>
      <p:bldP spid="20" grpId="1" animBg="1"/>
      <p:bldP spid="21" grpId="0" animBg="1"/>
      <p:bldP spid="21" grpId="1" animBg="1"/>
      <p:bldP spid="22" grpId="0" animBg="1"/>
      <p:bldP spid="22" grpId="1" animBg="1"/>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75"/>
        <p:cNvGrpSpPr/>
        <p:nvPr/>
      </p:nvGrpSpPr>
      <p:grpSpPr>
        <a:xfrm>
          <a:off x="0" y="0"/>
          <a:ext cx="0" cy="0"/>
          <a:chOff x="0" y="0"/>
          <a:chExt cx="0" cy="0"/>
        </a:xfrm>
      </p:grpSpPr>
      <p:sp>
        <p:nvSpPr>
          <p:cNvPr id="1477" name="Google Shape;1477;p48"/>
          <p:cNvSpPr txBox="1">
            <a:spLocks noGrp="1"/>
          </p:cNvSpPr>
          <p:nvPr>
            <p:ph type="title"/>
          </p:nvPr>
        </p:nvSpPr>
        <p:spPr>
          <a:xfrm>
            <a:off x="381000" y="1123950"/>
            <a:ext cx="3962400" cy="2895599"/>
          </a:xfrm>
          <a:prstGeom prst="rect">
            <a:avLst/>
          </a:prstGeom>
        </p:spPr>
        <p:txBody>
          <a:bodyPr spcFirstLastPara="1" wrap="square" lIns="91425" tIns="91425" rIns="91425" bIns="91425" anchor="ctr" anchorCtr="0">
            <a:noAutofit/>
          </a:bodyPr>
          <a:lstStyle/>
          <a:p>
            <a:pPr lvl="0" algn="ctr"/>
            <a:r>
              <a:rPr lang="vi-VN" dirty="0"/>
              <a:t>Cách mạng công nghiệp ở Pháp và Đức </a:t>
            </a:r>
            <a:br>
              <a:rPr lang="vi-VN" dirty="0"/>
            </a:br>
            <a:r>
              <a:rPr lang="vi-VN" dirty="0"/>
              <a:t> </a:t>
            </a:r>
            <a:r>
              <a:rPr lang="vi-VN" sz="2800" dirty="0">
                <a:solidFill>
                  <a:srgbClr val="0070C0"/>
                </a:solidFill>
              </a:rPr>
              <a:t>(hướng dẫn tự học).</a:t>
            </a:r>
            <a:endParaRPr lang="vi-VN" dirty="0">
              <a:solidFill>
                <a:srgbClr val="0070C0"/>
              </a:solidFill>
            </a:endParaRPr>
          </a:p>
        </p:txBody>
      </p:sp>
      <p:sp>
        <p:nvSpPr>
          <p:cNvPr id="1478" name="Google Shape;1478;p48"/>
          <p:cNvSpPr txBox="1">
            <a:spLocks noGrp="1"/>
          </p:cNvSpPr>
          <p:nvPr>
            <p:ph type="title" idx="2"/>
          </p:nvPr>
        </p:nvSpPr>
        <p:spPr>
          <a:xfrm>
            <a:off x="533400" y="482099"/>
            <a:ext cx="1524000" cy="1168200"/>
          </a:xfrm>
          <a:prstGeom prst="rect">
            <a:avLst/>
          </a:prstGeom>
        </p:spPr>
        <p:txBody>
          <a:bodyPr spcFirstLastPara="1" wrap="square" lIns="91425" tIns="91425" rIns="91425" bIns="91425" anchor="b" anchorCtr="0">
            <a:noAutofit/>
          </a:bodyPr>
          <a:lstStyle/>
          <a:p>
            <a:pPr lvl="0"/>
            <a:r>
              <a:rPr lang="en" dirty="0"/>
              <a:t>02.</a:t>
            </a:r>
            <a:endParaRPr dirty="0"/>
          </a:p>
        </p:txBody>
      </p:sp>
      <p:pic>
        <p:nvPicPr>
          <p:cNvPr id="3" name="Picture 2">
            <a:extLst>
              <a:ext uri="{FF2B5EF4-FFF2-40B4-BE49-F238E27FC236}">
                <a16:creationId xmlns:a16="http://schemas.microsoft.com/office/drawing/2014/main" id="{5C35A728-2FBD-A74B-B34B-4934174BD265}"/>
              </a:ext>
            </a:extLst>
          </p:cNvPr>
          <p:cNvPicPr>
            <a:picLocks noChangeAspect="1"/>
          </p:cNvPicPr>
          <p:nvPr/>
        </p:nvPicPr>
        <p:blipFill>
          <a:blip r:embed="rId3"/>
          <a:stretch>
            <a:fillRect/>
          </a:stretch>
        </p:blipFill>
        <p:spPr>
          <a:xfrm>
            <a:off x="3962400" y="-219676"/>
            <a:ext cx="4911992" cy="5143500"/>
          </a:xfrm>
          <a:prstGeom prst="rect">
            <a:avLst/>
          </a:prstGeom>
        </p:spPr>
      </p:pic>
      <p:cxnSp>
        <p:nvCxnSpPr>
          <p:cNvPr id="31" name="Google Shape;1503;p48">
            <a:extLst>
              <a:ext uri="{FF2B5EF4-FFF2-40B4-BE49-F238E27FC236}">
                <a16:creationId xmlns:a16="http://schemas.microsoft.com/office/drawing/2014/main" id="{CF1C79E4-3C17-5F4B-8B74-7341DF3AAF8F}"/>
              </a:ext>
            </a:extLst>
          </p:cNvPr>
          <p:cNvCxnSpPr/>
          <p:nvPr/>
        </p:nvCxnSpPr>
        <p:spPr>
          <a:xfrm>
            <a:off x="982800" y="1504950"/>
            <a:ext cx="2149200" cy="17700"/>
          </a:xfrm>
          <a:prstGeom prst="straightConnector1">
            <a:avLst/>
          </a:prstGeom>
          <a:noFill/>
          <a:ln w="19050" cap="flat" cmpd="sng">
            <a:solidFill>
              <a:schemeClr val="dk2"/>
            </a:solidFill>
            <a:prstDash val="dash"/>
            <a:round/>
            <a:headEnd type="none" w="med" len="med"/>
            <a:tailEnd type="stealth" w="med" len="med"/>
          </a:ln>
        </p:spPr>
      </p:cxnSp>
    </p:spTree>
    <p:extLst>
      <p:ext uri="{BB962C8B-B14F-4D97-AF65-F5344CB8AC3E}">
        <p14:creationId xmlns:p14="http://schemas.microsoft.com/office/powerpoint/2010/main" val="1692617185"/>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0000">
                                      <p:stCondLst>
                                        <p:cond delay="0"/>
                                      </p:stCondLst>
                                      <p:childTnLst>
                                        <p:set>
                                          <p:cBhvr>
                                            <p:cTn id="6" dur="1" fill="hold">
                                              <p:stCondLst>
                                                <p:cond delay="0"/>
                                              </p:stCondLst>
                                            </p:cTn>
                                            <p:tgtEl>
                                              <p:spTgt spid="1478"/>
                                            </p:tgtEl>
                                            <p:attrNameLst>
                                              <p:attrName>style.visibility</p:attrName>
                                            </p:attrNameLst>
                                          </p:cBhvr>
                                          <p:to>
                                            <p:strVal val="visible"/>
                                          </p:to>
                                        </p:set>
                                        <p:anim calcmode="lin" valueType="num" p14:bounceEnd="50000">
                                          <p:cBhvr additive="base">
                                            <p:cTn id="7" dur="500" fill="hold"/>
                                            <p:tgtEl>
                                              <p:spTgt spid="1478"/>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147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3" fill="hold" grpId="0" nodeType="withEffect" p14:presetBounceEnd="50000">
                                      <p:stCondLst>
                                        <p:cond delay="0"/>
                                      </p:stCondLst>
                                      <p:iterate type="lt">
                                        <p:tmPct val="10000"/>
                                      </p:iterate>
                                      <p:childTnLst>
                                        <p:set>
                                          <p:cBhvr>
                                            <p:cTn id="14" dur="1" fill="hold">
                                              <p:stCondLst>
                                                <p:cond delay="0"/>
                                              </p:stCondLst>
                                            </p:cTn>
                                            <p:tgtEl>
                                              <p:spTgt spid="1477"/>
                                            </p:tgtEl>
                                            <p:attrNameLst>
                                              <p:attrName>style.visibility</p:attrName>
                                            </p:attrNameLst>
                                          </p:cBhvr>
                                          <p:to>
                                            <p:strVal val="visible"/>
                                          </p:to>
                                        </p:set>
                                        <p:anim calcmode="lin" valueType="num" p14:bounceEnd="50000">
                                          <p:cBhvr additive="base">
                                            <p:cTn id="15" dur="500" fill="hold"/>
                                            <p:tgtEl>
                                              <p:spTgt spid="1477"/>
                                            </p:tgtEl>
                                            <p:attrNameLst>
                                              <p:attrName>ppt_x</p:attrName>
                                            </p:attrNameLst>
                                          </p:cBhvr>
                                          <p:tavLst>
                                            <p:tav tm="0">
                                              <p:val>
                                                <p:strVal val="1+#ppt_w/2"/>
                                              </p:val>
                                            </p:tav>
                                            <p:tav tm="100000">
                                              <p:val>
                                                <p:strVal val="#ppt_x"/>
                                              </p:val>
                                            </p:tav>
                                          </p:tavLst>
                                        </p:anim>
                                        <p:anim calcmode="lin" valueType="num" p14:bounceEnd="50000">
                                          <p:cBhvr additive="base">
                                            <p:cTn id="16" dur="500" fill="hold"/>
                                            <p:tgtEl>
                                              <p:spTgt spid="1477"/>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14:presetBounceEnd="50000">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14:bounceEnd="50000">
                                          <p:cBhvr additive="base">
                                            <p:cTn id="19"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7" grpId="0"/>
          <p:bldP spid="14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478"/>
                                            </p:tgtEl>
                                            <p:attrNameLst>
                                              <p:attrName>style.visibility</p:attrName>
                                            </p:attrNameLst>
                                          </p:cBhvr>
                                          <p:to>
                                            <p:strVal val="visible"/>
                                          </p:to>
                                        </p:set>
                                        <p:anim calcmode="lin" valueType="num">
                                          <p:cBhvr additive="base">
                                            <p:cTn id="7" dur="500" fill="hold"/>
                                            <p:tgtEl>
                                              <p:spTgt spid="1478"/>
                                            </p:tgtEl>
                                            <p:attrNameLst>
                                              <p:attrName>ppt_x</p:attrName>
                                            </p:attrNameLst>
                                          </p:cBhvr>
                                          <p:tavLst>
                                            <p:tav tm="0">
                                              <p:val>
                                                <p:strVal val="1+#ppt_w/2"/>
                                              </p:val>
                                            </p:tav>
                                            <p:tav tm="100000">
                                              <p:val>
                                                <p:strVal val="#ppt_x"/>
                                              </p:val>
                                            </p:tav>
                                          </p:tavLst>
                                        </p:anim>
                                        <p:anim calcmode="lin" valueType="num">
                                          <p:cBhvr additive="base">
                                            <p:cTn id="8" dur="500" fill="hold"/>
                                            <p:tgtEl>
                                              <p:spTgt spid="147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3" fill="hold" grpId="0" nodeType="withEffect">
                                      <p:stCondLst>
                                        <p:cond delay="0"/>
                                      </p:stCondLst>
                                      <p:iterate type="lt">
                                        <p:tmPct val="10000"/>
                                      </p:iterate>
                                      <p:childTnLst>
                                        <p:set>
                                          <p:cBhvr>
                                            <p:cTn id="14" dur="1" fill="hold">
                                              <p:stCondLst>
                                                <p:cond delay="0"/>
                                              </p:stCondLst>
                                            </p:cTn>
                                            <p:tgtEl>
                                              <p:spTgt spid="1477"/>
                                            </p:tgtEl>
                                            <p:attrNameLst>
                                              <p:attrName>style.visibility</p:attrName>
                                            </p:attrNameLst>
                                          </p:cBhvr>
                                          <p:to>
                                            <p:strVal val="visible"/>
                                          </p:to>
                                        </p:set>
                                        <p:anim calcmode="lin" valueType="num">
                                          <p:cBhvr additive="base">
                                            <p:cTn id="15" dur="500" fill="hold"/>
                                            <p:tgtEl>
                                              <p:spTgt spid="1477"/>
                                            </p:tgtEl>
                                            <p:attrNameLst>
                                              <p:attrName>ppt_x</p:attrName>
                                            </p:attrNameLst>
                                          </p:cBhvr>
                                          <p:tavLst>
                                            <p:tav tm="0">
                                              <p:val>
                                                <p:strVal val="1+#ppt_w/2"/>
                                              </p:val>
                                            </p:tav>
                                            <p:tav tm="100000">
                                              <p:val>
                                                <p:strVal val="#ppt_x"/>
                                              </p:val>
                                            </p:tav>
                                          </p:tavLst>
                                        </p:anim>
                                        <p:anim calcmode="lin" valueType="num">
                                          <p:cBhvr additive="base">
                                            <p:cTn id="16" dur="500" fill="hold"/>
                                            <p:tgtEl>
                                              <p:spTgt spid="1477"/>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7" grpId="0"/>
          <p:bldP spid="147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78"/>
        <p:cNvGrpSpPr/>
        <p:nvPr/>
      </p:nvGrpSpPr>
      <p:grpSpPr>
        <a:xfrm>
          <a:off x="0" y="0"/>
          <a:ext cx="0" cy="0"/>
          <a:chOff x="0" y="0"/>
          <a:chExt cx="0" cy="0"/>
        </a:xfrm>
      </p:grpSpPr>
      <p:pic>
        <p:nvPicPr>
          <p:cNvPr id="9" name="Picture 8">
            <a:extLst>
              <a:ext uri="{FF2B5EF4-FFF2-40B4-BE49-F238E27FC236}">
                <a16:creationId xmlns:a16="http://schemas.microsoft.com/office/drawing/2014/main" id="{BAE6651E-1A16-F547-B927-81C17F701EF7}"/>
              </a:ext>
            </a:extLst>
          </p:cNvPr>
          <p:cNvPicPr>
            <a:picLocks noChangeAspect="1"/>
          </p:cNvPicPr>
          <p:nvPr/>
        </p:nvPicPr>
        <p:blipFill>
          <a:blip r:embed="rId3"/>
          <a:stretch>
            <a:fillRect/>
          </a:stretch>
        </p:blipFill>
        <p:spPr>
          <a:xfrm>
            <a:off x="6705600" y="1962150"/>
            <a:ext cx="2876550" cy="2876550"/>
          </a:xfrm>
          <a:prstGeom prst="rect">
            <a:avLst/>
          </a:prstGeom>
          <a:effectLst>
            <a:reflection endPos="33978" dir="5400000" sy="-100000" algn="bl" rotWithShape="0"/>
          </a:effectLst>
        </p:spPr>
      </p:pic>
      <p:sp>
        <p:nvSpPr>
          <p:cNvPr id="2" name="Rectangle 1">
            <a:extLst>
              <a:ext uri="{FF2B5EF4-FFF2-40B4-BE49-F238E27FC236}">
                <a16:creationId xmlns:a16="http://schemas.microsoft.com/office/drawing/2014/main" id="{557DDC95-77C8-434A-A529-3E5503396EEF}"/>
              </a:ext>
            </a:extLst>
          </p:cNvPr>
          <p:cNvSpPr/>
          <p:nvPr/>
        </p:nvSpPr>
        <p:spPr>
          <a:xfrm>
            <a:off x="252502" y="438150"/>
            <a:ext cx="8638995" cy="646331"/>
          </a:xfrm>
          <a:prstGeom prst="rect">
            <a:avLst/>
          </a:prstGeom>
        </p:spPr>
        <p:txBody>
          <a:bodyPr wrap="square">
            <a:spAutoFit/>
          </a:bodyPr>
          <a:lstStyle/>
          <a:p>
            <a:pPr algn="ctr">
              <a:spcBef>
                <a:spcPct val="0"/>
              </a:spcBef>
              <a:buClrTx/>
              <a:buFontTx/>
              <a:buNone/>
            </a:pPr>
            <a:r>
              <a:rPr lang="en-US" altLang="vi-VN" sz="3600" b="1" dirty="0">
                <a:solidFill>
                  <a:schemeClr val="bg2"/>
                </a:solidFill>
                <a:latin typeface="Snell Roundhand" panose="02000603080000090004" pitchFamily="2" charset="77"/>
              </a:rPr>
              <a:t>2. </a:t>
            </a:r>
            <a:r>
              <a:rPr lang="en-US" altLang="vi-VN" sz="3600" b="1" dirty="0" err="1">
                <a:solidFill>
                  <a:schemeClr val="bg2"/>
                </a:solidFill>
                <a:latin typeface="Snell Roundhand" panose="02000603080000090004" pitchFamily="2" charset="77"/>
              </a:rPr>
              <a:t>Cách</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mạng</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công</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nghiệp</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ở</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Pháp</a:t>
            </a:r>
            <a:r>
              <a:rPr lang="en-US" altLang="vi-VN" sz="3600" b="1" dirty="0">
                <a:solidFill>
                  <a:schemeClr val="bg2"/>
                </a:solidFill>
                <a:latin typeface="Snell Roundhand" panose="02000603080000090004" pitchFamily="2" charset="77"/>
              </a:rPr>
              <a:t> , </a:t>
            </a:r>
            <a:r>
              <a:rPr lang="en-US" altLang="vi-VN" sz="3600" b="1" dirty="0" err="1">
                <a:solidFill>
                  <a:schemeClr val="bg2"/>
                </a:solidFill>
                <a:latin typeface="Snell Roundhand" panose="02000603080000090004" pitchFamily="2" charset="77"/>
              </a:rPr>
              <a:t>Đức</a:t>
            </a:r>
            <a:endParaRPr lang="en-US" altLang="vi-VN" sz="3600" b="1" dirty="0">
              <a:solidFill>
                <a:schemeClr val="bg2"/>
              </a:solidFill>
              <a:latin typeface="Snell Roundhand" panose="02000603080000090004" pitchFamily="2" charset="77"/>
            </a:endParaRPr>
          </a:p>
        </p:txBody>
      </p:sp>
      <p:grpSp>
        <p:nvGrpSpPr>
          <p:cNvPr id="12" name="Group 11">
            <a:extLst>
              <a:ext uri="{FF2B5EF4-FFF2-40B4-BE49-F238E27FC236}">
                <a16:creationId xmlns:a16="http://schemas.microsoft.com/office/drawing/2014/main" id="{5C8371BA-40D5-2B45-BA23-D0FB8540A9C0}"/>
              </a:ext>
            </a:extLst>
          </p:cNvPr>
          <p:cNvGrpSpPr/>
          <p:nvPr/>
        </p:nvGrpSpPr>
        <p:grpSpPr>
          <a:xfrm>
            <a:off x="4402059" y="663741"/>
            <a:ext cx="3048000" cy="2171700"/>
            <a:chOff x="1663258" y="1044880"/>
            <a:chExt cx="3276600" cy="1752600"/>
          </a:xfrm>
          <a:solidFill>
            <a:srgbClr val="FFC000"/>
          </a:solidFill>
        </p:grpSpPr>
        <p:sp>
          <p:nvSpPr>
            <p:cNvPr id="10" name="Oval Callout 9">
              <a:extLst>
                <a:ext uri="{FF2B5EF4-FFF2-40B4-BE49-F238E27FC236}">
                  <a16:creationId xmlns:a16="http://schemas.microsoft.com/office/drawing/2014/main" id="{5BDE6390-522F-6642-8AF4-71890C81C94D}"/>
                </a:ext>
              </a:extLst>
            </p:cNvPr>
            <p:cNvSpPr/>
            <p:nvPr/>
          </p:nvSpPr>
          <p:spPr>
            <a:xfrm>
              <a:off x="1663258" y="1044880"/>
              <a:ext cx="3276600" cy="1752600"/>
            </a:xfrm>
            <a:prstGeom prst="wedgeEllipseCallout">
              <a:avLst>
                <a:gd name="adj1" fmla="val 52573"/>
                <a:gd name="adj2" fmla="val 35397"/>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3" name="Rectangle 2">
              <a:extLst>
                <a:ext uri="{FF2B5EF4-FFF2-40B4-BE49-F238E27FC236}">
                  <a16:creationId xmlns:a16="http://schemas.microsoft.com/office/drawing/2014/main" id="{C6E41706-524E-5B49-AC69-BA77BEA6B585}"/>
                </a:ext>
              </a:extLst>
            </p:cNvPr>
            <p:cNvSpPr/>
            <p:nvPr/>
          </p:nvSpPr>
          <p:spPr>
            <a:xfrm>
              <a:off x="2009775" y="1302560"/>
              <a:ext cx="2690262" cy="1266743"/>
            </a:xfrm>
            <a:prstGeom prst="rect">
              <a:avLst/>
            </a:prstGeom>
            <a:noFill/>
          </p:spPr>
          <p:txBody>
            <a:bodyPr wrap="square">
              <a:spAutoFit/>
            </a:bodyPr>
            <a:lstStyle/>
            <a:p>
              <a:pPr lvl="0" algn="ctr" fontAlgn="base">
                <a:spcBef>
                  <a:spcPct val="0"/>
                </a:spcBef>
                <a:spcAft>
                  <a:spcPct val="0"/>
                </a:spcAft>
                <a:buClrTx/>
              </a:pPr>
              <a:r>
                <a:rPr lang="en-US" altLang="vi-VN" sz="2400" kern="1200" dirty="0" err="1">
                  <a:solidFill>
                    <a:schemeClr val="tx1"/>
                  </a:solidFill>
                  <a:latin typeface="Times New Roman" panose="02020603050405020304" pitchFamily="18" charset="0"/>
                  <a:ea typeface="+mn-ea"/>
                  <a:cs typeface="+mn-cs"/>
                </a:rPr>
                <a:t>Thời</a:t>
              </a:r>
              <a:r>
                <a:rPr lang="en-US" altLang="vi-VN" sz="2400" kern="1200" dirty="0">
                  <a:solidFill>
                    <a:schemeClr val="tx1"/>
                  </a:solidFill>
                  <a:latin typeface="Times New Roman" panose="02020603050405020304" pitchFamily="18" charset="0"/>
                  <a:ea typeface="+mn-ea"/>
                  <a:cs typeface="+mn-cs"/>
                </a:rPr>
                <a:t> </a:t>
              </a:r>
              <a:r>
                <a:rPr lang="en-US" altLang="vi-VN" sz="2400" kern="1200" dirty="0" err="1">
                  <a:solidFill>
                    <a:schemeClr val="tx1"/>
                  </a:solidFill>
                  <a:latin typeface="Times New Roman" panose="02020603050405020304" pitchFamily="18" charset="0"/>
                  <a:ea typeface="+mn-ea"/>
                  <a:cs typeface="+mn-cs"/>
                </a:rPr>
                <a:t>gian</a:t>
              </a:r>
              <a:r>
                <a:rPr lang="en-US" altLang="vi-VN" sz="2400" kern="1200" dirty="0">
                  <a:solidFill>
                    <a:schemeClr val="tx1"/>
                  </a:solidFill>
                  <a:latin typeface="Times New Roman" panose="02020603050405020304" pitchFamily="18" charset="0"/>
                  <a:ea typeface="+mn-ea"/>
                  <a:cs typeface="+mn-cs"/>
                </a:rPr>
                <a:t> </a:t>
              </a:r>
              <a:r>
                <a:rPr lang="en-US" altLang="vi-VN" sz="2400" kern="1200" dirty="0" err="1">
                  <a:solidFill>
                    <a:schemeClr val="tx1"/>
                  </a:solidFill>
                  <a:latin typeface="Times New Roman" panose="02020603050405020304" pitchFamily="18" charset="0"/>
                  <a:ea typeface="+mn-ea"/>
                  <a:cs typeface="+mn-cs"/>
                </a:rPr>
                <a:t>diễn</a:t>
              </a:r>
              <a:r>
                <a:rPr lang="en-US" altLang="vi-VN" sz="2400" kern="1200" dirty="0">
                  <a:solidFill>
                    <a:schemeClr val="tx1"/>
                  </a:solidFill>
                  <a:latin typeface="Times New Roman" panose="02020603050405020304" pitchFamily="18" charset="0"/>
                  <a:ea typeface="+mn-ea"/>
                  <a:cs typeface="+mn-cs"/>
                </a:rPr>
                <a:t> ra </a:t>
              </a:r>
              <a:r>
                <a:rPr lang="en-US" altLang="vi-VN" sz="2400" kern="1200" dirty="0" err="1">
                  <a:solidFill>
                    <a:schemeClr val="tx1"/>
                  </a:solidFill>
                  <a:latin typeface="Times New Roman" panose="02020603050405020304" pitchFamily="18" charset="0"/>
                  <a:ea typeface="+mn-ea"/>
                  <a:cs typeface="+mn-cs"/>
                </a:rPr>
                <a:t>cách</a:t>
              </a:r>
              <a:r>
                <a:rPr lang="en-US" altLang="vi-VN" sz="2400" kern="1200" dirty="0">
                  <a:solidFill>
                    <a:schemeClr val="tx1"/>
                  </a:solidFill>
                  <a:latin typeface="Times New Roman" panose="02020603050405020304" pitchFamily="18" charset="0"/>
                  <a:ea typeface="+mn-ea"/>
                  <a:cs typeface="+mn-cs"/>
                </a:rPr>
                <a:t>  </a:t>
              </a:r>
              <a:r>
                <a:rPr lang="en-US" altLang="vi-VN" sz="2400" kern="1200" dirty="0" err="1">
                  <a:solidFill>
                    <a:schemeClr val="tx1"/>
                  </a:solidFill>
                  <a:latin typeface="Times New Roman" panose="02020603050405020304" pitchFamily="18" charset="0"/>
                  <a:ea typeface="+mn-ea"/>
                  <a:cs typeface="+mn-cs"/>
                </a:rPr>
                <a:t>mạng</a:t>
              </a:r>
              <a:r>
                <a:rPr lang="en-US" altLang="vi-VN" sz="2400" kern="1200" dirty="0">
                  <a:solidFill>
                    <a:schemeClr val="tx1"/>
                  </a:solidFill>
                  <a:latin typeface="Times New Roman" panose="02020603050405020304" pitchFamily="18" charset="0"/>
                  <a:ea typeface="+mn-ea"/>
                  <a:cs typeface="+mn-cs"/>
                </a:rPr>
                <a:t> </a:t>
              </a:r>
              <a:r>
                <a:rPr lang="en-US" altLang="vi-VN" sz="2400" kern="1200" dirty="0" err="1">
                  <a:solidFill>
                    <a:schemeClr val="tx1"/>
                  </a:solidFill>
                  <a:latin typeface="Times New Roman" panose="02020603050405020304" pitchFamily="18" charset="0"/>
                  <a:ea typeface="+mn-ea"/>
                  <a:cs typeface="+mn-cs"/>
                </a:rPr>
                <a:t>công</a:t>
              </a:r>
              <a:r>
                <a:rPr lang="en-US" altLang="vi-VN" sz="2400" kern="1200" dirty="0">
                  <a:solidFill>
                    <a:schemeClr val="tx1"/>
                  </a:solidFill>
                  <a:latin typeface="Times New Roman" panose="02020603050405020304" pitchFamily="18" charset="0"/>
                  <a:ea typeface="+mn-ea"/>
                  <a:cs typeface="+mn-cs"/>
                </a:rPr>
                <a:t> </a:t>
              </a:r>
              <a:r>
                <a:rPr lang="en-US" altLang="vi-VN" sz="2400" kern="1200" dirty="0" err="1">
                  <a:solidFill>
                    <a:schemeClr val="tx1"/>
                  </a:solidFill>
                  <a:latin typeface="Times New Roman" panose="02020603050405020304" pitchFamily="18" charset="0"/>
                  <a:ea typeface="+mn-ea"/>
                  <a:cs typeface="+mn-cs"/>
                </a:rPr>
                <a:t>nghiệp</a:t>
              </a:r>
              <a:r>
                <a:rPr lang="en-US" altLang="vi-VN" sz="2400" kern="1200" dirty="0">
                  <a:solidFill>
                    <a:schemeClr val="tx1"/>
                  </a:solidFill>
                  <a:latin typeface="Times New Roman" panose="02020603050405020304" pitchFamily="18" charset="0"/>
                  <a:ea typeface="+mn-ea"/>
                  <a:cs typeface="+mn-cs"/>
                </a:rPr>
                <a:t> </a:t>
              </a:r>
              <a:r>
                <a:rPr lang="en-US" altLang="vi-VN" sz="2400" kern="1200" dirty="0" err="1">
                  <a:solidFill>
                    <a:schemeClr val="tx1"/>
                  </a:solidFill>
                  <a:latin typeface="Times New Roman" panose="02020603050405020304" pitchFamily="18" charset="0"/>
                  <a:ea typeface="+mn-ea"/>
                  <a:cs typeface="+mn-cs"/>
                </a:rPr>
                <a:t>ở</a:t>
              </a:r>
              <a:r>
                <a:rPr lang="en-US" altLang="vi-VN" sz="2400" kern="1200" dirty="0">
                  <a:solidFill>
                    <a:schemeClr val="tx1"/>
                  </a:solidFill>
                  <a:latin typeface="Times New Roman" panose="02020603050405020304" pitchFamily="18" charset="0"/>
                  <a:ea typeface="+mn-ea"/>
                  <a:cs typeface="+mn-cs"/>
                </a:rPr>
                <a:t>  </a:t>
              </a:r>
              <a:r>
                <a:rPr lang="en-US" altLang="vi-VN" sz="2400" kern="1200" dirty="0" err="1">
                  <a:solidFill>
                    <a:schemeClr val="tx1"/>
                  </a:solidFill>
                  <a:latin typeface="Times New Roman" panose="02020603050405020304" pitchFamily="18" charset="0"/>
                  <a:ea typeface="+mn-ea"/>
                  <a:cs typeface="+mn-cs"/>
                </a:rPr>
                <a:t>Pháp</a:t>
              </a:r>
              <a:r>
                <a:rPr lang="en-US" altLang="vi-VN" sz="2400" kern="1200" dirty="0">
                  <a:solidFill>
                    <a:schemeClr val="tx1"/>
                  </a:solidFill>
                  <a:latin typeface="Times New Roman" panose="02020603050405020304" pitchFamily="18" charset="0"/>
                  <a:ea typeface="+mn-ea"/>
                  <a:cs typeface="+mn-cs"/>
                </a:rPr>
                <a:t>, </a:t>
              </a:r>
              <a:r>
                <a:rPr lang="en-US" altLang="vi-VN" sz="2400" kern="1200" dirty="0" err="1">
                  <a:solidFill>
                    <a:schemeClr val="tx1"/>
                  </a:solidFill>
                  <a:latin typeface="Times New Roman" panose="02020603050405020304" pitchFamily="18" charset="0"/>
                  <a:ea typeface="+mn-ea"/>
                  <a:cs typeface="+mn-cs"/>
                </a:rPr>
                <a:t>Đức</a:t>
              </a:r>
              <a:r>
                <a:rPr lang="en-US" altLang="vi-VN" sz="2400" kern="1200" dirty="0">
                  <a:solidFill>
                    <a:schemeClr val="tx1"/>
                  </a:solidFill>
                  <a:latin typeface="Times New Roman" panose="02020603050405020304" pitchFamily="18" charset="0"/>
                  <a:ea typeface="+mn-ea"/>
                  <a:cs typeface="+mn-cs"/>
                </a:rPr>
                <a:t>? </a:t>
              </a:r>
            </a:p>
          </p:txBody>
        </p:sp>
      </p:grpSp>
      <p:sp>
        <p:nvSpPr>
          <p:cNvPr id="13" name="Rectangle 6">
            <a:extLst>
              <a:ext uri="{FF2B5EF4-FFF2-40B4-BE49-F238E27FC236}">
                <a16:creationId xmlns:a16="http://schemas.microsoft.com/office/drawing/2014/main" id="{8D4542A6-FC7A-314C-A130-7B4303821E9D}"/>
              </a:ext>
            </a:extLst>
          </p:cNvPr>
          <p:cNvSpPr>
            <a:spLocks noChangeArrowheads="1"/>
          </p:cNvSpPr>
          <p:nvPr/>
        </p:nvSpPr>
        <p:spPr bwMode="auto">
          <a:xfrm>
            <a:off x="368968" y="2440466"/>
            <a:ext cx="4495800" cy="795967"/>
          </a:xfrm>
          <a:prstGeom prst="rect">
            <a:avLst/>
          </a:prstGeom>
          <a:gradFill rotWithShape="1">
            <a:gsLst>
              <a:gs pos="0">
                <a:srgbClr val="FDD1B3"/>
              </a:gs>
              <a:gs pos="50000">
                <a:srgbClr val="FFFFFF"/>
              </a:gs>
              <a:gs pos="100000">
                <a:srgbClr val="FDD1B3"/>
              </a:gs>
            </a:gsLst>
            <a:lin ang="5400000" scaled="1"/>
          </a:gradFill>
          <a:ln>
            <a:noFill/>
          </a:ln>
          <a:effectLst/>
          <a:extLst>
            <a:ext uri="{91240B29-F687-4F45-9708-019B960494DF}">
              <a14:hiddenLine xmlns:a14="http://schemas.microsoft.com/office/drawing/2010/main" w="9525">
                <a:solidFill>
                  <a:srgbClr val="5F85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vi-VN" sz="2000" b="1" dirty="0">
                <a:solidFill>
                  <a:srgbClr val="000099"/>
                </a:solidFill>
                <a:latin typeface="Times New Roman" panose="02020603050405020304" pitchFamily="18" charset="0"/>
              </a:rPr>
              <a:t>- </a:t>
            </a:r>
            <a:r>
              <a:rPr lang="en-US" altLang="vi-VN" sz="2000" b="1" dirty="0" err="1">
                <a:solidFill>
                  <a:srgbClr val="000099"/>
                </a:solidFill>
                <a:latin typeface="Times New Roman" panose="02020603050405020304" pitchFamily="18" charset="0"/>
              </a:rPr>
              <a:t>Pháp</a:t>
            </a:r>
            <a:r>
              <a:rPr lang="en-US" altLang="vi-VN" sz="2000" b="1" dirty="0">
                <a:solidFill>
                  <a:srgbClr val="000099"/>
                </a:solidFill>
                <a:latin typeface="Times New Roman" panose="02020603050405020304" pitchFamily="18" charset="0"/>
              </a:rPr>
              <a:t> </a:t>
            </a:r>
            <a:r>
              <a:rPr lang="en-US" altLang="vi-VN" sz="2000" b="1" dirty="0" err="1">
                <a:solidFill>
                  <a:srgbClr val="000099"/>
                </a:solidFill>
                <a:latin typeface="Times New Roman" panose="02020603050405020304" pitchFamily="18" charset="0"/>
              </a:rPr>
              <a:t>Diễn</a:t>
            </a:r>
            <a:r>
              <a:rPr lang="en-US" altLang="vi-VN" sz="2000" b="1" dirty="0">
                <a:solidFill>
                  <a:srgbClr val="000099"/>
                </a:solidFill>
                <a:latin typeface="Times New Roman" panose="02020603050405020304" pitchFamily="18" charset="0"/>
              </a:rPr>
              <a:t> ra </a:t>
            </a:r>
            <a:r>
              <a:rPr lang="en-US" altLang="vi-VN" sz="2000" b="1" dirty="0" err="1">
                <a:solidFill>
                  <a:srgbClr val="000099"/>
                </a:solidFill>
                <a:latin typeface="Times New Roman" panose="02020603050405020304" pitchFamily="18" charset="0"/>
              </a:rPr>
              <a:t>từ</a:t>
            </a:r>
            <a:r>
              <a:rPr lang="en-US" altLang="vi-VN" sz="2000" b="1" dirty="0">
                <a:solidFill>
                  <a:srgbClr val="000099"/>
                </a:solidFill>
                <a:latin typeface="Times New Roman" panose="02020603050405020304" pitchFamily="18" charset="0"/>
              </a:rPr>
              <a:t> </a:t>
            </a:r>
            <a:r>
              <a:rPr lang="en-US" altLang="vi-VN" sz="2000" b="1" dirty="0" err="1">
                <a:solidFill>
                  <a:srgbClr val="000099"/>
                </a:solidFill>
                <a:latin typeface="Times New Roman" panose="02020603050405020304" pitchFamily="18" charset="0"/>
              </a:rPr>
              <a:t>năm</a:t>
            </a:r>
            <a:r>
              <a:rPr lang="en-US" altLang="vi-VN" sz="2000" b="1" dirty="0">
                <a:solidFill>
                  <a:srgbClr val="000099"/>
                </a:solidFill>
                <a:latin typeface="Times New Roman" panose="02020603050405020304" pitchFamily="18" charset="0"/>
              </a:rPr>
              <a:t> 1830 </a:t>
            </a:r>
            <a:r>
              <a:rPr lang="en-US" altLang="vi-VN" sz="2000" b="1" dirty="0" err="1">
                <a:solidFill>
                  <a:srgbClr val="000099"/>
                </a:solidFill>
                <a:latin typeface="Times New Roman" panose="02020603050405020304" pitchFamily="18" charset="0"/>
              </a:rPr>
              <a:t>đến</a:t>
            </a:r>
            <a:r>
              <a:rPr lang="en-US" altLang="vi-VN" sz="2000" b="1" dirty="0">
                <a:solidFill>
                  <a:srgbClr val="000099"/>
                </a:solidFill>
                <a:latin typeface="Times New Roman" panose="02020603050405020304" pitchFamily="18" charset="0"/>
              </a:rPr>
              <a:t> 1850 .</a:t>
            </a:r>
          </a:p>
        </p:txBody>
      </p:sp>
      <p:sp>
        <p:nvSpPr>
          <p:cNvPr id="14" name="Rectangle 14">
            <a:extLst>
              <a:ext uri="{FF2B5EF4-FFF2-40B4-BE49-F238E27FC236}">
                <a16:creationId xmlns:a16="http://schemas.microsoft.com/office/drawing/2014/main" id="{106CDDA4-E9A2-D04C-AFA9-C5251EFE1783}"/>
              </a:ext>
            </a:extLst>
          </p:cNvPr>
          <p:cNvSpPr>
            <a:spLocks noChangeArrowheads="1"/>
          </p:cNvSpPr>
          <p:nvPr/>
        </p:nvSpPr>
        <p:spPr bwMode="auto">
          <a:xfrm>
            <a:off x="340894" y="3638550"/>
            <a:ext cx="5303415" cy="838200"/>
          </a:xfrm>
          <a:prstGeom prst="rect">
            <a:avLst/>
          </a:prstGeom>
          <a:gradFill rotWithShape="1">
            <a:gsLst>
              <a:gs pos="0">
                <a:srgbClr val="FDD1B3"/>
              </a:gs>
              <a:gs pos="50000">
                <a:srgbClr val="FFFFFF"/>
              </a:gs>
              <a:gs pos="100000">
                <a:srgbClr val="FDD1B3"/>
              </a:gs>
            </a:gsLst>
            <a:lin ang="5400000" scaled="1"/>
          </a:gradFill>
          <a:ln>
            <a:noFill/>
          </a:ln>
          <a:effectLst/>
          <a:extLst>
            <a:ext uri="{91240B29-F687-4F45-9708-019B960494DF}">
              <a14:hiddenLine xmlns:a14="http://schemas.microsoft.com/office/drawing/2010/main" w="9525">
                <a:solidFill>
                  <a:srgbClr val="5F85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Char char="-"/>
            </a:pPr>
            <a:r>
              <a:rPr lang="en-US" altLang="vi-VN" sz="2000" b="1" dirty="0">
                <a:solidFill>
                  <a:srgbClr val="000099"/>
                </a:solidFill>
                <a:latin typeface="Times New Roman" panose="02020603050405020304" pitchFamily="18" charset="0"/>
              </a:rPr>
              <a:t> </a:t>
            </a:r>
            <a:r>
              <a:rPr lang="en-US" altLang="vi-VN" sz="2000" b="1" dirty="0" err="1">
                <a:solidFill>
                  <a:srgbClr val="000099"/>
                </a:solidFill>
                <a:latin typeface="Times New Roman" panose="02020603050405020304" pitchFamily="18" charset="0"/>
              </a:rPr>
              <a:t>Đức</a:t>
            </a:r>
            <a:r>
              <a:rPr lang="en-US" altLang="vi-VN" sz="2000" b="1" dirty="0">
                <a:solidFill>
                  <a:srgbClr val="000099"/>
                </a:solidFill>
                <a:latin typeface="Times New Roman" panose="02020603050405020304" pitchFamily="18" charset="0"/>
              </a:rPr>
              <a:t>: </a:t>
            </a:r>
            <a:r>
              <a:rPr lang="en-US" altLang="vi-VN" sz="2000" b="1" dirty="0" err="1">
                <a:solidFill>
                  <a:srgbClr val="000099"/>
                </a:solidFill>
                <a:latin typeface="Times New Roman" panose="02020603050405020304" pitchFamily="18" charset="0"/>
              </a:rPr>
              <a:t>Diễn</a:t>
            </a:r>
            <a:r>
              <a:rPr lang="en-US" altLang="vi-VN" sz="2000" b="1" dirty="0">
                <a:solidFill>
                  <a:srgbClr val="000099"/>
                </a:solidFill>
                <a:latin typeface="Times New Roman" panose="02020603050405020304" pitchFamily="18" charset="0"/>
              </a:rPr>
              <a:t> ra </a:t>
            </a:r>
            <a:r>
              <a:rPr lang="en-US" altLang="vi-VN" sz="2000" b="1" dirty="0" err="1">
                <a:solidFill>
                  <a:srgbClr val="000099"/>
                </a:solidFill>
                <a:latin typeface="Times New Roman" panose="02020603050405020304" pitchFamily="18" charset="0"/>
              </a:rPr>
              <a:t>những</a:t>
            </a:r>
            <a:r>
              <a:rPr lang="en-US" altLang="vi-VN" sz="2000" b="1" dirty="0">
                <a:solidFill>
                  <a:srgbClr val="000099"/>
                </a:solidFill>
                <a:latin typeface="Times New Roman" panose="02020603050405020304" pitchFamily="18" charset="0"/>
              </a:rPr>
              <a:t> </a:t>
            </a:r>
            <a:r>
              <a:rPr lang="en-US" altLang="vi-VN" sz="2000" b="1" dirty="0" err="1">
                <a:solidFill>
                  <a:srgbClr val="000099"/>
                </a:solidFill>
                <a:latin typeface="Times New Roman" panose="02020603050405020304" pitchFamily="18" charset="0"/>
              </a:rPr>
              <a:t>năm</a:t>
            </a:r>
            <a:r>
              <a:rPr lang="en-US" altLang="vi-VN" sz="2000" b="1" dirty="0">
                <a:solidFill>
                  <a:srgbClr val="000099"/>
                </a:solidFill>
                <a:latin typeface="Times New Roman" panose="02020603050405020304" pitchFamily="18" charset="0"/>
              </a:rPr>
              <a:t> 40 </a:t>
            </a:r>
            <a:r>
              <a:rPr lang="en-US" altLang="vi-VN" sz="2000" b="1" dirty="0" err="1">
                <a:solidFill>
                  <a:srgbClr val="000099"/>
                </a:solidFill>
                <a:latin typeface="Times New Roman" panose="02020603050405020304" pitchFamily="18" charset="0"/>
              </a:rPr>
              <a:t>của</a:t>
            </a:r>
            <a:r>
              <a:rPr lang="en-US" altLang="vi-VN" sz="2000" b="1" dirty="0">
                <a:solidFill>
                  <a:srgbClr val="000099"/>
                </a:solidFill>
                <a:latin typeface="Times New Roman" panose="02020603050405020304" pitchFamily="18" charset="0"/>
              </a:rPr>
              <a:t> </a:t>
            </a:r>
            <a:r>
              <a:rPr lang="en-US" altLang="vi-VN" sz="2000" b="1" dirty="0" err="1">
                <a:solidFill>
                  <a:srgbClr val="000099"/>
                </a:solidFill>
                <a:latin typeface="Times New Roman" panose="02020603050405020304" pitchFamily="18" charset="0"/>
              </a:rPr>
              <a:t>thế</a:t>
            </a:r>
            <a:r>
              <a:rPr lang="en-US" altLang="vi-VN" sz="2000" b="1" dirty="0">
                <a:solidFill>
                  <a:srgbClr val="000099"/>
                </a:solidFill>
                <a:latin typeface="Times New Roman" panose="02020603050405020304" pitchFamily="18" charset="0"/>
              </a:rPr>
              <a:t> </a:t>
            </a:r>
            <a:r>
              <a:rPr lang="en-US" altLang="vi-VN" sz="2000" b="1" dirty="0" err="1">
                <a:solidFill>
                  <a:srgbClr val="000099"/>
                </a:solidFill>
                <a:latin typeface="Times New Roman" panose="02020603050405020304" pitchFamily="18" charset="0"/>
              </a:rPr>
              <a:t>kỷ</a:t>
            </a:r>
            <a:r>
              <a:rPr lang="en-US" altLang="vi-VN" sz="2000" b="1" dirty="0">
                <a:solidFill>
                  <a:srgbClr val="000099"/>
                </a:solidFill>
                <a:latin typeface="Times New Roman" panose="02020603050405020304" pitchFamily="18" charset="0"/>
              </a:rPr>
              <a:t> XIX</a:t>
            </a:r>
          </a:p>
        </p:txBody>
      </p:sp>
    </p:spTree>
    <p:extLst>
      <p:ext uri="{BB962C8B-B14F-4D97-AF65-F5344CB8AC3E}">
        <p14:creationId xmlns:p14="http://schemas.microsoft.com/office/powerpoint/2010/main" val="738916002"/>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checkerboard(across)">
                                          <p:cBhvr>
                                            <p:cTn id="13" dur="500"/>
                                            <p:tgtEl>
                                              <p:spTgt spid="12"/>
                                            </p:tgtEl>
                                          </p:cBhvr>
                                        </p:animEffect>
                                      </p:childTnLst>
                                    </p:cTn>
                                  </p:par>
                                  <p:par>
                                    <p:cTn id="14" presetID="5" presetClass="entr" presetSubtype="1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heckerboard(across)">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1000" fill="hold"/>
                                            <p:tgtEl>
                                              <p:spTgt spid="13"/>
                                            </p:tgtEl>
                                            <p:attrNameLst>
                                              <p:attrName>ppt_x</p:attrName>
                                            </p:attrNameLst>
                                          </p:cBhvr>
                                          <p:tavLst>
                                            <p:tav tm="0">
                                              <p:val>
                                                <p:strVal val="#ppt_x-.2"/>
                                              </p:val>
                                            </p:tav>
                                            <p:tav tm="100000">
                                              <p:val>
                                                <p:strVal val="#ppt_x"/>
                                              </p:val>
                                            </p:tav>
                                          </p:tavLst>
                                        </p:anim>
                                        <p:anim calcmode="lin" valueType="num">
                                          <p:cBhvr>
                                            <p:cTn id="22"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1000" fill="hold"/>
                                            <p:tgtEl>
                                              <p:spTgt spid="14"/>
                                            </p:tgtEl>
                                            <p:attrNameLst>
                                              <p:attrName>ppt_x</p:attrName>
                                            </p:attrNameLst>
                                          </p:cBhvr>
                                          <p:tavLst>
                                            <p:tav tm="0">
                                              <p:val>
                                                <p:strVal val="#ppt_x-.2"/>
                                              </p:val>
                                            </p:tav>
                                            <p:tav tm="100000">
                                              <p:val>
                                                <p:strVal val="#ppt_x"/>
                                              </p:val>
                                            </p:tav>
                                          </p:tavLst>
                                        </p:anim>
                                        <p:anim calcmode="lin" valueType="num">
                                          <p:cBhvr>
                                            <p:cTn id="29"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checkerboard(across)">
                                          <p:cBhvr>
                                            <p:cTn id="13" dur="500"/>
                                            <p:tgtEl>
                                              <p:spTgt spid="12"/>
                                            </p:tgtEl>
                                          </p:cBhvr>
                                        </p:animEffect>
                                      </p:childTnLst>
                                    </p:cTn>
                                  </p:par>
                                  <p:par>
                                    <p:cTn id="14" presetID="5" presetClass="entr" presetSubtype="1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heckerboard(across)">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1000" fill="hold"/>
                                            <p:tgtEl>
                                              <p:spTgt spid="13"/>
                                            </p:tgtEl>
                                            <p:attrNameLst>
                                              <p:attrName>ppt_x</p:attrName>
                                            </p:attrNameLst>
                                          </p:cBhvr>
                                          <p:tavLst>
                                            <p:tav tm="0">
                                              <p:val>
                                                <p:strVal val="#ppt_x-.2"/>
                                              </p:val>
                                            </p:tav>
                                            <p:tav tm="100000">
                                              <p:val>
                                                <p:strVal val="#ppt_x"/>
                                              </p:val>
                                            </p:tav>
                                          </p:tavLst>
                                        </p:anim>
                                        <p:anim calcmode="lin" valueType="num">
                                          <p:cBhvr>
                                            <p:cTn id="22"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1000" fill="hold"/>
                                            <p:tgtEl>
                                              <p:spTgt spid="14"/>
                                            </p:tgtEl>
                                            <p:attrNameLst>
                                              <p:attrName>ppt_x</p:attrName>
                                            </p:attrNameLst>
                                          </p:cBhvr>
                                          <p:tavLst>
                                            <p:tav tm="0">
                                              <p:val>
                                                <p:strVal val="#ppt_x-.2"/>
                                              </p:val>
                                            </p:tav>
                                            <p:tav tm="100000">
                                              <p:val>
                                                <p:strVal val="#ppt_x"/>
                                              </p:val>
                                            </p:tav>
                                          </p:tavLst>
                                        </p:anim>
                                        <p:anim calcmode="lin" valueType="num">
                                          <p:cBhvr>
                                            <p:cTn id="29"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ưởng đơn giản nhưng hóa ra rất nhiều người không biết lá cờ nước Anh trông  như thế nào">
            <a:extLst>
              <a:ext uri="{FF2B5EF4-FFF2-40B4-BE49-F238E27FC236}">
                <a16:creationId xmlns:a16="http://schemas.microsoft.com/office/drawing/2014/main" id="{880560E3-F5FE-E046-A096-163D72477A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 y="0"/>
            <a:ext cx="4495800" cy="25717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28" name="Picture 4" descr="Tháp đồng hồ Big Ben - Big Ben | Yeudulich">
            <a:extLst>
              <a:ext uri="{FF2B5EF4-FFF2-40B4-BE49-F238E27FC236}">
                <a16:creationId xmlns:a16="http://schemas.microsoft.com/office/drawing/2014/main" id="{91C8D37D-7448-D04B-939F-6F56086C39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4568" y="-9906"/>
            <a:ext cx="4599432" cy="257175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anchester United F.C. – Wikipedia tiếng Việt">
            <a:extLst>
              <a:ext uri="{FF2B5EF4-FFF2-40B4-BE49-F238E27FC236}">
                <a16:creationId xmlns:a16="http://schemas.microsoft.com/office/drawing/2014/main" id="{6824224A-263F-4740-960A-74AFB52706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2647950"/>
            <a:ext cx="4300728" cy="246430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London Map Poster | JUNIQE">
            <a:extLst>
              <a:ext uri="{FF2B5EF4-FFF2-40B4-BE49-F238E27FC236}">
                <a16:creationId xmlns:a16="http://schemas.microsoft.com/office/drawing/2014/main" id="{3A76C069-BE2C-454E-B938-6C0E2D5F331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995" t="7037" r="4972" b="7037"/>
          <a:stretch/>
        </p:blipFill>
        <p:spPr bwMode="auto">
          <a:xfrm>
            <a:off x="4632962" y="2583181"/>
            <a:ext cx="4511038" cy="2571750"/>
          </a:xfrm>
          <a:prstGeom prst="roundRect">
            <a:avLst>
              <a:gd name="adj" fmla="val 6000"/>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6504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heckerboard(across)">
                                      <p:cBhvr>
                                        <p:cTn id="7" dur="500"/>
                                        <p:tgtEl>
                                          <p:spTgt spid="1026"/>
                                        </p:tgtEl>
                                      </p:cBhvr>
                                    </p:animEffect>
                                  </p:childTnLst>
                                </p:cTn>
                              </p:par>
                              <p:par>
                                <p:cTn id="8" presetID="5" presetClass="entr" presetSubtype="10"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checkerboard(across)">
                                      <p:cBhvr>
                                        <p:cTn id="10" dur="500"/>
                                        <p:tgtEl>
                                          <p:spTgt spid="1028"/>
                                        </p:tgtEl>
                                      </p:cBhvr>
                                    </p:animEffect>
                                  </p:childTnLst>
                                </p:cTn>
                              </p:par>
                              <p:par>
                                <p:cTn id="11" presetID="5" presetClass="entr" presetSubtype="10" fill="hold" nodeType="withEffect">
                                  <p:stCondLst>
                                    <p:cond delay="0"/>
                                  </p:stCondLst>
                                  <p:childTnLst>
                                    <p:set>
                                      <p:cBhvr>
                                        <p:cTn id="12" dur="1" fill="hold">
                                          <p:stCondLst>
                                            <p:cond delay="0"/>
                                          </p:stCondLst>
                                        </p:cTn>
                                        <p:tgtEl>
                                          <p:spTgt spid="1030"/>
                                        </p:tgtEl>
                                        <p:attrNameLst>
                                          <p:attrName>style.visibility</p:attrName>
                                        </p:attrNameLst>
                                      </p:cBhvr>
                                      <p:to>
                                        <p:strVal val="visible"/>
                                      </p:to>
                                    </p:set>
                                    <p:animEffect transition="in" filter="checkerboard(across)">
                                      <p:cBhvr>
                                        <p:cTn id="13" dur="500"/>
                                        <p:tgtEl>
                                          <p:spTgt spid="1030"/>
                                        </p:tgtEl>
                                      </p:cBhvr>
                                    </p:animEffect>
                                  </p:childTnLst>
                                </p:cTn>
                              </p:par>
                              <p:par>
                                <p:cTn id="14" presetID="5" presetClass="entr" presetSubtype="10" fill="hold" nodeType="withEffect">
                                  <p:stCondLst>
                                    <p:cond delay="0"/>
                                  </p:stCondLst>
                                  <p:childTnLst>
                                    <p:set>
                                      <p:cBhvr>
                                        <p:cTn id="15" dur="1" fill="hold">
                                          <p:stCondLst>
                                            <p:cond delay="0"/>
                                          </p:stCondLst>
                                        </p:cTn>
                                        <p:tgtEl>
                                          <p:spTgt spid="1032"/>
                                        </p:tgtEl>
                                        <p:attrNameLst>
                                          <p:attrName>style.visibility</p:attrName>
                                        </p:attrNameLst>
                                      </p:cBhvr>
                                      <p:to>
                                        <p:strVal val="visible"/>
                                      </p:to>
                                    </p:set>
                                    <p:animEffect transition="in" filter="checkerboard(across)">
                                      <p:cBhvr>
                                        <p:cTn id="16" dur="500"/>
                                        <p:tgtEl>
                                          <p:spTgt spid="1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978"/>
        <p:cNvGrpSpPr/>
        <p:nvPr/>
      </p:nvGrpSpPr>
      <p:grpSpPr>
        <a:xfrm>
          <a:off x="0" y="0"/>
          <a:ext cx="0" cy="0"/>
          <a:chOff x="0" y="0"/>
          <a:chExt cx="0" cy="0"/>
        </a:xfrm>
      </p:grpSpPr>
      <p:pic>
        <p:nvPicPr>
          <p:cNvPr id="9" name="Picture 8">
            <a:extLst>
              <a:ext uri="{FF2B5EF4-FFF2-40B4-BE49-F238E27FC236}">
                <a16:creationId xmlns:a16="http://schemas.microsoft.com/office/drawing/2014/main" id="{BAE6651E-1A16-F547-B927-81C17F701EF7}"/>
              </a:ext>
            </a:extLst>
          </p:cNvPr>
          <p:cNvPicPr>
            <a:picLocks noChangeAspect="1"/>
          </p:cNvPicPr>
          <p:nvPr/>
        </p:nvPicPr>
        <p:blipFill>
          <a:blip r:embed="rId3"/>
          <a:stretch>
            <a:fillRect/>
          </a:stretch>
        </p:blipFill>
        <p:spPr>
          <a:xfrm>
            <a:off x="6705600" y="1962150"/>
            <a:ext cx="2876550" cy="2876550"/>
          </a:xfrm>
          <a:prstGeom prst="rect">
            <a:avLst/>
          </a:prstGeom>
          <a:effectLst>
            <a:reflection endPos="33978" dir="5400000" sy="-100000" algn="bl" rotWithShape="0"/>
          </a:effectLst>
        </p:spPr>
      </p:pic>
      <p:sp>
        <p:nvSpPr>
          <p:cNvPr id="2" name="Rectangle 1">
            <a:extLst>
              <a:ext uri="{FF2B5EF4-FFF2-40B4-BE49-F238E27FC236}">
                <a16:creationId xmlns:a16="http://schemas.microsoft.com/office/drawing/2014/main" id="{557DDC95-77C8-434A-A529-3E5503396EEF}"/>
              </a:ext>
            </a:extLst>
          </p:cNvPr>
          <p:cNvSpPr/>
          <p:nvPr/>
        </p:nvSpPr>
        <p:spPr>
          <a:xfrm>
            <a:off x="252502" y="438150"/>
            <a:ext cx="8638995" cy="646331"/>
          </a:xfrm>
          <a:prstGeom prst="rect">
            <a:avLst/>
          </a:prstGeom>
        </p:spPr>
        <p:txBody>
          <a:bodyPr wrap="square">
            <a:spAutoFit/>
          </a:bodyPr>
          <a:lstStyle/>
          <a:p>
            <a:pPr algn="ctr">
              <a:spcBef>
                <a:spcPct val="0"/>
              </a:spcBef>
              <a:buClrTx/>
              <a:buFontTx/>
              <a:buNone/>
            </a:pPr>
            <a:r>
              <a:rPr lang="en-US" altLang="vi-VN" sz="3600" b="1" dirty="0">
                <a:solidFill>
                  <a:schemeClr val="bg2"/>
                </a:solidFill>
                <a:latin typeface="Snell Roundhand" panose="02000603080000090004" pitchFamily="2" charset="77"/>
              </a:rPr>
              <a:t>2. </a:t>
            </a:r>
            <a:r>
              <a:rPr lang="en-US" altLang="vi-VN" sz="3600" b="1" dirty="0" err="1">
                <a:solidFill>
                  <a:schemeClr val="bg2"/>
                </a:solidFill>
                <a:latin typeface="Snell Roundhand" panose="02000603080000090004" pitchFamily="2" charset="77"/>
              </a:rPr>
              <a:t>Cách</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mạng</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công</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nghiệp</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ở</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Pháp</a:t>
            </a:r>
            <a:r>
              <a:rPr lang="en-US" altLang="vi-VN" sz="3600" b="1" dirty="0">
                <a:solidFill>
                  <a:schemeClr val="bg2"/>
                </a:solidFill>
                <a:latin typeface="Snell Roundhand" panose="02000603080000090004" pitchFamily="2" charset="77"/>
              </a:rPr>
              <a:t> , </a:t>
            </a:r>
            <a:r>
              <a:rPr lang="en-US" altLang="vi-VN" sz="3600" b="1" dirty="0" err="1">
                <a:solidFill>
                  <a:schemeClr val="bg2"/>
                </a:solidFill>
                <a:latin typeface="Snell Roundhand" panose="02000603080000090004" pitchFamily="2" charset="77"/>
              </a:rPr>
              <a:t>Đức</a:t>
            </a:r>
            <a:endParaRPr lang="en-US" altLang="vi-VN" sz="3600" b="1" dirty="0">
              <a:solidFill>
                <a:schemeClr val="bg2"/>
              </a:solidFill>
              <a:latin typeface="Snell Roundhand" panose="02000603080000090004" pitchFamily="2" charset="77"/>
            </a:endParaRPr>
          </a:p>
        </p:txBody>
      </p:sp>
      <p:grpSp>
        <p:nvGrpSpPr>
          <p:cNvPr id="12" name="Group 11">
            <a:extLst>
              <a:ext uri="{FF2B5EF4-FFF2-40B4-BE49-F238E27FC236}">
                <a16:creationId xmlns:a16="http://schemas.microsoft.com/office/drawing/2014/main" id="{5C8371BA-40D5-2B45-BA23-D0FB8540A9C0}"/>
              </a:ext>
            </a:extLst>
          </p:cNvPr>
          <p:cNvGrpSpPr/>
          <p:nvPr/>
        </p:nvGrpSpPr>
        <p:grpSpPr>
          <a:xfrm>
            <a:off x="4419600" y="438150"/>
            <a:ext cx="3333750" cy="2585144"/>
            <a:chOff x="1600200" y="1045939"/>
            <a:chExt cx="3435879" cy="1938813"/>
          </a:xfrm>
        </p:grpSpPr>
        <p:sp>
          <p:nvSpPr>
            <p:cNvPr id="10" name="Oval Callout 9">
              <a:extLst>
                <a:ext uri="{FF2B5EF4-FFF2-40B4-BE49-F238E27FC236}">
                  <a16:creationId xmlns:a16="http://schemas.microsoft.com/office/drawing/2014/main" id="{5BDE6390-522F-6642-8AF4-71890C81C94D}"/>
                </a:ext>
              </a:extLst>
            </p:cNvPr>
            <p:cNvSpPr/>
            <p:nvPr/>
          </p:nvSpPr>
          <p:spPr>
            <a:xfrm>
              <a:off x="1600200" y="1045939"/>
              <a:ext cx="3435879" cy="1753969"/>
            </a:xfrm>
            <a:prstGeom prst="wedgeEllipseCallout">
              <a:avLst>
                <a:gd name="adj1" fmla="val 39294"/>
                <a:gd name="adj2" fmla="val 4991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3" name="Rectangle 2">
              <a:extLst>
                <a:ext uri="{FF2B5EF4-FFF2-40B4-BE49-F238E27FC236}">
                  <a16:creationId xmlns:a16="http://schemas.microsoft.com/office/drawing/2014/main" id="{C6E41706-524E-5B49-AC69-BA77BEA6B585}"/>
                </a:ext>
              </a:extLst>
            </p:cNvPr>
            <p:cNvSpPr/>
            <p:nvPr/>
          </p:nvSpPr>
          <p:spPr>
            <a:xfrm>
              <a:off x="1868415" y="1415092"/>
              <a:ext cx="3167664" cy="1569660"/>
            </a:xfrm>
            <a:prstGeom prst="rect">
              <a:avLst/>
            </a:prstGeom>
          </p:spPr>
          <p:txBody>
            <a:bodyPr wrap="square">
              <a:spAutoFit/>
            </a:bodyPr>
            <a:lstStyle/>
            <a:p>
              <a:pPr lvl="0" algn="ctr" fontAlgn="base">
                <a:spcBef>
                  <a:spcPct val="0"/>
                </a:spcBef>
                <a:spcAft>
                  <a:spcPct val="0"/>
                </a:spcAft>
                <a:buClrTx/>
              </a:pPr>
              <a:r>
                <a:rPr lang="en-US" altLang="vi-VN" sz="2400" kern="1200" dirty="0" err="1">
                  <a:solidFill>
                    <a:srgbClr val="FF0000"/>
                  </a:solidFill>
                  <a:latin typeface="Times New Roman" panose="02020603050405020304" pitchFamily="18" charset="0"/>
                  <a:ea typeface="+mn-ea"/>
                  <a:cs typeface="+mn-cs"/>
                </a:rPr>
                <a:t>Kết</a:t>
              </a:r>
              <a:r>
                <a:rPr lang="en-US" altLang="vi-VN" sz="2400" kern="1200" dirty="0">
                  <a:solidFill>
                    <a:srgbClr val="FF0000"/>
                  </a:solidFill>
                  <a:latin typeface="Times New Roman" panose="02020603050405020304" pitchFamily="18" charset="0"/>
                  <a:ea typeface="+mn-ea"/>
                  <a:cs typeface="+mn-cs"/>
                </a:rPr>
                <a:t> </a:t>
              </a:r>
              <a:r>
                <a:rPr lang="en-US" altLang="vi-VN" sz="2400" kern="1200" dirty="0" err="1">
                  <a:solidFill>
                    <a:srgbClr val="FF0000"/>
                  </a:solidFill>
                  <a:latin typeface="Times New Roman" panose="02020603050405020304" pitchFamily="18" charset="0"/>
                  <a:ea typeface="+mn-ea"/>
                  <a:cs typeface="+mn-cs"/>
                </a:rPr>
                <a:t>quả</a:t>
              </a:r>
              <a:r>
                <a:rPr lang="en-US" altLang="vi-VN" sz="2400" kern="1200" dirty="0">
                  <a:solidFill>
                    <a:srgbClr val="FF0000"/>
                  </a:solidFill>
                  <a:latin typeface="Times New Roman" panose="02020603050405020304" pitchFamily="18" charset="0"/>
                  <a:ea typeface="+mn-ea"/>
                  <a:cs typeface="+mn-cs"/>
                </a:rPr>
                <a:t>  </a:t>
              </a:r>
              <a:r>
                <a:rPr lang="en-US" altLang="vi-VN" sz="2400" kern="1200" dirty="0" err="1">
                  <a:solidFill>
                    <a:srgbClr val="FF0000"/>
                  </a:solidFill>
                  <a:latin typeface="Times New Roman" panose="02020603050405020304" pitchFamily="18" charset="0"/>
                  <a:ea typeface="+mn-ea"/>
                  <a:cs typeface="+mn-cs"/>
                </a:rPr>
                <a:t>đạt</a:t>
              </a:r>
              <a:r>
                <a:rPr lang="en-US" altLang="vi-VN" sz="2400" kern="1200" dirty="0">
                  <a:solidFill>
                    <a:srgbClr val="FF0000"/>
                  </a:solidFill>
                  <a:latin typeface="Times New Roman" panose="02020603050405020304" pitchFamily="18" charset="0"/>
                  <a:ea typeface="+mn-ea"/>
                  <a:cs typeface="+mn-cs"/>
                </a:rPr>
                <a:t> </a:t>
              </a:r>
              <a:r>
                <a:rPr lang="en-US" altLang="vi-VN" sz="2400" kern="1200" dirty="0" err="1">
                  <a:solidFill>
                    <a:srgbClr val="FF0000"/>
                  </a:solidFill>
                  <a:latin typeface="Times New Roman" panose="02020603050405020304" pitchFamily="18" charset="0"/>
                  <a:ea typeface="+mn-ea"/>
                  <a:cs typeface="+mn-cs"/>
                </a:rPr>
                <a:t>được</a:t>
              </a:r>
              <a:r>
                <a:rPr lang="en-US" altLang="vi-VN" sz="2400" kern="1200" dirty="0">
                  <a:solidFill>
                    <a:srgbClr val="FF0000"/>
                  </a:solidFill>
                  <a:latin typeface="Times New Roman" panose="02020603050405020304" pitchFamily="18" charset="0"/>
                  <a:ea typeface="+mn-ea"/>
                  <a:cs typeface="+mn-cs"/>
                </a:rPr>
                <a:t> ? </a:t>
              </a:r>
              <a:r>
                <a:rPr lang="en-US" altLang="vi-VN" sz="2400" kern="1200" dirty="0" err="1">
                  <a:solidFill>
                    <a:srgbClr val="FF0000"/>
                  </a:solidFill>
                  <a:latin typeface="Times New Roman" panose="02020603050405020304" pitchFamily="18" charset="0"/>
                </a:rPr>
                <a:t>cách</a:t>
              </a:r>
              <a:r>
                <a:rPr lang="en-US" altLang="vi-VN" sz="2400" kern="1200" dirty="0">
                  <a:solidFill>
                    <a:srgbClr val="FF0000"/>
                  </a:solidFill>
                  <a:latin typeface="Times New Roman" panose="02020603050405020304" pitchFamily="18" charset="0"/>
                </a:rPr>
                <a:t>  </a:t>
              </a:r>
              <a:r>
                <a:rPr lang="en-US" altLang="vi-VN" sz="2400" kern="1200" dirty="0" err="1">
                  <a:solidFill>
                    <a:srgbClr val="FF0000"/>
                  </a:solidFill>
                  <a:latin typeface="Times New Roman" panose="02020603050405020304" pitchFamily="18" charset="0"/>
                </a:rPr>
                <a:t>mạng</a:t>
              </a:r>
              <a:r>
                <a:rPr lang="en-US" altLang="vi-VN" sz="2400" kern="1200" dirty="0">
                  <a:solidFill>
                    <a:srgbClr val="FF0000"/>
                  </a:solidFill>
                  <a:latin typeface="Times New Roman" panose="02020603050405020304" pitchFamily="18" charset="0"/>
                </a:rPr>
                <a:t> </a:t>
              </a:r>
              <a:r>
                <a:rPr lang="en-US" altLang="vi-VN" sz="2400" kern="1200" dirty="0" err="1">
                  <a:solidFill>
                    <a:srgbClr val="FF0000"/>
                  </a:solidFill>
                  <a:latin typeface="Times New Roman" panose="02020603050405020304" pitchFamily="18" charset="0"/>
                </a:rPr>
                <a:t>công</a:t>
              </a:r>
              <a:r>
                <a:rPr lang="en-US" altLang="vi-VN" sz="2400" kern="1200" dirty="0">
                  <a:solidFill>
                    <a:srgbClr val="FF0000"/>
                  </a:solidFill>
                  <a:latin typeface="Times New Roman" panose="02020603050405020304" pitchFamily="18" charset="0"/>
                </a:rPr>
                <a:t> </a:t>
              </a:r>
              <a:r>
                <a:rPr lang="en-US" altLang="vi-VN" sz="2400" kern="1200" dirty="0" err="1">
                  <a:solidFill>
                    <a:srgbClr val="FF0000"/>
                  </a:solidFill>
                  <a:latin typeface="Times New Roman" panose="02020603050405020304" pitchFamily="18" charset="0"/>
                </a:rPr>
                <a:t>nghiệp</a:t>
              </a:r>
              <a:r>
                <a:rPr lang="en-US" altLang="vi-VN" sz="2400" kern="1200" dirty="0">
                  <a:solidFill>
                    <a:srgbClr val="FF0000"/>
                  </a:solidFill>
                  <a:latin typeface="Times New Roman" panose="02020603050405020304" pitchFamily="18" charset="0"/>
                </a:rPr>
                <a:t> </a:t>
              </a:r>
              <a:r>
                <a:rPr lang="en-US" altLang="vi-VN" sz="2400" kern="1200" dirty="0" err="1">
                  <a:solidFill>
                    <a:srgbClr val="FF0000"/>
                  </a:solidFill>
                  <a:latin typeface="Times New Roman" panose="02020603050405020304" pitchFamily="18" charset="0"/>
                </a:rPr>
                <a:t>ở</a:t>
              </a:r>
              <a:r>
                <a:rPr lang="en-US" altLang="vi-VN" sz="2400" kern="1200" dirty="0">
                  <a:solidFill>
                    <a:srgbClr val="FF0000"/>
                  </a:solidFill>
                  <a:latin typeface="Times New Roman" panose="02020603050405020304" pitchFamily="18" charset="0"/>
                </a:rPr>
                <a:t>  </a:t>
              </a:r>
              <a:r>
                <a:rPr lang="en-US" altLang="vi-VN" sz="2400" kern="1200" dirty="0" err="1">
                  <a:solidFill>
                    <a:srgbClr val="FF0000"/>
                  </a:solidFill>
                  <a:latin typeface="Times New Roman" panose="02020603050405020304" pitchFamily="18" charset="0"/>
                </a:rPr>
                <a:t>Pháp</a:t>
              </a:r>
              <a:r>
                <a:rPr lang="en-US" altLang="vi-VN" sz="2400" kern="1200" dirty="0">
                  <a:solidFill>
                    <a:srgbClr val="FF0000"/>
                  </a:solidFill>
                  <a:latin typeface="Times New Roman" panose="02020603050405020304" pitchFamily="18" charset="0"/>
                </a:rPr>
                <a:t>, </a:t>
              </a:r>
              <a:r>
                <a:rPr lang="en-US" altLang="vi-VN" sz="2400" kern="1200" dirty="0" err="1">
                  <a:solidFill>
                    <a:srgbClr val="FF0000"/>
                  </a:solidFill>
                  <a:latin typeface="Times New Roman" panose="02020603050405020304" pitchFamily="18" charset="0"/>
                </a:rPr>
                <a:t>Đức</a:t>
              </a:r>
              <a:r>
                <a:rPr lang="en-US" altLang="vi-VN" sz="2400" kern="1200" dirty="0">
                  <a:solidFill>
                    <a:srgbClr val="FF0000"/>
                  </a:solidFill>
                  <a:latin typeface="Times New Roman" panose="02020603050405020304" pitchFamily="18" charset="0"/>
                </a:rPr>
                <a:t>?</a:t>
              </a:r>
              <a:r>
                <a:rPr lang="en-US" altLang="vi-VN" sz="2400" kern="1200" dirty="0">
                  <a:solidFill>
                    <a:srgbClr val="FF0000"/>
                  </a:solidFill>
                  <a:latin typeface="Times New Roman" panose="02020603050405020304" pitchFamily="18" charset="0"/>
                  <a:ea typeface="+mn-ea"/>
                  <a:cs typeface="+mn-cs"/>
                </a:rPr>
                <a:t> </a:t>
              </a:r>
            </a:p>
          </p:txBody>
        </p:sp>
      </p:grpSp>
      <p:sp>
        <p:nvSpPr>
          <p:cNvPr id="11" name="Rectangle 7">
            <a:extLst>
              <a:ext uri="{FF2B5EF4-FFF2-40B4-BE49-F238E27FC236}">
                <a16:creationId xmlns:a16="http://schemas.microsoft.com/office/drawing/2014/main" id="{DDA8B58C-2CF1-B042-B2D0-20F790FB0A7D}"/>
              </a:ext>
            </a:extLst>
          </p:cNvPr>
          <p:cNvSpPr>
            <a:spLocks noChangeArrowheads="1"/>
          </p:cNvSpPr>
          <p:nvPr/>
        </p:nvSpPr>
        <p:spPr bwMode="auto">
          <a:xfrm>
            <a:off x="384805" y="1809750"/>
            <a:ext cx="3878590" cy="838200"/>
          </a:xfrm>
          <a:prstGeom prst="rect">
            <a:avLst/>
          </a:prstGeom>
          <a:gradFill rotWithShape="1">
            <a:gsLst>
              <a:gs pos="0">
                <a:srgbClr val="FDD1B3"/>
              </a:gs>
              <a:gs pos="50000">
                <a:srgbClr val="FFFFFF"/>
              </a:gs>
              <a:gs pos="100000">
                <a:srgbClr val="FDD1B3"/>
              </a:gs>
            </a:gsLst>
            <a:lin ang="5400000" scaled="1"/>
          </a:gradFill>
          <a:ln>
            <a:noFill/>
          </a:ln>
          <a:effectLst/>
          <a:extLst>
            <a:ext uri="{91240B29-F687-4F45-9708-019B960494DF}">
              <a14:hiddenLine xmlns:a14="http://schemas.microsoft.com/office/drawing/2010/main" w="9525">
                <a:solidFill>
                  <a:srgbClr val="5F85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Char char="-"/>
            </a:pPr>
            <a:r>
              <a:rPr lang="en-US" altLang="vi-VN" sz="2000" b="1" dirty="0" err="1">
                <a:solidFill>
                  <a:srgbClr val="000099"/>
                </a:solidFill>
                <a:latin typeface="Times New Roman" panose="02020603050405020304" pitchFamily="18" charset="0"/>
              </a:rPr>
              <a:t>Pháp</a:t>
            </a:r>
            <a:r>
              <a:rPr lang="en-US" altLang="vi-VN" sz="2000" b="1" dirty="0">
                <a:solidFill>
                  <a:srgbClr val="000099"/>
                </a:solidFill>
                <a:latin typeface="Times New Roman" panose="02020603050405020304" pitchFamily="18" charset="0"/>
              </a:rPr>
              <a:t>: </a:t>
            </a:r>
            <a:r>
              <a:rPr lang="en-US" altLang="vi-VN" sz="2000" b="1" dirty="0" err="1">
                <a:solidFill>
                  <a:srgbClr val="000099"/>
                </a:solidFill>
                <a:latin typeface="Times New Roman" panose="02020603050405020304" pitchFamily="18" charset="0"/>
              </a:rPr>
              <a:t>Kinh</a:t>
            </a:r>
            <a:r>
              <a:rPr lang="en-US" altLang="vi-VN" sz="2000" b="1" dirty="0">
                <a:solidFill>
                  <a:srgbClr val="000099"/>
                </a:solidFill>
                <a:latin typeface="Times New Roman" panose="02020603050405020304" pitchFamily="18" charset="0"/>
              </a:rPr>
              <a:t> </a:t>
            </a:r>
            <a:r>
              <a:rPr lang="en-US" altLang="vi-VN" sz="2000" b="1" dirty="0" err="1">
                <a:solidFill>
                  <a:srgbClr val="000099"/>
                </a:solidFill>
                <a:latin typeface="Times New Roman" panose="02020603050405020304" pitchFamily="18" charset="0"/>
              </a:rPr>
              <a:t>tế</a:t>
            </a:r>
            <a:r>
              <a:rPr lang="en-US" altLang="vi-VN" sz="2000" b="1" dirty="0">
                <a:solidFill>
                  <a:srgbClr val="000099"/>
                </a:solidFill>
                <a:latin typeface="Times New Roman" panose="02020603050405020304" pitchFamily="18" charset="0"/>
              </a:rPr>
              <a:t> </a:t>
            </a:r>
            <a:r>
              <a:rPr lang="en-US" altLang="vi-VN" sz="2000" b="1" dirty="0" err="1">
                <a:solidFill>
                  <a:srgbClr val="000099"/>
                </a:solidFill>
                <a:latin typeface="Times New Roman" panose="02020603050405020304" pitchFamily="18" charset="0"/>
              </a:rPr>
              <a:t>phát</a:t>
            </a:r>
            <a:r>
              <a:rPr lang="en-US" altLang="vi-VN" sz="2000" b="1" dirty="0">
                <a:solidFill>
                  <a:srgbClr val="000099"/>
                </a:solidFill>
                <a:latin typeface="Times New Roman" panose="02020603050405020304" pitchFamily="18" charset="0"/>
              </a:rPr>
              <a:t> </a:t>
            </a:r>
            <a:r>
              <a:rPr lang="en-US" altLang="vi-VN" sz="2000" b="1" dirty="0" err="1">
                <a:solidFill>
                  <a:srgbClr val="000099"/>
                </a:solidFill>
                <a:latin typeface="Times New Roman" panose="02020603050405020304" pitchFamily="18" charset="0"/>
              </a:rPr>
              <a:t>triển</a:t>
            </a:r>
            <a:r>
              <a:rPr lang="en-US" altLang="vi-VN" sz="2000" b="1" dirty="0">
                <a:solidFill>
                  <a:srgbClr val="000099"/>
                </a:solidFill>
                <a:latin typeface="Times New Roman" panose="02020603050405020304" pitchFamily="18" charset="0"/>
              </a:rPr>
              <a:t>, </a:t>
            </a:r>
            <a:r>
              <a:rPr lang="en-US" altLang="vi-VN" sz="2000" b="1" dirty="0" err="1">
                <a:solidFill>
                  <a:srgbClr val="000099"/>
                </a:solidFill>
                <a:latin typeface="Times New Roman" panose="02020603050405020304" pitchFamily="18" charset="0"/>
              </a:rPr>
              <a:t>đứng</a:t>
            </a:r>
            <a:r>
              <a:rPr lang="en-US" altLang="vi-VN" sz="2000" b="1" dirty="0">
                <a:solidFill>
                  <a:srgbClr val="000099"/>
                </a:solidFill>
                <a:latin typeface="Times New Roman" panose="02020603050405020304" pitchFamily="18" charset="0"/>
              </a:rPr>
              <a:t> </a:t>
            </a:r>
          </a:p>
          <a:p>
            <a:pPr eaLnBrk="1" hangingPunct="1">
              <a:spcBef>
                <a:spcPct val="0"/>
              </a:spcBef>
              <a:buClrTx/>
              <a:buFontTx/>
              <a:buNone/>
            </a:pPr>
            <a:r>
              <a:rPr lang="en-US" altLang="vi-VN" sz="2000" b="1" dirty="0" err="1">
                <a:solidFill>
                  <a:srgbClr val="000099"/>
                </a:solidFill>
                <a:latin typeface="Times New Roman" panose="02020603050405020304" pitchFamily="18" charset="0"/>
              </a:rPr>
              <a:t>thứ</a:t>
            </a:r>
            <a:r>
              <a:rPr lang="en-US" altLang="vi-VN" sz="2000" b="1" dirty="0">
                <a:solidFill>
                  <a:srgbClr val="000099"/>
                </a:solidFill>
                <a:latin typeface="Times New Roman" panose="02020603050405020304" pitchFamily="18" charset="0"/>
              </a:rPr>
              <a:t> 2 </a:t>
            </a:r>
            <a:r>
              <a:rPr lang="en-US" altLang="vi-VN" sz="2000" b="1" dirty="0" err="1">
                <a:solidFill>
                  <a:srgbClr val="000099"/>
                </a:solidFill>
                <a:latin typeface="Times New Roman" panose="02020603050405020304" pitchFamily="18" charset="0"/>
              </a:rPr>
              <a:t>thế</a:t>
            </a:r>
            <a:r>
              <a:rPr lang="en-US" altLang="vi-VN" sz="2000" b="1" dirty="0">
                <a:solidFill>
                  <a:srgbClr val="000099"/>
                </a:solidFill>
                <a:latin typeface="Times New Roman" panose="02020603050405020304" pitchFamily="18" charset="0"/>
              </a:rPr>
              <a:t> </a:t>
            </a:r>
            <a:r>
              <a:rPr lang="en-US" altLang="vi-VN" sz="2000" b="1" dirty="0" err="1">
                <a:solidFill>
                  <a:srgbClr val="000099"/>
                </a:solidFill>
                <a:latin typeface="Times New Roman" panose="02020603050405020304" pitchFamily="18" charset="0"/>
              </a:rPr>
              <a:t>giới</a:t>
            </a:r>
            <a:r>
              <a:rPr lang="en-US" altLang="vi-VN" sz="2000" b="1" dirty="0">
                <a:solidFill>
                  <a:srgbClr val="000099"/>
                </a:solidFill>
                <a:latin typeface="Times New Roman" panose="02020603050405020304" pitchFamily="18" charset="0"/>
              </a:rPr>
              <a:t>.</a:t>
            </a:r>
          </a:p>
        </p:txBody>
      </p:sp>
      <p:sp>
        <p:nvSpPr>
          <p:cNvPr id="15" name="Rectangle 15">
            <a:extLst>
              <a:ext uri="{FF2B5EF4-FFF2-40B4-BE49-F238E27FC236}">
                <a16:creationId xmlns:a16="http://schemas.microsoft.com/office/drawing/2014/main" id="{69C3A833-3EA0-864B-8CAA-27ED1A620106}"/>
              </a:ext>
            </a:extLst>
          </p:cNvPr>
          <p:cNvSpPr>
            <a:spLocks noChangeArrowheads="1"/>
          </p:cNvSpPr>
          <p:nvPr/>
        </p:nvSpPr>
        <p:spPr bwMode="auto">
          <a:xfrm>
            <a:off x="457200" y="3105150"/>
            <a:ext cx="3733800" cy="990600"/>
          </a:xfrm>
          <a:prstGeom prst="rect">
            <a:avLst/>
          </a:prstGeom>
          <a:gradFill rotWithShape="1">
            <a:gsLst>
              <a:gs pos="0">
                <a:srgbClr val="FDD1B3"/>
              </a:gs>
              <a:gs pos="50000">
                <a:srgbClr val="FFFFFF"/>
              </a:gs>
              <a:gs pos="100000">
                <a:srgbClr val="FDD1B3"/>
              </a:gs>
            </a:gsLst>
            <a:lin ang="5400000" scaled="1"/>
          </a:gradFill>
          <a:ln>
            <a:noFill/>
          </a:ln>
          <a:effectLst/>
          <a:extLst>
            <a:ext uri="{91240B29-F687-4F45-9708-019B960494DF}">
              <a14:hiddenLine xmlns:a14="http://schemas.microsoft.com/office/drawing/2010/main" w="9525">
                <a:solidFill>
                  <a:srgbClr val="5F85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vi-VN" sz="2000" b="1" dirty="0">
                <a:solidFill>
                  <a:srgbClr val="000099"/>
                </a:solidFill>
                <a:latin typeface="Times New Roman" panose="02020603050405020304" pitchFamily="18" charset="0"/>
              </a:rPr>
              <a:t> - </a:t>
            </a:r>
            <a:r>
              <a:rPr lang="en-US" altLang="vi-VN" sz="2000" b="1" dirty="0" err="1">
                <a:solidFill>
                  <a:srgbClr val="000099"/>
                </a:solidFill>
                <a:latin typeface="Times New Roman" panose="02020603050405020304" pitchFamily="18" charset="0"/>
              </a:rPr>
              <a:t>Đức</a:t>
            </a:r>
            <a:r>
              <a:rPr lang="en-US" altLang="vi-VN" sz="2000" b="1" dirty="0">
                <a:solidFill>
                  <a:srgbClr val="000099"/>
                </a:solidFill>
                <a:latin typeface="Times New Roman" panose="02020603050405020304" pitchFamily="18" charset="0"/>
              </a:rPr>
              <a:t>: </a:t>
            </a:r>
            <a:r>
              <a:rPr lang="en-US" altLang="vi-VN" sz="2000" b="1" dirty="0" err="1">
                <a:solidFill>
                  <a:srgbClr val="000099"/>
                </a:solidFill>
                <a:latin typeface="Times New Roman" panose="02020603050405020304" pitchFamily="18" charset="0"/>
              </a:rPr>
              <a:t>Kinh</a:t>
            </a:r>
            <a:r>
              <a:rPr lang="en-US" altLang="vi-VN" sz="2000" b="1" dirty="0">
                <a:solidFill>
                  <a:srgbClr val="000099"/>
                </a:solidFill>
                <a:latin typeface="Times New Roman" panose="02020603050405020304" pitchFamily="18" charset="0"/>
              </a:rPr>
              <a:t> </a:t>
            </a:r>
            <a:r>
              <a:rPr lang="en-US" altLang="vi-VN" sz="2000" b="1" dirty="0" err="1">
                <a:solidFill>
                  <a:srgbClr val="000099"/>
                </a:solidFill>
                <a:latin typeface="Times New Roman" panose="02020603050405020304" pitchFamily="18" charset="0"/>
              </a:rPr>
              <a:t>tế</a:t>
            </a:r>
            <a:r>
              <a:rPr lang="en-US" altLang="vi-VN" sz="2000" b="1" dirty="0">
                <a:solidFill>
                  <a:srgbClr val="000099"/>
                </a:solidFill>
                <a:latin typeface="Times New Roman" panose="02020603050405020304" pitchFamily="18" charset="0"/>
              </a:rPr>
              <a:t> </a:t>
            </a:r>
            <a:r>
              <a:rPr lang="en-US" altLang="vi-VN" sz="2000" b="1" dirty="0" err="1">
                <a:solidFill>
                  <a:srgbClr val="000099"/>
                </a:solidFill>
                <a:latin typeface="Times New Roman" panose="02020603050405020304" pitchFamily="18" charset="0"/>
              </a:rPr>
              <a:t>phát</a:t>
            </a:r>
            <a:r>
              <a:rPr lang="en-US" altLang="vi-VN" sz="2000" b="1" dirty="0">
                <a:solidFill>
                  <a:srgbClr val="000099"/>
                </a:solidFill>
                <a:latin typeface="Times New Roman" panose="02020603050405020304" pitchFamily="18" charset="0"/>
              </a:rPr>
              <a:t> </a:t>
            </a:r>
            <a:r>
              <a:rPr lang="en-US" altLang="vi-VN" sz="2000" b="1" dirty="0" err="1">
                <a:solidFill>
                  <a:srgbClr val="000099"/>
                </a:solidFill>
                <a:latin typeface="Times New Roman" panose="02020603050405020304" pitchFamily="18" charset="0"/>
              </a:rPr>
              <a:t>triển</a:t>
            </a:r>
            <a:r>
              <a:rPr lang="en-US" altLang="vi-VN" sz="2000" b="1" dirty="0">
                <a:solidFill>
                  <a:srgbClr val="000099"/>
                </a:solidFill>
                <a:latin typeface="Times New Roman" panose="02020603050405020304" pitchFamily="18" charset="0"/>
              </a:rPr>
              <a:t> </a:t>
            </a:r>
            <a:r>
              <a:rPr lang="en-US" altLang="vi-VN" sz="2000" b="1" dirty="0" err="1">
                <a:solidFill>
                  <a:srgbClr val="000099"/>
                </a:solidFill>
                <a:latin typeface="Times New Roman" panose="02020603050405020304" pitchFamily="18" charset="0"/>
              </a:rPr>
              <a:t>với</a:t>
            </a:r>
            <a:r>
              <a:rPr lang="en-US" altLang="vi-VN" sz="2000" b="1" dirty="0">
                <a:solidFill>
                  <a:srgbClr val="000099"/>
                </a:solidFill>
                <a:latin typeface="Times New Roman" panose="02020603050405020304" pitchFamily="18" charset="0"/>
              </a:rPr>
              <a:t> </a:t>
            </a:r>
            <a:r>
              <a:rPr lang="en-US" altLang="vi-VN" sz="2000" b="1" dirty="0" err="1">
                <a:solidFill>
                  <a:srgbClr val="000099"/>
                </a:solidFill>
                <a:latin typeface="Times New Roman" panose="02020603050405020304" pitchFamily="18" charset="0"/>
              </a:rPr>
              <a:t>tốc</a:t>
            </a:r>
            <a:r>
              <a:rPr lang="en-US" altLang="vi-VN" sz="2000" b="1" dirty="0">
                <a:solidFill>
                  <a:srgbClr val="000099"/>
                </a:solidFill>
                <a:latin typeface="Times New Roman" panose="02020603050405020304" pitchFamily="18" charset="0"/>
              </a:rPr>
              <a:t> </a:t>
            </a:r>
          </a:p>
          <a:p>
            <a:pPr eaLnBrk="1" hangingPunct="1">
              <a:spcBef>
                <a:spcPct val="0"/>
              </a:spcBef>
              <a:buClrTx/>
              <a:buFontTx/>
              <a:buNone/>
            </a:pPr>
            <a:r>
              <a:rPr lang="en-US" altLang="vi-VN" sz="2000" b="1" dirty="0" err="1">
                <a:solidFill>
                  <a:srgbClr val="000099"/>
                </a:solidFill>
                <a:latin typeface="Times New Roman" panose="02020603050405020304" pitchFamily="18" charset="0"/>
              </a:rPr>
              <a:t>độ</a:t>
            </a:r>
            <a:r>
              <a:rPr lang="en-US" altLang="vi-VN" sz="2000" b="1" dirty="0">
                <a:solidFill>
                  <a:srgbClr val="000099"/>
                </a:solidFill>
                <a:latin typeface="Times New Roman" panose="02020603050405020304" pitchFamily="18" charset="0"/>
              </a:rPr>
              <a:t> </a:t>
            </a:r>
            <a:r>
              <a:rPr lang="en-US" altLang="vi-VN" sz="2000" b="1" dirty="0" err="1">
                <a:solidFill>
                  <a:srgbClr val="000099"/>
                </a:solidFill>
                <a:latin typeface="Times New Roman" panose="02020603050405020304" pitchFamily="18" charset="0"/>
              </a:rPr>
              <a:t>nhanh</a:t>
            </a:r>
            <a:r>
              <a:rPr lang="en-US" altLang="vi-VN" sz="2000" b="1" dirty="0">
                <a:solidFill>
                  <a:srgbClr val="000099"/>
                </a:solidFill>
                <a:latin typeface="Times New Roman" panose="02020603050405020304" pitchFamily="18" charset="0"/>
              </a:rPr>
              <a:t>.</a:t>
            </a:r>
          </a:p>
        </p:txBody>
      </p:sp>
    </p:spTree>
    <p:extLst>
      <p:ext uri="{BB962C8B-B14F-4D97-AF65-F5344CB8AC3E}">
        <p14:creationId xmlns:p14="http://schemas.microsoft.com/office/powerpoint/2010/main" val="2858540750"/>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5"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vertical)">
                                          <p:cBhvr>
                                            <p:cTn id="13" dur="500"/>
                                            <p:tgtEl>
                                              <p:spTgt spid="9"/>
                                            </p:tgtEl>
                                          </p:cBhvr>
                                        </p:animEffect>
                                      </p:childTnLst>
                                    </p:cTn>
                                  </p:par>
                                  <p:par>
                                    <p:cTn id="14" presetID="16" presetClass="entr" presetSubtype="21"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14:presetBounceEnd="50000">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14:bounceEnd="50000">
                                          <p:cBhvr additive="base">
                                            <p:cTn id="2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14:presetBounceEnd="50000">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14:bounceEnd="50000">
                                          <p:cBhvr additive="base">
                                            <p:cTn id="27"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5"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vertical)">
                                          <p:cBhvr>
                                            <p:cTn id="13" dur="500"/>
                                            <p:tgtEl>
                                              <p:spTgt spid="9"/>
                                            </p:tgtEl>
                                          </p:cBhvr>
                                        </p:animEffect>
                                      </p:childTnLst>
                                    </p:cTn>
                                  </p:par>
                                  <p:par>
                                    <p:cTn id="14" presetID="16" presetClass="entr" presetSubtype="21"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1+#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5"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descr="0.May_moc_trong_nong_nghiep.jpg">
            <a:extLst>
              <a:ext uri="{FF2B5EF4-FFF2-40B4-BE49-F238E27FC236}">
                <a16:creationId xmlns:a16="http://schemas.microsoft.com/office/drawing/2014/main" id="{717C0184-3EF0-2342-B694-BB740F391E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2700" y="167767"/>
            <a:ext cx="3886200" cy="4329401"/>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3" name="Text Box 8">
            <a:extLst>
              <a:ext uri="{FF2B5EF4-FFF2-40B4-BE49-F238E27FC236}">
                <a16:creationId xmlns:a16="http://schemas.microsoft.com/office/drawing/2014/main" id="{28E3C6AC-55C9-0849-91DB-64B2F5D5BB8B}"/>
              </a:ext>
            </a:extLst>
          </p:cNvPr>
          <p:cNvSpPr txBox="1">
            <a:spLocks noChangeArrowheads="1"/>
          </p:cNvSpPr>
          <p:nvPr/>
        </p:nvSpPr>
        <p:spPr bwMode="auto">
          <a:xfrm>
            <a:off x="5072647" y="4497169"/>
            <a:ext cx="4038600" cy="646331"/>
          </a:xfrm>
          <a:prstGeom prst="rect">
            <a:avLst/>
          </a:prstGeom>
          <a:ln/>
        </p:spPr>
        <p:style>
          <a:lnRef idx="2">
            <a:schemeClr val="accent2"/>
          </a:lnRef>
          <a:fillRef idx="1">
            <a:schemeClr val="lt1"/>
          </a:fillRef>
          <a:effectRef idx="0">
            <a:schemeClr val="accent2"/>
          </a:effectRef>
          <a:fontRef idx="minor">
            <a:schemeClr val="dk1"/>
          </a:fontRef>
        </p:style>
        <p:txBody>
          <a:bodyPr wrap="squar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vi-VN" sz="1800" b="1" dirty="0" err="1">
                <a:solidFill>
                  <a:srgbClr val="FF3300"/>
                </a:solidFill>
              </a:rPr>
              <a:t>Chiếc</a:t>
            </a:r>
            <a:r>
              <a:rPr lang="en-US" altLang="vi-VN" sz="1800" b="1" dirty="0">
                <a:solidFill>
                  <a:srgbClr val="FF3300"/>
                </a:solidFill>
              </a:rPr>
              <a:t> </a:t>
            </a:r>
            <a:r>
              <a:rPr lang="en-US" altLang="vi-VN" sz="1800" b="1" dirty="0" err="1">
                <a:solidFill>
                  <a:srgbClr val="FF3300"/>
                </a:solidFill>
              </a:rPr>
              <a:t>máy</a:t>
            </a:r>
            <a:r>
              <a:rPr lang="en-US" altLang="vi-VN" sz="1800" b="1" dirty="0">
                <a:solidFill>
                  <a:srgbClr val="FF3300"/>
                </a:solidFill>
              </a:rPr>
              <a:t> </a:t>
            </a:r>
            <a:r>
              <a:rPr lang="en-US" altLang="vi-VN" sz="1800" b="1" dirty="0" err="1">
                <a:solidFill>
                  <a:srgbClr val="FF3300"/>
                </a:solidFill>
              </a:rPr>
              <a:t>đầu</a:t>
            </a:r>
            <a:r>
              <a:rPr lang="en-US" altLang="vi-VN" sz="1800" b="1" dirty="0">
                <a:solidFill>
                  <a:srgbClr val="FF3300"/>
                </a:solidFill>
              </a:rPr>
              <a:t> </a:t>
            </a:r>
            <a:r>
              <a:rPr lang="en-US" altLang="vi-VN" sz="1800" b="1" dirty="0" err="1">
                <a:solidFill>
                  <a:srgbClr val="FF3300"/>
                </a:solidFill>
              </a:rPr>
              <a:t>tiên</a:t>
            </a:r>
            <a:r>
              <a:rPr lang="en-US" altLang="vi-VN" sz="1800" b="1" dirty="0">
                <a:solidFill>
                  <a:srgbClr val="FF3300"/>
                </a:solidFill>
              </a:rPr>
              <a:t> </a:t>
            </a:r>
            <a:r>
              <a:rPr lang="en-US" altLang="vi-VN" sz="1800" b="1" dirty="0" err="1">
                <a:solidFill>
                  <a:srgbClr val="FF3300"/>
                </a:solidFill>
              </a:rPr>
              <a:t>được</a:t>
            </a:r>
            <a:r>
              <a:rPr lang="en-US" altLang="vi-VN" sz="1800" b="1" dirty="0">
                <a:solidFill>
                  <a:srgbClr val="FF3300"/>
                </a:solidFill>
              </a:rPr>
              <a:t> </a:t>
            </a:r>
            <a:r>
              <a:rPr lang="en-US" altLang="vi-VN" sz="1800" b="1" dirty="0" err="1">
                <a:solidFill>
                  <a:srgbClr val="FF3300"/>
                </a:solidFill>
              </a:rPr>
              <a:t>sử</a:t>
            </a:r>
            <a:r>
              <a:rPr lang="en-US" altLang="vi-VN" sz="1800" b="1" dirty="0">
                <a:solidFill>
                  <a:srgbClr val="FF3300"/>
                </a:solidFill>
              </a:rPr>
              <a:t> </a:t>
            </a:r>
            <a:r>
              <a:rPr lang="en-US" altLang="vi-VN" sz="1800" b="1" dirty="0" err="1">
                <a:solidFill>
                  <a:srgbClr val="FF3300"/>
                </a:solidFill>
              </a:rPr>
              <a:t>dụng</a:t>
            </a:r>
            <a:r>
              <a:rPr lang="en-US" altLang="vi-VN" sz="1800" b="1" dirty="0">
                <a:solidFill>
                  <a:srgbClr val="FF3300"/>
                </a:solidFill>
              </a:rPr>
              <a:t> </a:t>
            </a:r>
            <a:r>
              <a:rPr lang="en-US" altLang="vi-VN" sz="1800" b="1" dirty="0" err="1">
                <a:solidFill>
                  <a:srgbClr val="FF3300"/>
                </a:solidFill>
              </a:rPr>
              <a:t>trong</a:t>
            </a:r>
            <a:r>
              <a:rPr lang="en-US" altLang="vi-VN" sz="1800" b="1" dirty="0">
                <a:solidFill>
                  <a:srgbClr val="FF3300"/>
                </a:solidFill>
              </a:rPr>
              <a:t> </a:t>
            </a:r>
            <a:r>
              <a:rPr lang="en-US" altLang="vi-VN" sz="1800" b="1" dirty="0" err="1">
                <a:solidFill>
                  <a:srgbClr val="FF3300"/>
                </a:solidFill>
              </a:rPr>
              <a:t>nông</a:t>
            </a:r>
            <a:r>
              <a:rPr lang="en-US" altLang="vi-VN" sz="1800" b="1" dirty="0">
                <a:solidFill>
                  <a:srgbClr val="FF3300"/>
                </a:solidFill>
              </a:rPr>
              <a:t> </a:t>
            </a:r>
            <a:r>
              <a:rPr lang="en-US" altLang="vi-VN" sz="1800" b="1" dirty="0" err="1">
                <a:solidFill>
                  <a:srgbClr val="FF3300"/>
                </a:solidFill>
              </a:rPr>
              <a:t>nghiệp</a:t>
            </a:r>
            <a:r>
              <a:rPr lang="en-US" altLang="vi-VN" sz="1800" b="1" dirty="0">
                <a:solidFill>
                  <a:srgbClr val="FF3300"/>
                </a:solidFill>
              </a:rPr>
              <a:t> </a:t>
            </a:r>
          </a:p>
        </p:txBody>
      </p:sp>
      <p:pic>
        <p:nvPicPr>
          <p:cNvPr id="4" name="Picture 9" descr="Bieu do gia tri SPCN XK cua DUC nam 1880-1899">
            <a:extLst>
              <a:ext uri="{FF2B5EF4-FFF2-40B4-BE49-F238E27FC236}">
                <a16:creationId xmlns:a16="http://schemas.microsoft.com/office/drawing/2014/main" id="{2C50076B-6532-F04B-BEE8-D4887C7E51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047" y="202860"/>
            <a:ext cx="4800600" cy="473777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942494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8"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amond(in)">
                                      <p:cBhvr>
                                        <p:cTn id="13" dur="1000"/>
                                        <p:tgtEl>
                                          <p:spTgt spid="2"/>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diamond(in)">
                                      <p:cBhvr>
                                        <p:cTn id="1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978"/>
        <p:cNvGrpSpPr/>
        <p:nvPr/>
      </p:nvGrpSpPr>
      <p:grpSpPr>
        <a:xfrm>
          <a:off x="0" y="0"/>
          <a:ext cx="0" cy="0"/>
          <a:chOff x="0" y="0"/>
          <a:chExt cx="0" cy="0"/>
        </a:xfrm>
      </p:grpSpPr>
      <p:sp>
        <p:nvSpPr>
          <p:cNvPr id="2" name="Rectangle 1">
            <a:extLst>
              <a:ext uri="{FF2B5EF4-FFF2-40B4-BE49-F238E27FC236}">
                <a16:creationId xmlns:a16="http://schemas.microsoft.com/office/drawing/2014/main" id="{557DDC95-77C8-434A-A529-3E5503396EEF}"/>
              </a:ext>
            </a:extLst>
          </p:cNvPr>
          <p:cNvSpPr/>
          <p:nvPr/>
        </p:nvSpPr>
        <p:spPr>
          <a:xfrm>
            <a:off x="252502" y="438150"/>
            <a:ext cx="8638995" cy="646331"/>
          </a:xfrm>
          <a:prstGeom prst="rect">
            <a:avLst/>
          </a:prstGeom>
        </p:spPr>
        <p:txBody>
          <a:bodyPr wrap="square">
            <a:spAutoFit/>
          </a:bodyPr>
          <a:lstStyle/>
          <a:p>
            <a:pPr algn="ctr">
              <a:spcBef>
                <a:spcPct val="0"/>
              </a:spcBef>
              <a:buClrTx/>
              <a:buFontTx/>
              <a:buNone/>
            </a:pPr>
            <a:r>
              <a:rPr lang="en-US" altLang="vi-VN" sz="3600" b="1" dirty="0">
                <a:solidFill>
                  <a:schemeClr val="bg2"/>
                </a:solidFill>
                <a:latin typeface="Snell Roundhand" panose="02000603080000090004" pitchFamily="2" charset="77"/>
              </a:rPr>
              <a:t>2. </a:t>
            </a:r>
            <a:r>
              <a:rPr lang="en-US" altLang="vi-VN" sz="3600" b="1" dirty="0" err="1">
                <a:solidFill>
                  <a:schemeClr val="bg2"/>
                </a:solidFill>
                <a:latin typeface="Snell Roundhand" panose="02000603080000090004" pitchFamily="2" charset="77"/>
              </a:rPr>
              <a:t>Cách</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mạng</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công</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nghiệp</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ở</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Pháp</a:t>
            </a:r>
            <a:r>
              <a:rPr lang="en-US" altLang="vi-VN" sz="3600" b="1" dirty="0">
                <a:solidFill>
                  <a:schemeClr val="bg2"/>
                </a:solidFill>
                <a:latin typeface="Snell Roundhand" panose="02000603080000090004" pitchFamily="2" charset="77"/>
              </a:rPr>
              <a:t> , </a:t>
            </a:r>
            <a:r>
              <a:rPr lang="en-US" altLang="vi-VN" sz="3600" b="1" dirty="0" err="1">
                <a:solidFill>
                  <a:schemeClr val="bg2"/>
                </a:solidFill>
                <a:latin typeface="Snell Roundhand" panose="02000603080000090004" pitchFamily="2" charset="77"/>
              </a:rPr>
              <a:t>Đức</a:t>
            </a:r>
            <a:endParaRPr lang="en-US" altLang="vi-VN" sz="3600" b="1" dirty="0">
              <a:solidFill>
                <a:schemeClr val="bg2"/>
              </a:solidFill>
              <a:latin typeface="Snell Roundhand" panose="02000603080000090004" pitchFamily="2" charset="77"/>
            </a:endParaRPr>
          </a:p>
        </p:txBody>
      </p:sp>
      <p:grpSp>
        <p:nvGrpSpPr>
          <p:cNvPr id="12" name="Group 11">
            <a:extLst>
              <a:ext uri="{FF2B5EF4-FFF2-40B4-BE49-F238E27FC236}">
                <a16:creationId xmlns:a16="http://schemas.microsoft.com/office/drawing/2014/main" id="{5C8371BA-40D5-2B45-BA23-D0FB8540A9C0}"/>
              </a:ext>
            </a:extLst>
          </p:cNvPr>
          <p:cNvGrpSpPr/>
          <p:nvPr/>
        </p:nvGrpSpPr>
        <p:grpSpPr>
          <a:xfrm>
            <a:off x="1676400" y="1084481"/>
            <a:ext cx="3276600" cy="1752600"/>
            <a:chOff x="1676400" y="1084481"/>
            <a:chExt cx="3276600" cy="1752600"/>
          </a:xfrm>
        </p:grpSpPr>
        <p:sp>
          <p:nvSpPr>
            <p:cNvPr id="10" name="Oval Callout 9">
              <a:extLst>
                <a:ext uri="{FF2B5EF4-FFF2-40B4-BE49-F238E27FC236}">
                  <a16:creationId xmlns:a16="http://schemas.microsoft.com/office/drawing/2014/main" id="{5BDE6390-522F-6642-8AF4-71890C81C94D}"/>
                </a:ext>
              </a:extLst>
            </p:cNvPr>
            <p:cNvSpPr/>
            <p:nvPr/>
          </p:nvSpPr>
          <p:spPr>
            <a:xfrm>
              <a:off x="1676400" y="1084481"/>
              <a:ext cx="3276600" cy="1752600"/>
            </a:xfrm>
            <a:prstGeom prst="wedgeEllipseCallout">
              <a:avLst>
                <a:gd name="adj1" fmla="val -36800"/>
                <a:gd name="adj2" fmla="val 5521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3" name="Rectangle 2">
              <a:extLst>
                <a:ext uri="{FF2B5EF4-FFF2-40B4-BE49-F238E27FC236}">
                  <a16:creationId xmlns:a16="http://schemas.microsoft.com/office/drawing/2014/main" id="{C6E41706-524E-5B49-AC69-BA77BEA6B585}"/>
                </a:ext>
              </a:extLst>
            </p:cNvPr>
            <p:cNvSpPr/>
            <p:nvPr/>
          </p:nvSpPr>
          <p:spPr>
            <a:xfrm>
              <a:off x="2127812" y="1261889"/>
              <a:ext cx="2438400" cy="1477328"/>
            </a:xfrm>
            <a:prstGeom prst="rect">
              <a:avLst/>
            </a:prstGeom>
          </p:spPr>
          <p:txBody>
            <a:bodyPr wrap="square">
              <a:spAutoFit/>
            </a:bodyPr>
            <a:lstStyle/>
            <a:p>
              <a:pPr algn="ctr" eaLnBrk="1" hangingPunct="1">
                <a:spcBef>
                  <a:spcPct val="0"/>
                </a:spcBef>
                <a:buClrTx/>
                <a:buFontTx/>
                <a:buNone/>
              </a:pPr>
              <a:r>
                <a:rPr lang="en-US" altLang="vi-VN" sz="1800" b="1" dirty="0" err="1">
                  <a:solidFill>
                    <a:srgbClr val="FF0000"/>
                  </a:solidFill>
                  <a:latin typeface="Times New Roman" panose="02020603050405020304" pitchFamily="18" charset="0"/>
                </a:rPr>
                <a:t>Vì</a:t>
              </a:r>
              <a:r>
                <a:rPr lang="en-US" altLang="vi-VN" sz="1800" b="1" dirty="0">
                  <a:solidFill>
                    <a:srgbClr val="FF0000"/>
                  </a:solidFill>
                  <a:latin typeface="Times New Roman" panose="02020603050405020304" pitchFamily="18" charset="0"/>
                </a:rPr>
                <a:t> </a:t>
              </a:r>
              <a:r>
                <a:rPr lang="en-US" altLang="vi-VN" sz="1800" b="1" dirty="0" err="1">
                  <a:solidFill>
                    <a:srgbClr val="FF0000"/>
                  </a:solidFill>
                  <a:latin typeface="Times New Roman" panose="02020603050405020304" pitchFamily="18" charset="0"/>
                </a:rPr>
                <a:t>sao</a:t>
              </a:r>
              <a:r>
                <a:rPr lang="en-US" altLang="vi-VN" sz="1800" b="1" dirty="0">
                  <a:solidFill>
                    <a:srgbClr val="FF0000"/>
                  </a:solidFill>
                  <a:latin typeface="Times New Roman" panose="02020603050405020304" pitchFamily="18" charset="0"/>
                </a:rPr>
                <a:t> </a:t>
              </a:r>
              <a:r>
                <a:rPr lang="en-US" altLang="vi-VN" sz="1800" b="1" dirty="0" err="1">
                  <a:solidFill>
                    <a:srgbClr val="FF0000"/>
                  </a:solidFill>
                  <a:latin typeface="Times New Roman" panose="02020603050405020304" pitchFamily="18" charset="0"/>
                </a:rPr>
                <a:t>cách</a:t>
              </a:r>
              <a:r>
                <a:rPr lang="en-US" altLang="vi-VN" sz="1800" b="1" dirty="0">
                  <a:solidFill>
                    <a:srgbClr val="FF0000"/>
                  </a:solidFill>
                  <a:latin typeface="Times New Roman" panose="02020603050405020304" pitchFamily="18" charset="0"/>
                </a:rPr>
                <a:t> </a:t>
              </a:r>
              <a:r>
                <a:rPr lang="en-US" altLang="vi-VN" sz="1800" b="1" dirty="0" err="1">
                  <a:solidFill>
                    <a:srgbClr val="FF0000"/>
                  </a:solidFill>
                  <a:latin typeface="Times New Roman" panose="02020603050405020304" pitchFamily="18" charset="0"/>
                </a:rPr>
                <a:t>mạng</a:t>
              </a:r>
              <a:r>
                <a:rPr lang="en-US" altLang="vi-VN" sz="1800" b="1" dirty="0">
                  <a:solidFill>
                    <a:srgbClr val="FF0000"/>
                  </a:solidFill>
                  <a:latin typeface="Times New Roman" panose="02020603050405020304" pitchFamily="18" charset="0"/>
                </a:rPr>
                <a:t> </a:t>
              </a:r>
              <a:r>
                <a:rPr lang="en-US" altLang="vi-VN" sz="1800" b="1" dirty="0" err="1">
                  <a:solidFill>
                    <a:srgbClr val="FF0000"/>
                  </a:solidFill>
                  <a:latin typeface="Times New Roman" panose="02020603050405020304" pitchFamily="18" charset="0"/>
                </a:rPr>
                <a:t>công</a:t>
              </a:r>
              <a:r>
                <a:rPr lang="en-US" altLang="vi-VN" sz="1800" b="1" dirty="0">
                  <a:solidFill>
                    <a:srgbClr val="FF0000"/>
                  </a:solidFill>
                  <a:latin typeface="Times New Roman" panose="02020603050405020304" pitchFamily="18" charset="0"/>
                </a:rPr>
                <a:t> </a:t>
              </a:r>
              <a:r>
                <a:rPr lang="en-US" altLang="vi-VN" sz="1800" b="1" dirty="0" err="1">
                  <a:solidFill>
                    <a:srgbClr val="FF0000"/>
                  </a:solidFill>
                  <a:latin typeface="Times New Roman" panose="02020603050405020304" pitchFamily="18" charset="0"/>
                </a:rPr>
                <a:t>nghiệp</a:t>
              </a:r>
              <a:r>
                <a:rPr lang="en-US" altLang="vi-VN" sz="1800" b="1" dirty="0">
                  <a:solidFill>
                    <a:srgbClr val="FF0000"/>
                  </a:solidFill>
                  <a:latin typeface="Times New Roman" panose="02020603050405020304" pitchFamily="18" charset="0"/>
                </a:rPr>
                <a:t> </a:t>
              </a:r>
              <a:r>
                <a:rPr lang="en-US" altLang="vi-VN" sz="1800" b="1" dirty="0" err="1">
                  <a:solidFill>
                    <a:srgbClr val="FF0000"/>
                  </a:solidFill>
                  <a:latin typeface="Times New Roman" panose="02020603050405020304" pitchFamily="18" charset="0"/>
                </a:rPr>
                <a:t>ở</a:t>
              </a:r>
              <a:r>
                <a:rPr lang="en-US" altLang="vi-VN" sz="1800" b="1" dirty="0">
                  <a:solidFill>
                    <a:srgbClr val="FF0000"/>
                  </a:solidFill>
                  <a:latin typeface="Times New Roman" panose="02020603050405020304" pitchFamily="18" charset="0"/>
                </a:rPr>
                <a:t> </a:t>
              </a:r>
              <a:r>
                <a:rPr lang="en-US" altLang="vi-VN" sz="1800" b="1" dirty="0" err="1">
                  <a:solidFill>
                    <a:srgbClr val="FF0000"/>
                  </a:solidFill>
                  <a:latin typeface="Times New Roman" panose="02020603050405020304" pitchFamily="18" charset="0"/>
                </a:rPr>
                <a:t>Pháp</a:t>
              </a:r>
              <a:r>
                <a:rPr lang="en-US" altLang="vi-VN" sz="1800" b="1" dirty="0">
                  <a:solidFill>
                    <a:srgbClr val="FF0000"/>
                  </a:solidFill>
                  <a:latin typeface="Times New Roman" panose="02020603050405020304" pitchFamily="18" charset="0"/>
                </a:rPr>
                <a:t> </a:t>
              </a:r>
              <a:r>
                <a:rPr lang="en-US" altLang="vi-VN" sz="1800" b="1" dirty="0" err="1">
                  <a:solidFill>
                    <a:srgbClr val="FF0000"/>
                  </a:solidFill>
                  <a:latin typeface="Times New Roman" panose="02020603050405020304" pitchFamily="18" charset="0"/>
                </a:rPr>
                <a:t>và</a:t>
              </a:r>
              <a:r>
                <a:rPr lang="en-US" altLang="vi-VN" sz="1800" b="1" dirty="0">
                  <a:solidFill>
                    <a:srgbClr val="FF0000"/>
                  </a:solidFill>
                  <a:latin typeface="Times New Roman" panose="02020603050405020304" pitchFamily="18" charset="0"/>
                </a:rPr>
                <a:t> </a:t>
              </a:r>
              <a:r>
                <a:rPr lang="en-US" altLang="vi-VN" sz="1800" b="1" dirty="0" err="1">
                  <a:solidFill>
                    <a:srgbClr val="FF0000"/>
                  </a:solidFill>
                  <a:latin typeface="Times New Roman" panose="02020603050405020304" pitchFamily="18" charset="0"/>
                </a:rPr>
                <a:t>Đức</a:t>
              </a:r>
              <a:r>
                <a:rPr lang="en-US" altLang="vi-VN" sz="1800" b="1" dirty="0">
                  <a:solidFill>
                    <a:srgbClr val="FF0000"/>
                  </a:solidFill>
                  <a:latin typeface="Times New Roman" panose="02020603050405020304" pitchFamily="18" charset="0"/>
                </a:rPr>
                <a:t> </a:t>
              </a:r>
              <a:r>
                <a:rPr lang="en-US" altLang="vi-VN" sz="1800" b="1" dirty="0" err="1">
                  <a:solidFill>
                    <a:srgbClr val="FF0000"/>
                  </a:solidFill>
                  <a:latin typeface="Times New Roman" panose="02020603050405020304" pitchFamily="18" charset="0"/>
                </a:rPr>
                <a:t>bắt</a:t>
              </a:r>
              <a:r>
                <a:rPr lang="en-US" altLang="vi-VN" sz="1800" b="1" dirty="0">
                  <a:solidFill>
                    <a:srgbClr val="FF0000"/>
                  </a:solidFill>
                  <a:latin typeface="Times New Roman" panose="02020603050405020304" pitchFamily="18" charset="0"/>
                </a:rPr>
                <a:t> </a:t>
              </a:r>
              <a:r>
                <a:rPr lang="en-US" altLang="vi-VN" sz="1800" b="1" dirty="0" err="1">
                  <a:solidFill>
                    <a:srgbClr val="FF0000"/>
                  </a:solidFill>
                  <a:latin typeface="Times New Roman" panose="02020603050405020304" pitchFamily="18" charset="0"/>
                </a:rPr>
                <a:t>đầu</a:t>
              </a:r>
              <a:r>
                <a:rPr lang="en-US" altLang="vi-VN" sz="1800" b="1" dirty="0">
                  <a:solidFill>
                    <a:srgbClr val="FF0000"/>
                  </a:solidFill>
                  <a:latin typeface="Times New Roman" panose="02020603050405020304" pitchFamily="18" charset="0"/>
                </a:rPr>
                <a:t> </a:t>
              </a:r>
              <a:r>
                <a:rPr lang="en-US" altLang="vi-VN" sz="1800" b="1" dirty="0" err="1">
                  <a:solidFill>
                    <a:srgbClr val="FF0000"/>
                  </a:solidFill>
                  <a:latin typeface="Times New Roman" panose="02020603050405020304" pitchFamily="18" charset="0"/>
                </a:rPr>
                <a:t>muộn</a:t>
              </a:r>
              <a:r>
                <a:rPr lang="en-US" altLang="vi-VN" sz="1800" b="1" dirty="0">
                  <a:solidFill>
                    <a:srgbClr val="FF0000"/>
                  </a:solidFill>
                  <a:latin typeface="Times New Roman" panose="02020603050405020304" pitchFamily="18" charset="0"/>
                </a:rPr>
                <a:t> </a:t>
              </a:r>
              <a:r>
                <a:rPr lang="en-US" altLang="vi-VN" sz="1800" b="1" dirty="0" err="1">
                  <a:solidFill>
                    <a:srgbClr val="FF0000"/>
                  </a:solidFill>
                  <a:latin typeface="Times New Roman" panose="02020603050405020304" pitchFamily="18" charset="0"/>
                </a:rPr>
                <a:t>mà</a:t>
              </a:r>
              <a:r>
                <a:rPr lang="en-US" altLang="vi-VN" sz="1800" b="1" dirty="0">
                  <a:solidFill>
                    <a:srgbClr val="FF0000"/>
                  </a:solidFill>
                  <a:latin typeface="Times New Roman" panose="02020603050405020304" pitchFamily="18" charset="0"/>
                </a:rPr>
                <a:t> </a:t>
              </a:r>
              <a:r>
                <a:rPr lang="en-US" altLang="vi-VN" sz="1800" b="1" dirty="0" err="1">
                  <a:solidFill>
                    <a:srgbClr val="FF0000"/>
                  </a:solidFill>
                  <a:latin typeface="Times New Roman" panose="02020603050405020304" pitchFamily="18" charset="0"/>
                </a:rPr>
                <a:t>lại</a:t>
              </a:r>
              <a:r>
                <a:rPr lang="en-US" altLang="vi-VN" sz="1800" b="1" dirty="0">
                  <a:solidFill>
                    <a:srgbClr val="FF0000"/>
                  </a:solidFill>
                  <a:latin typeface="Times New Roman" panose="02020603050405020304" pitchFamily="18" charset="0"/>
                </a:rPr>
                <a:t> </a:t>
              </a:r>
              <a:r>
                <a:rPr lang="en-US" altLang="vi-VN" sz="1800" b="1" dirty="0" err="1">
                  <a:solidFill>
                    <a:srgbClr val="FF0000"/>
                  </a:solidFill>
                  <a:latin typeface="Times New Roman" panose="02020603050405020304" pitchFamily="18" charset="0"/>
                </a:rPr>
                <a:t>phát</a:t>
              </a:r>
              <a:r>
                <a:rPr lang="en-US" altLang="vi-VN" sz="1800" b="1" dirty="0">
                  <a:solidFill>
                    <a:srgbClr val="FF0000"/>
                  </a:solidFill>
                  <a:latin typeface="Times New Roman" panose="02020603050405020304" pitchFamily="18" charset="0"/>
                </a:rPr>
                <a:t> </a:t>
              </a:r>
              <a:r>
                <a:rPr lang="en-US" altLang="vi-VN" sz="1800" b="1" dirty="0" err="1">
                  <a:solidFill>
                    <a:srgbClr val="FF0000"/>
                  </a:solidFill>
                  <a:latin typeface="Times New Roman" panose="02020603050405020304" pitchFamily="18" charset="0"/>
                </a:rPr>
                <a:t>triển</a:t>
              </a:r>
              <a:r>
                <a:rPr lang="en-US" altLang="vi-VN" sz="1800" b="1" dirty="0">
                  <a:solidFill>
                    <a:srgbClr val="FF0000"/>
                  </a:solidFill>
                  <a:latin typeface="Times New Roman" panose="02020603050405020304" pitchFamily="18" charset="0"/>
                </a:rPr>
                <a:t> </a:t>
              </a:r>
              <a:r>
                <a:rPr lang="en-US" altLang="vi-VN" sz="1800" b="1" dirty="0" err="1">
                  <a:solidFill>
                    <a:srgbClr val="FF0000"/>
                  </a:solidFill>
                  <a:latin typeface="Times New Roman" panose="02020603050405020304" pitchFamily="18" charset="0"/>
                </a:rPr>
                <a:t>với</a:t>
              </a:r>
              <a:r>
                <a:rPr lang="en-US" altLang="vi-VN" sz="1800" b="1" dirty="0">
                  <a:solidFill>
                    <a:srgbClr val="FF0000"/>
                  </a:solidFill>
                  <a:latin typeface="Times New Roman" panose="02020603050405020304" pitchFamily="18" charset="0"/>
                </a:rPr>
                <a:t> </a:t>
              </a:r>
              <a:r>
                <a:rPr lang="en-US" altLang="vi-VN" sz="1800" b="1" dirty="0" err="1">
                  <a:solidFill>
                    <a:srgbClr val="FF0000"/>
                  </a:solidFill>
                  <a:latin typeface="Times New Roman" panose="02020603050405020304" pitchFamily="18" charset="0"/>
                </a:rPr>
                <a:t>tốc</a:t>
              </a:r>
              <a:r>
                <a:rPr lang="en-US" altLang="vi-VN" sz="1800" b="1" dirty="0">
                  <a:solidFill>
                    <a:srgbClr val="FF0000"/>
                  </a:solidFill>
                  <a:latin typeface="Times New Roman" panose="02020603050405020304" pitchFamily="18" charset="0"/>
                </a:rPr>
                <a:t> </a:t>
              </a:r>
              <a:r>
                <a:rPr lang="en-US" altLang="vi-VN" sz="1800" b="1" dirty="0" err="1">
                  <a:solidFill>
                    <a:srgbClr val="FF0000"/>
                  </a:solidFill>
                  <a:latin typeface="Times New Roman" panose="02020603050405020304" pitchFamily="18" charset="0"/>
                </a:rPr>
                <a:t>độ</a:t>
              </a:r>
              <a:r>
                <a:rPr lang="en-US" altLang="vi-VN" sz="1800" b="1" dirty="0">
                  <a:solidFill>
                    <a:srgbClr val="FF0000"/>
                  </a:solidFill>
                  <a:latin typeface="Times New Roman" panose="02020603050405020304" pitchFamily="18" charset="0"/>
                </a:rPr>
                <a:t> </a:t>
              </a:r>
              <a:r>
                <a:rPr lang="en-US" altLang="vi-VN" sz="1800" b="1" dirty="0" err="1">
                  <a:solidFill>
                    <a:srgbClr val="FF0000"/>
                  </a:solidFill>
                  <a:latin typeface="Times New Roman" panose="02020603050405020304" pitchFamily="18" charset="0"/>
                </a:rPr>
                <a:t>nhanh</a:t>
              </a:r>
              <a:r>
                <a:rPr lang="en-US" altLang="vi-VN" sz="1800" b="1" dirty="0">
                  <a:solidFill>
                    <a:srgbClr val="FF0000"/>
                  </a:solidFill>
                  <a:latin typeface="Times New Roman" panose="02020603050405020304" pitchFamily="18" charset="0"/>
                </a:rPr>
                <a:t> </a:t>
              </a:r>
              <a:r>
                <a:rPr lang="en-US" altLang="vi-VN" sz="1800" b="1" dirty="0" err="1">
                  <a:solidFill>
                    <a:srgbClr val="FF0000"/>
                  </a:solidFill>
                  <a:latin typeface="Times New Roman" panose="02020603050405020304" pitchFamily="18" charset="0"/>
                </a:rPr>
                <a:t>như</a:t>
              </a:r>
              <a:r>
                <a:rPr lang="en-US" altLang="vi-VN" sz="1800" b="1" dirty="0">
                  <a:solidFill>
                    <a:srgbClr val="FF0000"/>
                  </a:solidFill>
                  <a:latin typeface="Times New Roman" panose="02020603050405020304" pitchFamily="18" charset="0"/>
                </a:rPr>
                <a:t> </a:t>
              </a:r>
              <a:r>
                <a:rPr lang="en-US" altLang="vi-VN" sz="1800" b="1" dirty="0" err="1">
                  <a:solidFill>
                    <a:srgbClr val="FF0000"/>
                  </a:solidFill>
                  <a:latin typeface="Times New Roman" panose="02020603050405020304" pitchFamily="18" charset="0"/>
                </a:rPr>
                <a:t>vậy</a:t>
              </a:r>
              <a:r>
                <a:rPr lang="en-US" altLang="vi-VN" sz="1800" b="1" dirty="0">
                  <a:solidFill>
                    <a:srgbClr val="FF0000"/>
                  </a:solidFill>
                  <a:latin typeface="Times New Roman" panose="02020603050405020304" pitchFamily="18" charset="0"/>
                </a:rPr>
                <a:t> ? </a:t>
              </a:r>
            </a:p>
          </p:txBody>
        </p:sp>
      </p:grpSp>
      <p:pic>
        <p:nvPicPr>
          <p:cNvPr id="9" name="Picture 8">
            <a:extLst>
              <a:ext uri="{FF2B5EF4-FFF2-40B4-BE49-F238E27FC236}">
                <a16:creationId xmlns:a16="http://schemas.microsoft.com/office/drawing/2014/main" id="{BAE6651E-1A16-F547-B927-81C17F701EF7}"/>
              </a:ext>
            </a:extLst>
          </p:cNvPr>
          <p:cNvPicPr>
            <a:picLocks noChangeAspect="1"/>
          </p:cNvPicPr>
          <p:nvPr/>
        </p:nvPicPr>
        <p:blipFill>
          <a:blip r:embed="rId3"/>
          <a:stretch>
            <a:fillRect/>
          </a:stretch>
        </p:blipFill>
        <p:spPr>
          <a:xfrm>
            <a:off x="227424" y="2265262"/>
            <a:ext cx="2876550" cy="2876550"/>
          </a:xfrm>
          <a:prstGeom prst="rect">
            <a:avLst/>
          </a:prstGeom>
          <a:effectLst>
            <a:reflection endPos="33978" dir="5400000" sy="-100000" algn="bl" rotWithShape="0"/>
          </a:effectLst>
        </p:spPr>
      </p:pic>
      <p:sp>
        <p:nvSpPr>
          <p:cNvPr id="4" name="Rectangle 3">
            <a:extLst>
              <a:ext uri="{FF2B5EF4-FFF2-40B4-BE49-F238E27FC236}">
                <a16:creationId xmlns:a16="http://schemas.microsoft.com/office/drawing/2014/main" id="{642A8130-AA5B-5944-9D45-5FCB1A9025A5}"/>
              </a:ext>
            </a:extLst>
          </p:cNvPr>
          <p:cNvSpPr/>
          <p:nvPr/>
        </p:nvSpPr>
        <p:spPr>
          <a:xfrm>
            <a:off x="4105041" y="2916625"/>
            <a:ext cx="4572000" cy="707886"/>
          </a:xfrm>
          <a:prstGeom prst="rect">
            <a:avLst/>
          </a:prstGeom>
          <a:solidFill>
            <a:schemeClr val="accent4">
              <a:lumMod val="20000"/>
              <a:lumOff val="80000"/>
            </a:schemeClr>
          </a:solidFill>
          <a:ln w="38100">
            <a:solidFill>
              <a:srgbClr val="C00000"/>
            </a:solidFill>
          </a:ln>
        </p:spPr>
        <p:txBody>
          <a:bodyPr>
            <a:spAutoFit/>
          </a:bodyPr>
          <a:lstStyle/>
          <a:p>
            <a:pPr>
              <a:spcBef>
                <a:spcPct val="0"/>
              </a:spcBef>
              <a:buClrTx/>
              <a:buFontTx/>
              <a:buNone/>
            </a:pPr>
            <a:r>
              <a:rPr lang="en-US" altLang="vi-VN" sz="2000" b="1" dirty="0">
                <a:solidFill>
                  <a:srgbClr val="0070C0"/>
                </a:solidFill>
                <a:latin typeface="Times New Roman" panose="02020603050405020304" pitchFamily="18" charset="0"/>
              </a:rPr>
              <a:t>* </a:t>
            </a:r>
            <a:r>
              <a:rPr lang="en-US" altLang="vi-VN" sz="2000" b="1" u="sng" dirty="0" err="1">
                <a:solidFill>
                  <a:srgbClr val="0070C0"/>
                </a:solidFill>
                <a:latin typeface="Times New Roman" panose="02020603050405020304" pitchFamily="18" charset="0"/>
              </a:rPr>
              <a:t>Pháp</a:t>
            </a:r>
            <a:r>
              <a:rPr lang="en-US" altLang="vi-VN" sz="2000" b="1" dirty="0">
                <a:solidFill>
                  <a:srgbClr val="0070C0"/>
                </a:solidFill>
                <a:latin typeface="Times New Roman" panose="02020603050405020304" pitchFamily="18" charset="0"/>
              </a:rPr>
              <a:t> : </a:t>
            </a:r>
            <a:r>
              <a:rPr lang="en-US" altLang="vi-VN" sz="2000" b="1" dirty="0" err="1">
                <a:solidFill>
                  <a:srgbClr val="0070C0"/>
                </a:solidFill>
                <a:latin typeface="Times New Roman" panose="02020603050405020304" pitchFamily="18" charset="0"/>
              </a:rPr>
              <a:t>Nhờ</a:t>
            </a:r>
            <a:r>
              <a:rPr lang="en-US" altLang="vi-VN" sz="2000" b="1" dirty="0">
                <a:solidFill>
                  <a:srgbClr val="0070C0"/>
                </a:solidFill>
                <a:latin typeface="Times New Roman" panose="02020603050405020304" pitchFamily="18" charset="0"/>
              </a:rPr>
              <a:t> </a:t>
            </a:r>
            <a:r>
              <a:rPr lang="en-US" altLang="vi-VN" sz="2000" b="1" dirty="0" err="1">
                <a:solidFill>
                  <a:srgbClr val="0070C0"/>
                </a:solidFill>
                <a:latin typeface="Times New Roman" panose="02020603050405020304" pitchFamily="18" charset="0"/>
              </a:rPr>
              <a:t>đẩy</a:t>
            </a:r>
            <a:r>
              <a:rPr lang="en-US" altLang="vi-VN" sz="2000" b="1" dirty="0">
                <a:solidFill>
                  <a:srgbClr val="0070C0"/>
                </a:solidFill>
                <a:latin typeface="Times New Roman" panose="02020603050405020304" pitchFamily="18" charset="0"/>
              </a:rPr>
              <a:t> </a:t>
            </a:r>
            <a:r>
              <a:rPr lang="en-US" altLang="vi-VN" sz="2000" b="1" dirty="0" err="1">
                <a:solidFill>
                  <a:srgbClr val="0070C0"/>
                </a:solidFill>
                <a:latin typeface="Times New Roman" panose="02020603050405020304" pitchFamily="18" charset="0"/>
              </a:rPr>
              <a:t>mạnh</a:t>
            </a:r>
            <a:r>
              <a:rPr lang="en-US" altLang="vi-VN" sz="2000" b="1" dirty="0">
                <a:solidFill>
                  <a:srgbClr val="0070C0"/>
                </a:solidFill>
                <a:latin typeface="Times New Roman" panose="02020603050405020304" pitchFamily="18" charset="0"/>
              </a:rPr>
              <a:t> </a:t>
            </a:r>
            <a:r>
              <a:rPr lang="en-US" altLang="vi-VN" sz="2000" b="1" dirty="0" err="1">
                <a:solidFill>
                  <a:srgbClr val="0070C0"/>
                </a:solidFill>
                <a:latin typeface="Times New Roman" panose="02020603050405020304" pitchFamily="18" charset="0"/>
              </a:rPr>
              <a:t>sản</a:t>
            </a:r>
            <a:r>
              <a:rPr lang="en-US" altLang="vi-VN" sz="2000" b="1" dirty="0">
                <a:solidFill>
                  <a:srgbClr val="0070C0"/>
                </a:solidFill>
                <a:latin typeface="Times New Roman" panose="02020603050405020304" pitchFamily="18" charset="0"/>
              </a:rPr>
              <a:t> </a:t>
            </a:r>
            <a:r>
              <a:rPr lang="en-US" altLang="vi-VN" sz="2000" b="1" dirty="0" err="1">
                <a:solidFill>
                  <a:srgbClr val="0070C0"/>
                </a:solidFill>
                <a:latin typeface="Times New Roman" panose="02020603050405020304" pitchFamily="18" charset="0"/>
              </a:rPr>
              <a:t>xuất</a:t>
            </a:r>
            <a:r>
              <a:rPr lang="en-US" altLang="vi-VN" sz="2000" b="1" dirty="0">
                <a:solidFill>
                  <a:srgbClr val="0070C0"/>
                </a:solidFill>
                <a:latin typeface="Times New Roman" panose="02020603050405020304" pitchFamily="18" charset="0"/>
              </a:rPr>
              <a:t> gang, </a:t>
            </a:r>
            <a:r>
              <a:rPr lang="en-US" altLang="vi-VN" sz="2000" b="1" dirty="0" err="1">
                <a:solidFill>
                  <a:srgbClr val="0070C0"/>
                </a:solidFill>
                <a:latin typeface="Times New Roman" panose="02020603050405020304" pitchFamily="18" charset="0"/>
              </a:rPr>
              <a:t>sắt</a:t>
            </a:r>
            <a:r>
              <a:rPr lang="en-US" altLang="vi-VN" sz="2000" b="1" dirty="0">
                <a:solidFill>
                  <a:srgbClr val="0070C0"/>
                </a:solidFill>
                <a:latin typeface="Times New Roman" panose="02020603050405020304" pitchFamily="18" charset="0"/>
              </a:rPr>
              <a:t>, </a:t>
            </a:r>
            <a:r>
              <a:rPr lang="en-US" altLang="vi-VN" sz="2000" b="1" dirty="0" err="1">
                <a:solidFill>
                  <a:srgbClr val="0070C0"/>
                </a:solidFill>
                <a:latin typeface="Times New Roman" panose="02020603050405020304" pitchFamily="18" charset="0"/>
              </a:rPr>
              <a:t>sử</a:t>
            </a:r>
            <a:r>
              <a:rPr lang="en-US" altLang="vi-VN" sz="2000" b="1" dirty="0">
                <a:solidFill>
                  <a:srgbClr val="0070C0"/>
                </a:solidFill>
                <a:latin typeface="Times New Roman" panose="02020603050405020304" pitchFamily="18" charset="0"/>
              </a:rPr>
              <a:t> </a:t>
            </a:r>
            <a:r>
              <a:rPr lang="en-US" altLang="vi-VN" sz="2000" b="1" dirty="0" err="1">
                <a:solidFill>
                  <a:srgbClr val="0070C0"/>
                </a:solidFill>
                <a:latin typeface="Times New Roman" panose="02020603050405020304" pitchFamily="18" charset="0"/>
              </a:rPr>
              <a:t>dụng</a:t>
            </a:r>
            <a:r>
              <a:rPr lang="en-US" altLang="vi-VN" sz="2000" b="1" dirty="0">
                <a:solidFill>
                  <a:srgbClr val="0070C0"/>
                </a:solidFill>
                <a:latin typeface="Times New Roman" panose="02020603050405020304" pitchFamily="18" charset="0"/>
              </a:rPr>
              <a:t> </a:t>
            </a:r>
            <a:r>
              <a:rPr lang="en-US" altLang="vi-VN" sz="2000" b="1" dirty="0" err="1">
                <a:solidFill>
                  <a:srgbClr val="0070C0"/>
                </a:solidFill>
                <a:latin typeface="Times New Roman" panose="02020603050405020304" pitchFamily="18" charset="0"/>
              </a:rPr>
              <a:t>nhiều</a:t>
            </a:r>
            <a:r>
              <a:rPr lang="en-US" altLang="vi-VN" sz="2000" b="1" dirty="0">
                <a:solidFill>
                  <a:srgbClr val="0070C0"/>
                </a:solidFill>
                <a:latin typeface="Times New Roman" panose="02020603050405020304" pitchFamily="18" charset="0"/>
              </a:rPr>
              <a:t> </a:t>
            </a:r>
            <a:r>
              <a:rPr lang="en-US" altLang="vi-VN" sz="2000" b="1" dirty="0" err="1">
                <a:solidFill>
                  <a:srgbClr val="0070C0"/>
                </a:solidFill>
                <a:latin typeface="Times New Roman" panose="02020603050405020304" pitchFamily="18" charset="0"/>
              </a:rPr>
              <a:t>máy</a:t>
            </a:r>
            <a:r>
              <a:rPr lang="en-US" altLang="vi-VN" sz="2000" b="1" dirty="0">
                <a:solidFill>
                  <a:srgbClr val="0070C0"/>
                </a:solidFill>
                <a:latin typeface="Times New Roman" panose="02020603050405020304" pitchFamily="18" charset="0"/>
              </a:rPr>
              <a:t> </a:t>
            </a:r>
            <a:r>
              <a:rPr lang="en-US" altLang="vi-VN" sz="2000" b="1" dirty="0" err="1">
                <a:solidFill>
                  <a:srgbClr val="0070C0"/>
                </a:solidFill>
                <a:latin typeface="Times New Roman" panose="02020603050405020304" pitchFamily="18" charset="0"/>
              </a:rPr>
              <a:t>hơi</a:t>
            </a:r>
            <a:r>
              <a:rPr lang="en-US" altLang="vi-VN" sz="2000" b="1" dirty="0">
                <a:solidFill>
                  <a:srgbClr val="0070C0"/>
                </a:solidFill>
                <a:latin typeface="Times New Roman" panose="02020603050405020304" pitchFamily="18" charset="0"/>
              </a:rPr>
              <a:t> </a:t>
            </a:r>
            <a:r>
              <a:rPr lang="en-US" altLang="vi-VN" sz="2000" b="1" dirty="0" err="1">
                <a:solidFill>
                  <a:srgbClr val="0070C0"/>
                </a:solidFill>
                <a:latin typeface="Times New Roman" panose="02020603050405020304" pitchFamily="18" charset="0"/>
              </a:rPr>
              <a:t>nước</a:t>
            </a:r>
            <a:r>
              <a:rPr lang="en-US" altLang="vi-VN" sz="2000" b="1" dirty="0">
                <a:solidFill>
                  <a:srgbClr val="0070C0"/>
                </a:solidFill>
                <a:latin typeface="Times New Roman" panose="02020603050405020304" pitchFamily="18" charset="0"/>
              </a:rPr>
              <a:t>.</a:t>
            </a:r>
          </a:p>
        </p:txBody>
      </p:sp>
      <p:sp>
        <p:nvSpPr>
          <p:cNvPr id="5" name="Rectangle 4">
            <a:extLst>
              <a:ext uri="{FF2B5EF4-FFF2-40B4-BE49-F238E27FC236}">
                <a16:creationId xmlns:a16="http://schemas.microsoft.com/office/drawing/2014/main" id="{389A645E-AF1F-754D-AB03-F16492B129F9}"/>
              </a:ext>
            </a:extLst>
          </p:cNvPr>
          <p:cNvSpPr/>
          <p:nvPr/>
        </p:nvSpPr>
        <p:spPr>
          <a:xfrm>
            <a:off x="3282616" y="3881611"/>
            <a:ext cx="5394425" cy="400110"/>
          </a:xfrm>
          <a:prstGeom prst="rect">
            <a:avLst/>
          </a:prstGeom>
          <a:solidFill>
            <a:schemeClr val="accent4">
              <a:lumMod val="20000"/>
              <a:lumOff val="80000"/>
            </a:schemeClr>
          </a:solidFill>
          <a:ln w="38100">
            <a:solidFill>
              <a:srgbClr val="C00000"/>
            </a:solidFill>
          </a:ln>
        </p:spPr>
        <p:txBody>
          <a:bodyPr wrap="none">
            <a:spAutoFit/>
          </a:bodyPr>
          <a:lstStyle/>
          <a:p>
            <a:pPr>
              <a:spcBef>
                <a:spcPct val="0"/>
              </a:spcBef>
              <a:buClrTx/>
              <a:buFontTx/>
              <a:buNone/>
            </a:pPr>
            <a:r>
              <a:rPr lang="en-US" altLang="vi-VN" sz="2000" b="1" dirty="0">
                <a:solidFill>
                  <a:schemeClr val="tx1"/>
                </a:solidFill>
                <a:latin typeface="Times New Roman" panose="02020603050405020304" pitchFamily="18" charset="0"/>
              </a:rPr>
              <a:t>* </a:t>
            </a:r>
            <a:r>
              <a:rPr lang="en-US" altLang="vi-VN" sz="2000" b="1" u="sng" dirty="0" err="1">
                <a:solidFill>
                  <a:schemeClr val="tx1"/>
                </a:solidFill>
                <a:latin typeface="Times New Roman" panose="02020603050405020304" pitchFamily="18" charset="0"/>
              </a:rPr>
              <a:t>Đức</a:t>
            </a:r>
            <a:r>
              <a:rPr lang="en-US" altLang="vi-VN" sz="2000" b="1" u="sng" dirty="0">
                <a:solidFill>
                  <a:schemeClr val="tx1"/>
                </a:solidFill>
                <a:latin typeface="Times New Roman" panose="02020603050405020304" pitchFamily="18" charset="0"/>
              </a:rPr>
              <a:t> </a:t>
            </a:r>
            <a:r>
              <a:rPr lang="en-US" altLang="vi-VN" sz="2000" b="1" dirty="0">
                <a:solidFill>
                  <a:schemeClr val="tx1"/>
                </a:solidFill>
                <a:latin typeface="Times New Roman" panose="02020603050405020304" pitchFamily="18" charset="0"/>
              </a:rPr>
              <a:t>:  Do </a:t>
            </a:r>
            <a:r>
              <a:rPr lang="en-US" altLang="vi-VN" sz="2000" b="1" dirty="0" err="1">
                <a:solidFill>
                  <a:schemeClr val="tx1"/>
                </a:solidFill>
                <a:latin typeface="Times New Roman" panose="02020603050405020304" pitchFamily="18" charset="0"/>
              </a:rPr>
              <a:t>tiếp</a:t>
            </a:r>
            <a:r>
              <a:rPr lang="en-US" altLang="vi-VN" sz="2000" b="1" dirty="0">
                <a:solidFill>
                  <a:schemeClr val="tx1"/>
                </a:solidFill>
                <a:latin typeface="Times New Roman" panose="02020603050405020304" pitchFamily="18" charset="0"/>
              </a:rPr>
              <a:t> </a:t>
            </a:r>
            <a:r>
              <a:rPr lang="en-US" altLang="vi-VN" sz="2000" b="1" dirty="0" err="1">
                <a:solidFill>
                  <a:schemeClr val="tx1"/>
                </a:solidFill>
                <a:latin typeface="Times New Roman" panose="02020603050405020304" pitchFamily="18" charset="0"/>
              </a:rPr>
              <a:t>nhận</a:t>
            </a:r>
            <a:r>
              <a:rPr lang="en-US" altLang="vi-VN" sz="2000" b="1" dirty="0">
                <a:solidFill>
                  <a:schemeClr val="tx1"/>
                </a:solidFill>
                <a:latin typeface="Times New Roman" panose="02020603050405020304" pitchFamily="18" charset="0"/>
              </a:rPr>
              <a:t> </a:t>
            </a:r>
            <a:r>
              <a:rPr lang="en-US" altLang="vi-VN" sz="2000" b="1" dirty="0" err="1">
                <a:solidFill>
                  <a:schemeClr val="tx1"/>
                </a:solidFill>
                <a:latin typeface="Times New Roman" panose="02020603050405020304" pitchFamily="18" charset="0"/>
              </a:rPr>
              <a:t>thành</a:t>
            </a:r>
            <a:r>
              <a:rPr lang="en-US" altLang="vi-VN" sz="2000" b="1" dirty="0">
                <a:solidFill>
                  <a:schemeClr val="tx1"/>
                </a:solidFill>
                <a:latin typeface="Times New Roman" panose="02020603050405020304" pitchFamily="18" charset="0"/>
              </a:rPr>
              <a:t> </a:t>
            </a:r>
            <a:r>
              <a:rPr lang="en-US" altLang="vi-VN" sz="2000" b="1" dirty="0" err="1">
                <a:solidFill>
                  <a:schemeClr val="tx1"/>
                </a:solidFill>
                <a:latin typeface="Times New Roman" panose="02020603050405020304" pitchFamily="18" charset="0"/>
              </a:rPr>
              <a:t>tựu</a:t>
            </a:r>
            <a:r>
              <a:rPr lang="en-US" altLang="vi-VN" sz="2000" b="1" dirty="0">
                <a:solidFill>
                  <a:schemeClr val="tx1"/>
                </a:solidFill>
                <a:latin typeface="Times New Roman" panose="02020603050405020304" pitchFamily="18" charset="0"/>
              </a:rPr>
              <a:t> </a:t>
            </a:r>
            <a:r>
              <a:rPr lang="en-US" altLang="vi-VN" sz="2000" b="1" dirty="0" err="1">
                <a:solidFill>
                  <a:schemeClr val="tx1"/>
                </a:solidFill>
                <a:latin typeface="Times New Roman" panose="02020603050405020304" pitchFamily="18" charset="0"/>
              </a:rPr>
              <a:t>kỷ</a:t>
            </a:r>
            <a:r>
              <a:rPr lang="en-US" altLang="vi-VN" sz="2000" b="1" dirty="0">
                <a:solidFill>
                  <a:schemeClr val="tx1"/>
                </a:solidFill>
                <a:latin typeface="Times New Roman" panose="02020603050405020304" pitchFamily="18" charset="0"/>
              </a:rPr>
              <a:t> </a:t>
            </a:r>
            <a:r>
              <a:rPr lang="en-US" altLang="vi-VN" sz="2000" b="1" dirty="0" err="1">
                <a:solidFill>
                  <a:schemeClr val="tx1"/>
                </a:solidFill>
                <a:latin typeface="Times New Roman" panose="02020603050405020304" pitchFamily="18" charset="0"/>
              </a:rPr>
              <a:t>thuật</a:t>
            </a:r>
            <a:r>
              <a:rPr lang="en-US" altLang="vi-VN" sz="2000" b="1" dirty="0">
                <a:solidFill>
                  <a:schemeClr val="tx1"/>
                </a:solidFill>
                <a:latin typeface="Times New Roman" panose="02020603050405020304" pitchFamily="18" charset="0"/>
              </a:rPr>
              <a:t> </a:t>
            </a:r>
            <a:r>
              <a:rPr lang="en-US" altLang="vi-VN" sz="2000" b="1" dirty="0" err="1">
                <a:solidFill>
                  <a:schemeClr val="tx1"/>
                </a:solidFill>
                <a:latin typeface="Times New Roman" panose="02020603050405020304" pitchFamily="18" charset="0"/>
              </a:rPr>
              <a:t>ở</a:t>
            </a:r>
            <a:r>
              <a:rPr lang="en-US" altLang="vi-VN" sz="2000" b="1" dirty="0">
                <a:solidFill>
                  <a:schemeClr val="tx1"/>
                </a:solidFill>
                <a:latin typeface="Times New Roman" panose="02020603050405020304" pitchFamily="18" charset="0"/>
              </a:rPr>
              <a:t> Anh</a:t>
            </a:r>
          </a:p>
        </p:txBody>
      </p:sp>
    </p:spTree>
    <p:extLst>
      <p:ext uri="{BB962C8B-B14F-4D97-AF65-F5344CB8AC3E}">
        <p14:creationId xmlns:p14="http://schemas.microsoft.com/office/powerpoint/2010/main" val="3480170970"/>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1" presetClass="entr" presetSubtype="8"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heel(8)">
                                          <p:cBhvr>
                                            <p:cTn id="11" dur="750"/>
                                            <p:tgtEl>
                                              <p:spTgt spid="9"/>
                                            </p:tgtEl>
                                          </p:cBhvr>
                                        </p:animEffect>
                                      </p:childTnLst>
                                    </p:cTn>
                                  </p:par>
                                  <p:par>
                                    <p:cTn id="12" presetID="21" presetClass="entr" presetSubtype="8"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heel(8)">
                                          <p:cBhvr>
                                            <p:cTn id="14" dur="75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14:presetBounceEnd="50000">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50000">
                                          <p:cBhvr additive="base">
                                            <p:cTn id="19" dur="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14:presetBounceEnd="50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50000">
                                          <p:cBhvr additive="base">
                                            <p:cTn id="25"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1" presetClass="entr" presetSubtype="8"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heel(8)">
                                          <p:cBhvr>
                                            <p:cTn id="11" dur="750"/>
                                            <p:tgtEl>
                                              <p:spTgt spid="9"/>
                                            </p:tgtEl>
                                          </p:cBhvr>
                                        </p:animEffect>
                                      </p:childTnLst>
                                    </p:cTn>
                                  </p:par>
                                  <p:par>
                                    <p:cTn id="12" presetID="21" presetClass="entr" presetSubtype="8"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heel(8)">
                                          <p:cBhvr>
                                            <p:cTn id="14" dur="75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91C451AD-6B2B-314F-AC07-1D4ADBB48817}"/>
              </a:ext>
            </a:extLst>
          </p:cNvPr>
          <p:cNvSpPr>
            <a:spLocks noChangeArrowheads="1"/>
          </p:cNvSpPr>
          <p:nvPr/>
        </p:nvSpPr>
        <p:spPr bwMode="auto">
          <a:xfrm>
            <a:off x="520700" y="1957917"/>
            <a:ext cx="6324600" cy="647700"/>
          </a:xfrm>
          <a:prstGeom prst="rect">
            <a:avLst/>
          </a:prstGeom>
          <a:noFill/>
          <a:ln>
            <a:noFill/>
          </a:ln>
          <a:effec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vi-VN" sz="2400" dirty="0">
                <a:solidFill>
                  <a:srgbClr val="000099"/>
                </a:solidFill>
                <a:latin typeface="Times New Roman" panose="02020603050405020304" pitchFamily="18" charset="0"/>
              </a:rPr>
              <a:t>- </a:t>
            </a:r>
            <a:r>
              <a:rPr lang="en-US" altLang="vi-VN" sz="2400" dirty="0" err="1">
                <a:solidFill>
                  <a:srgbClr val="000099"/>
                </a:solidFill>
                <a:latin typeface="Times New Roman" panose="02020603050405020304" pitchFamily="18" charset="0"/>
              </a:rPr>
              <a:t>Diễn</a:t>
            </a:r>
            <a:r>
              <a:rPr lang="en-US" altLang="vi-VN" sz="2400" dirty="0">
                <a:solidFill>
                  <a:srgbClr val="000099"/>
                </a:solidFill>
                <a:latin typeface="Times New Roman" panose="02020603050405020304" pitchFamily="18" charset="0"/>
              </a:rPr>
              <a:t> ra </a:t>
            </a:r>
            <a:r>
              <a:rPr lang="en-US" altLang="vi-VN" sz="2400" dirty="0" err="1">
                <a:solidFill>
                  <a:srgbClr val="000099"/>
                </a:solidFill>
                <a:latin typeface="Times New Roman" panose="02020603050405020304" pitchFamily="18" charset="0"/>
              </a:rPr>
              <a:t>từ</a:t>
            </a:r>
            <a:r>
              <a:rPr lang="en-US" altLang="vi-VN" sz="2400" dirty="0">
                <a:solidFill>
                  <a:srgbClr val="000099"/>
                </a:solidFill>
                <a:latin typeface="Times New Roman" panose="02020603050405020304" pitchFamily="18" charset="0"/>
              </a:rPr>
              <a:t> </a:t>
            </a:r>
            <a:r>
              <a:rPr lang="en-US" altLang="vi-VN" sz="2400" dirty="0" err="1">
                <a:solidFill>
                  <a:srgbClr val="000099"/>
                </a:solidFill>
                <a:latin typeface="Times New Roman" panose="02020603050405020304" pitchFamily="18" charset="0"/>
              </a:rPr>
              <a:t>năm</a:t>
            </a:r>
            <a:r>
              <a:rPr lang="en-US" altLang="vi-VN" sz="2400" dirty="0">
                <a:solidFill>
                  <a:srgbClr val="000099"/>
                </a:solidFill>
                <a:latin typeface="Times New Roman" panose="02020603050405020304" pitchFamily="18" charset="0"/>
              </a:rPr>
              <a:t> 1830 </a:t>
            </a:r>
            <a:r>
              <a:rPr lang="en-US" altLang="vi-VN" sz="2400" dirty="0" err="1">
                <a:solidFill>
                  <a:srgbClr val="000099"/>
                </a:solidFill>
                <a:latin typeface="Times New Roman" panose="02020603050405020304" pitchFamily="18" charset="0"/>
              </a:rPr>
              <a:t>đến</a:t>
            </a:r>
            <a:r>
              <a:rPr lang="en-US" altLang="vi-VN" sz="2400" dirty="0">
                <a:solidFill>
                  <a:srgbClr val="000099"/>
                </a:solidFill>
                <a:latin typeface="Times New Roman" panose="02020603050405020304" pitchFamily="18" charset="0"/>
              </a:rPr>
              <a:t> 1850 .</a:t>
            </a:r>
          </a:p>
        </p:txBody>
      </p:sp>
      <p:sp>
        <p:nvSpPr>
          <p:cNvPr id="3" name="Rectangle 7">
            <a:extLst>
              <a:ext uri="{FF2B5EF4-FFF2-40B4-BE49-F238E27FC236}">
                <a16:creationId xmlns:a16="http://schemas.microsoft.com/office/drawing/2014/main" id="{D57A7114-FBC7-5545-B099-0501CB04C27E}"/>
              </a:ext>
            </a:extLst>
          </p:cNvPr>
          <p:cNvSpPr>
            <a:spLocks noChangeArrowheads="1"/>
          </p:cNvSpPr>
          <p:nvPr/>
        </p:nvSpPr>
        <p:spPr bwMode="auto">
          <a:xfrm>
            <a:off x="520700" y="2605617"/>
            <a:ext cx="6324600" cy="395817"/>
          </a:xfrm>
          <a:prstGeom prst="rect">
            <a:avLst/>
          </a:prstGeom>
          <a:noFill/>
          <a:ln>
            <a:noFill/>
          </a:ln>
          <a:effec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Char char="-"/>
            </a:pPr>
            <a:r>
              <a:rPr lang="en-US" altLang="vi-VN" sz="2400" dirty="0">
                <a:solidFill>
                  <a:srgbClr val="000099"/>
                </a:solidFill>
                <a:latin typeface="Times New Roman" panose="02020603050405020304" pitchFamily="18" charset="0"/>
              </a:rPr>
              <a:t> </a:t>
            </a:r>
            <a:r>
              <a:rPr lang="en-US" altLang="vi-VN" sz="2400" dirty="0" err="1">
                <a:solidFill>
                  <a:srgbClr val="000099"/>
                </a:solidFill>
                <a:latin typeface="Times New Roman" panose="02020603050405020304" pitchFamily="18" charset="0"/>
              </a:rPr>
              <a:t>Kinh</a:t>
            </a:r>
            <a:r>
              <a:rPr lang="en-US" altLang="vi-VN" sz="2400" dirty="0">
                <a:solidFill>
                  <a:srgbClr val="000099"/>
                </a:solidFill>
                <a:latin typeface="Times New Roman" panose="02020603050405020304" pitchFamily="18" charset="0"/>
              </a:rPr>
              <a:t> </a:t>
            </a:r>
            <a:r>
              <a:rPr lang="en-US" altLang="vi-VN" sz="2400" dirty="0" err="1">
                <a:solidFill>
                  <a:srgbClr val="000099"/>
                </a:solidFill>
                <a:latin typeface="Times New Roman" panose="02020603050405020304" pitchFamily="18" charset="0"/>
              </a:rPr>
              <a:t>tế</a:t>
            </a:r>
            <a:r>
              <a:rPr lang="en-US" altLang="vi-VN" sz="2400" dirty="0">
                <a:solidFill>
                  <a:srgbClr val="000099"/>
                </a:solidFill>
                <a:latin typeface="Times New Roman" panose="02020603050405020304" pitchFamily="18" charset="0"/>
              </a:rPr>
              <a:t> </a:t>
            </a:r>
            <a:r>
              <a:rPr lang="en-US" altLang="vi-VN" sz="2400" dirty="0" err="1">
                <a:solidFill>
                  <a:srgbClr val="000099"/>
                </a:solidFill>
                <a:latin typeface="Times New Roman" panose="02020603050405020304" pitchFamily="18" charset="0"/>
              </a:rPr>
              <a:t>phát</a:t>
            </a:r>
            <a:r>
              <a:rPr lang="en-US" altLang="vi-VN" sz="2400" dirty="0">
                <a:solidFill>
                  <a:srgbClr val="000099"/>
                </a:solidFill>
                <a:latin typeface="Times New Roman" panose="02020603050405020304" pitchFamily="18" charset="0"/>
              </a:rPr>
              <a:t> </a:t>
            </a:r>
            <a:r>
              <a:rPr lang="en-US" altLang="vi-VN" sz="2400" dirty="0" err="1">
                <a:solidFill>
                  <a:srgbClr val="000099"/>
                </a:solidFill>
                <a:latin typeface="Times New Roman" panose="02020603050405020304" pitchFamily="18" charset="0"/>
              </a:rPr>
              <a:t>triển</a:t>
            </a:r>
            <a:r>
              <a:rPr lang="en-US" altLang="vi-VN" sz="2400" dirty="0">
                <a:solidFill>
                  <a:srgbClr val="000099"/>
                </a:solidFill>
                <a:latin typeface="Times New Roman" panose="02020603050405020304" pitchFamily="18" charset="0"/>
              </a:rPr>
              <a:t>, </a:t>
            </a:r>
            <a:r>
              <a:rPr lang="en-US" altLang="vi-VN" sz="2400" dirty="0" err="1">
                <a:solidFill>
                  <a:srgbClr val="000099"/>
                </a:solidFill>
                <a:latin typeface="Times New Roman" panose="02020603050405020304" pitchFamily="18" charset="0"/>
              </a:rPr>
              <a:t>đứng</a:t>
            </a:r>
            <a:r>
              <a:rPr lang="en-US" altLang="vi-VN" sz="2400" dirty="0">
                <a:solidFill>
                  <a:srgbClr val="000099"/>
                </a:solidFill>
                <a:latin typeface="Times New Roman" panose="02020603050405020304" pitchFamily="18" charset="0"/>
              </a:rPr>
              <a:t> </a:t>
            </a:r>
            <a:r>
              <a:rPr lang="en-US" altLang="vi-VN" sz="2400" dirty="0" err="1">
                <a:solidFill>
                  <a:srgbClr val="000099"/>
                </a:solidFill>
                <a:latin typeface="Times New Roman" panose="02020603050405020304" pitchFamily="18" charset="0"/>
              </a:rPr>
              <a:t>thứ</a:t>
            </a:r>
            <a:r>
              <a:rPr lang="en-US" altLang="vi-VN" sz="2400" dirty="0">
                <a:solidFill>
                  <a:srgbClr val="000099"/>
                </a:solidFill>
                <a:latin typeface="Times New Roman" panose="02020603050405020304" pitchFamily="18" charset="0"/>
              </a:rPr>
              <a:t> 2 </a:t>
            </a:r>
            <a:r>
              <a:rPr lang="en-US" altLang="vi-VN" sz="2400" dirty="0" err="1">
                <a:solidFill>
                  <a:srgbClr val="000099"/>
                </a:solidFill>
                <a:latin typeface="Times New Roman" panose="02020603050405020304" pitchFamily="18" charset="0"/>
              </a:rPr>
              <a:t>thế</a:t>
            </a:r>
            <a:r>
              <a:rPr lang="en-US" altLang="vi-VN" sz="2400" dirty="0">
                <a:solidFill>
                  <a:srgbClr val="000099"/>
                </a:solidFill>
                <a:latin typeface="Times New Roman" panose="02020603050405020304" pitchFamily="18" charset="0"/>
              </a:rPr>
              <a:t> </a:t>
            </a:r>
            <a:r>
              <a:rPr lang="en-US" altLang="vi-VN" sz="2400" dirty="0" err="1">
                <a:solidFill>
                  <a:srgbClr val="000099"/>
                </a:solidFill>
                <a:latin typeface="Times New Roman" panose="02020603050405020304" pitchFamily="18" charset="0"/>
              </a:rPr>
              <a:t>giới</a:t>
            </a:r>
            <a:r>
              <a:rPr lang="en-US" altLang="vi-VN" sz="2400" dirty="0">
                <a:solidFill>
                  <a:srgbClr val="000099"/>
                </a:solidFill>
                <a:latin typeface="Times New Roman" panose="02020603050405020304" pitchFamily="18" charset="0"/>
              </a:rPr>
              <a:t>.</a:t>
            </a:r>
          </a:p>
        </p:txBody>
      </p:sp>
      <p:sp>
        <p:nvSpPr>
          <p:cNvPr id="4" name="Rectangle 16">
            <a:extLst>
              <a:ext uri="{FF2B5EF4-FFF2-40B4-BE49-F238E27FC236}">
                <a16:creationId xmlns:a16="http://schemas.microsoft.com/office/drawing/2014/main" id="{0B34D935-7563-5F4A-BDFF-AFC80B99ADAA}"/>
              </a:ext>
            </a:extLst>
          </p:cNvPr>
          <p:cNvSpPr>
            <a:spLocks noChangeArrowheads="1"/>
          </p:cNvSpPr>
          <p:nvPr/>
        </p:nvSpPr>
        <p:spPr bwMode="auto">
          <a:xfrm>
            <a:off x="609600" y="3608028"/>
            <a:ext cx="6324600" cy="467783"/>
          </a:xfrm>
          <a:prstGeom prst="rect">
            <a:avLst/>
          </a:prstGeom>
          <a:noFill/>
          <a:ln>
            <a:noFill/>
          </a:ln>
          <a:effec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Char char="-"/>
            </a:pPr>
            <a:r>
              <a:rPr lang="en-US" altLang="vi-VN" sz="2400" dirty="0">
                <a:solidFill>
                  <a:srgbClr val="000099"/>
                </a:solidFill>
                <a:latin typeface="Times New Roman" panose="02020603050405020304" pitchFamily="18" charset="0"/>
              </a:rPr>
              <a:t> </a:t>
            </a:r>
            <a:r>
              <a:rPr lang="en-US" altLang="vi-VN" sz="2400" dirty="0" err="1">
                <a:solidFill>
                  <a:srgbClr val="000099"/>
                </a:solidFill>
                <a:latin typeface="Times New Roman" panose="02020603050405020304" pitchFamily="18" charset="0"/>
              </a:rPr>
              <a:t>Diễn</a:t>
            </a:r>
            <a:r>
              <a:rPr lang="en-US" altLang="vi-VN" sz="2400" dirty="0">
                <a:solidFill>
                  <a:srgbClr val="000099"/>
                </a:solidFill>
                <a:latin typeface="Times New Roman" panose="02020603050405020304" pitchFamily="18" charset="0"/>
              </a:rPr>
              <a:t> ra </a:t>
            </a:r>
            <a:r>
              <a:rPr lang="en-US" altLang="vi-VN" sz="2400" dirty="0" err="1">
                <a:solidFill>
                  <a:srgbClr val="000099"/>
                </a:solidFill>
                <a:latin typeface="Times New Roman" panose="02020603050405020304" pitchFamily="18" charset="0"/>
              </a:rPr>
              <a:t>những</a:t>
            </a:r>
            <a:r>
              <a:rPr lang="en-US" altLang="vi-VN" sz="2400" dirty="0">
                <a:solidFill>
                  <a:srgbClr val="000099"/>
                </a:solidFill>
                <a:latin typeface="Times New Roman" panose="02020603050405020304" pitchFamily="18" charset="0"/>
              </a:rPr>
              <a:t> </a:t>
            </a:r>
            <a:r>
              <a:rPr lang="en-US" altLang="vi-VN" sz="2400" dirty="0" err="1">
                <a:solidFill>
                  <a:srgbClr val="000099"/>
                </a:solidFill>
                <a:latin typeface="Times New Roman" panose="02020603050405020304" pitchFamily="18" charset="0"/>
              </a:rPr>
              <a:t>năm</a:t>
            </a:r>
            <a:r>
              <a:rPr lang="en-US" altLang="vi-VN" sz="2400" dirty="0">
                <a:solidFill>
                  <a:srgbClr val="000099"/>
                </a:solidFill>
                <a:latin typeface="Times New Roman" panose="02020603050405020304" pitchFamily="18" charset="0"/>
              </a:rPr>
              <a:t> 40 </a:t>
            </a:r>
            <a:r>
              <a:rPr lang="en-US" altLang="vi-VN" sz="2400" dirty="0" err="1">
                <a:solidFill>
                  <a:srgbClr val="000099"/>
                </a:solidFill>
                <a:latin typeface="Times New Roman" panose="02020603050405020304" pitchFamily="18" charset="0"/>
              </a:rPr>
              <a:t>của</a:t>
            </a:r>
            <a:r>
              <a:rPr lang="en-US" altLang="vi-VN" sz="2400" dirty="0">
                <a:solidFill>
                  <a:srgbClr val="000099"/>
                </a:solidFill>
                <a:latin typeface="Times New Roman" panose="02020603050405020304" pitchFamily="18" charset="0"/>
              </a:rPr>
              <a:t> </a:t>
            </a:r>
            <a:r>
              <a:rPr lang="en-US" altLang="vi-VN" sz="2400" dirty="0" err="1">
                <a:solidFill>
                  <a:srgbClr val="000099"/>
                </a:solidFill>
                <a:latin typeface="Times New Roman" panose="02020603050405020304" pitchFamily="18" charset="0"/>
              </a:rPr>
              <a:t>thế</a:t>
            </a:r>
            <a:r>
              <a:rPr lang="en-US" altLang="vi-VN" sz="2400" dirty="0">
                <a:solidFill>
                  <a:srgbClr val="000099"/>
                </a:solidFill>
                <a:latin typeface="Times New Roman" panose="02020603050405020304" pitchFamily="18" charset="0"/>
              </a:rPr>
              <a:t> </a:t>
            </a:r>
            <a:r>
              <a:rPr lang="en-US" altLang="vi-VN" sz="2400" dirty="0" err="1">
                <a:solidFill>
                  <a:srgbClr val="000099"/>
                </a:solidFill>
                <a:latin typeface="Times New Roman" panose="02020603050405020304" pitchFamily="18" charset="0"/>
              </a:rPr>
              <a:t>kỷ</a:t>
            </a:r>
            <a:r>
              <a:rPr lang="en-US" altLang="vi-VN" sz="2400" dirty="0">
                <a:solidFill>
                  <a:srgbClr val="000099"/>
                </a:solidFill>
                <a:latin typeface="Times New Roman" panose="02020603050405020304" pitchFamily="18" charset="0"/>
              </a:rPr>
              <a:t> XIX.</a:t>
            </a:r>
          </a:p>
        </p:txBody>
      </p:sp>
      <p:sp>
        <p:nvSpPr>
          <p:cNvPr id="5" name="Rectangle 17">
            <a:extLst>
              <a:ext uri="{FF2B5EF4-FFF2-40B4-BE49-F238E27FC236}">
                <a16:creationId xmlns:a16="http://schemas.microsoft.com/office/drawing/2014/main" id="{0C3F2C67-1459-4F4D-8A3F-E8FE26BDCE77}"/>
              </a:ext>
            </a:extLst>
          </p:cNvPr>
          <p:cNvSpPr>
            <a:spLocks noChangeArrowheads="1"/>
          </p:cNvSpPr>
          <p:nvPr/>
        </p:nvSpPr>
        <p:spPr bwMode="auto">
          <a:xfrm>
            <a:off x="533400" y="4117974"/>
            <a:ext cx="6324600" cy="467783"/>
          </a:xfrm>
          <a:prstGeom prst="rect">
            <a:avLst/>
          </a:prstGeom>
          <a:noFill/>
          <a:ln>
            <a:noFill/>
          </a:ln>
          <a:effec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vi-VN" sz="2400" dirty="0">
                <a:solidFill>
                  <a:srgbClr val="000099"/>
                </a:solidFill>
                <a:latin typeface="Times New Roman" panose="02020603050405020304" pitchFamily="18" charset="0"/>
              </a:rPr>
              <a:t> - </a:t>
            </a:r>
            <a:r>
              <a:rPr lang="en-US" altLang="vi-VN" sz="2400" dirty="0" err="1">
                <a:solidFill>
                  <a:srgbClr val="000099"/>
                </a:solidFill>
                <a:latin typeface="Times New Roman" panose="02020603050405020304" pitchFamily="18" charset="0"/>
              </a:rPr>
              <a:t>Kinh</a:t>
            </a:r>
            <a:r>
              <a:rPr lang="en-US" altLang="vi-VN" sz="2400" dirty="0">
                <a:solidFill>
                  <a:srgbClr val="000099"/>
                </a:solidFill>
                <a:latin typeface="Times New Roman" panose="02020603050405020304" pitchFamily="18" charset="0"/>
              </a:rPr>
              <a:t> </a:t>
            </a:r>
            <a:r>
              <a:rPr lang="en-US" altLang="vi-VN" sz="2400" dirty="0" err="1">
                <a:solidFill>
                  <a:srgbClr val="000099"/>
                </a:solidFill>
                <a:latin typeface="Times New Roman" panose="02020603050405020304" pitchFamily="18" charset="0"/>
              </a:rPr>
              <a:t>tế</a:t>
            </a:r>
            <a:r>
              <a:rPr lang="en-US" altLang="vi-VN" sz="2400" dirty="0">
                <a:solidFill>
                  <a:srgbClr val="000099"/>
                </a:solidFill>
                <a:latin typeface="Times New Roman" panose="02020603050405020304" pitchFamily="18" charset="0"/>
              </a:rPr>
              <a:t> </a:t>
            </a:r>
            <a:r>
              <a:rPr lang="en-US" altLang="vi-VN" sz="2400" dirty="0" err="1">
                <a:solidFill>
                  <a:srgbClr val="000099"/>
                </a:solidFill>
                <a:latin typeface="Times New Roman" panose="02020603050405020304" pitchFamily="18" charset="0"/>
              </a:rPr>
              <a:t>phát</a:t>
            </a:r>
            <a:r>
              <a:rPr lang="en-US" altLang="vi-VN" sz="2400" dirty="0">
                <a:solidFill>
                  <a:srgbClr val="000099"/>
                </a:solidFill>
                <a:latin typeface="Times New Roman" panose="02020603050405020304" pitchFamily="18" charset="0"/>
              </a:rPr>
              <a:t> </a:t>
            </a:r>
            <a:r>
              <a:rPr lang="en-US" altLang="vi-VN" sz="2400" dirty="0" err="1">
                <a:solidFill>
                  <a:srgbClr val="000099"/>
                </a:solidFill>
                <a:latin typeface="Times New Roman" panose="02020603050405020304" pitchFamily="18" charset="0"/>
              </a:rPr>
              <a:t>triển</a:t>
            </a:r>
            <a:r>
              <a:rPr lang="en-US" altLang="vi-VN" sz="2400" dirty="0">
                <a:solidFill>
                  <a:srgbClr val="000099"/>
                </a:solidFill>
                <a:latin typeface="Times New Roman" panose="02020603050405020304" pitchFamily="18" charset="0"/>
              </a:rPr>
              <a:t> </a:t>
            </a:r>
            <a:r>
              <a:rPr lang="en-US" altLang="vi-VN" sz="2400" dirty="0" err="1">
                <a:solidFill>
                  <a:srgbClr val="000099"/>
                </a:solidFill>
                <a:latin typeface="Times New Roman" panose="02020603050405020304" pitchFamily="18" charset="0"/>
              </a:rPr>
              <a:t>với</a:t>
            </a:r>
            <a:r>
              <a:rPr lang="en-US" altLang="vi-VN" sz="2400" dirty="0">
                <a:solidFill>
                  <a:srgbClr val="000099"/>
                </a:solidFill>
                <a:latin typeface="Times New Roman" panose="02020603050405020304" pitchFamily="18" charset="0"/>
              </a:rPr>
              <a:t> </a:t>
            </a:r>
            <a:r>
              <a:rPr lang="en-US" altLang="vi-VN" sz="2400" dirty="0" err="1">
                <a:solidFill>
                  <a:srgbClr val="000099"/>
                </a:solidFill>
                <a:latin typeface="Times New Roman" panose="02020603050405020304" pitchFamily="18" charset="0"/>
              </a:rPr>
              <a:t>tốc</a:t>
            </a:r>
            <a:r>
              <a:rPr lang="en-US" altLang="vi-VN" sz="2400" dirty="0">
                <a:solidFill>
                  <a:srgbClr val="000099"/>
                </a:solidFill>
                <a:latin typeface="Times New Roman" panose="02020603050405020304" pitchFamily="18" charset="0"/>
              </a:rPr>
              <a:t> </a:t>
            </a:r>
            <a:r>
              <a:rPr lang="en-US" altLang="vi-VN" sz="2400" dirty="0" err="1">
                <a:solidFill>
                  <a:srgbClr val="000099"/>
                </a:solidFill>
                <a:latin typeface="Times New Roman" panose="02020603050405020304" pitchFamily="18" charset="0"/>
              </a:rPr>
              <a:t>độ</a:t>
            </a:r>
            <a:r>
              <a:rPr lang="en-US" altLang="vi-VN" sz="2400" dirty="0">
                <a:solidFill>
                  <a:srgbClr val="000099"/>
                </a:solidFill>
                <a:latin typeface="Times New Roman" panose="02020603050405020304" pitchFamily="18" charset="0"/>
              </a:rPr>
              <a:t> </a:t>
            </a:r>
            <a:r>
              <a:rPr lang="en-US" altLang="vi-VN" sz="2400" dirty="0" err="1">
                <a:solidFill>
                  <a:srgbClr val="000099"/>
                </a:solidFill>
                <a:latin typeface="Times New Roman" panose="02020603050405020304" pitchFamily="18" charset="0"/>
              </a:rPr>
              <a:t>nhanh</a:t>
            </a:r>
            <a:r>
              <a:rPr lang="en-US" altLang="vi-VN" sz="2400" dirty="0">
                <a:solidFill>
                  <a:srgbClr val="000099"/>
                </a:solidFill>
                <a:latin typeface="Times New Roman" panose="02020603050405020304" pitchFamily="18" charset="0"/>
              </a:rPr>
              <a:t>.</a:t>
            </a:r>
          </a:p>
        </p:txBody>
      </p:sp>
      <p:sp>
        <p:nvSpPr>
          <p:cNvPr id="6" name="Rectangle 5">
            <a:extLst>
              <a:ext uri="{FF2B5EF4-FFF2-40B4-BE49-F238E27FC236}">
                <a16:creationId xmlns:a16="http://schemas.microsoft.com/office/drawing/2014/main" id="{E3B7273F-8ACB-0240-A118-E488FA38DEF2}"/>
              </a:ext>
            </a:extLst>
          </p:cNvPr>
          <p:cNvSpPr/>
          <p:nvPr/>
        </p:nvSpPr>
        <p:spPr>
          <a:xfrm>
            <a:off x="520700" y="3043121"/>
            <a:ext cx="1826141" cy="523220"/>
          </a:xfrm>
          <a:prstGeom prst="rect">
            <a:avLst/>
          </a:prstGeom>
        </p:spPr>
        <p:txBody>
          <a:bodyPr wrap="none">
            <a:spAutoFit/>
          </a:bodyPr>
          <a:lstStyle/>
          <a:p>
            <a:pPr lvl="0">
              <a:spcBef>
                <a:spcPct val="0"/>
              </a:spcBef>
              <a:buClrTx/>
            </a:pPr>
            <a:r>
              <a:rPr lang="en-US" altLang="vi-VN" sz="2800" b="1" dirty="0">
                <a:solidFill>
                  <a:srgbClr val="C00000"/>
                </a:solidFill>
                <a:latin typeface="Times New Roman" panose="02020603050405020304" pitchFamily="18" charset="0"/>
              </a:rPr>
              <a:t> </a:t>
            </a:r>
            <a:r>
              <a:rPr lang="en-US" altLang="vi-VN" sz="2800" b="1" i="1" dirty="0">
                <a:solidFill>
                  <a:srgbClr val="C00000"/>
                </a:solidFill>
                <a:latin typeface="Times New Roman" panose="02020603050405020304" pitchFamily="18" charset="0"/>
              </a:rPr>
              <a:t>* </a:t>
            </a:r>
            <a:r>
              <a:rPr lang="en-US" altLang="vi-VN" sz="2800" b="1" i="1" u="sng" dirty="0" err="1">
                <a:solidFill>
                  <a:srgbClr val="C00000"/>
                </a:solidFill>
                <a:latin typeface="Times New Roman" panose="02020603050405020304" pitchFamily="18" charset="0"/>
              </a:rPr>
              <a:t>Ở</a:t>
            </a:r>
            <a:r>
              <a:rPr lang="en-US" altLang="vi-VN" sz="2800" b="1" i="1" u="sng" dirty="0">
                <a:solidFill>
                  <a:srgbClr val="C00000"/>
                </a:solidFill>
                <a:latin typeface="Times New Roman" panose="02020603050405020304" pitchFamily="18" charset="0"/>
              </a:rPr>
              <a:t> </a:t>
            </a:r>
            <a:r>
              <a:rPr lang="en-US" altLang="vi-VN" sz="2800" b="1" i="1" u="sng" dirty="0" err="1">
                <a:solidFill>
                  <a:srgbClr val="C00000"/>
                </a:solidFill>
                <a:latin typeface="Times New Roman" panose="02020603050405020304" pitchFamily="18" charset="0"/>
              </a:rPr>
              <a:t>Đức</a:t>
            </a:r>
            <a:r>
              <a:rPr lang="en-US" altLang="vi-VN" sz="2800" b="1" i="1" dirty="0">
                <a:solidFill>
                  <a:srgbClr val="C00000"/>
                </a:solidFill>
                <a:latin typeface="Times New Roman" panose="02020603050405020304" pitchFamily="18" charset="0"/>
              </a:rPr>
              <a:t> :</a:t>
            </a:r>
            <a:r>
              <a:rPr lang="en-US" altLang="vi-VN" sz="2800" b="1" dirty="0">
                <a:solidFill>
                  <a:srgbClr val="C00000"/>
                </a:solidFill>
                <a:latin typeface="Times New Roman" panose="02020603050405020304" pitchFamily="18" charset="0"/>
              </a:rPr>
              <a:t> </a:t>
            </a:r>
          </a:p>
        </p:txBody>
      </p:sp>
      <p:sp>
        <p:nvSpPr>
          <p:cNvPr id="7" name="Rectangle 6">
            <a:extLst>
              <a:ext uri="{FF2B5EF4-FFF2-40B4-BE49-F238E27FC236}">
                <a16:creationId xmlns:a16="http://schemas.microsoft.com/office/drawing/2014/main" id="{8C1C70F0-9E43-C349-BF59-A6996D36DF1E}"/>
              </a:ext>
            </a:extLst>
          </p:cNvPr>
          <p:cNvSpPr/>
          <p:nvPr/>
        </p:nvSpPr>
        <p:spPr>
          <a:xfrm>
            <a:off x="493448" y="1447684"/>
            <a:ext cx="1882247" cy="523220"/>
          </a:xfrm>
          <a:prstGeom prst="rect">
            <a:avLst/>
          </a:prstGeom>
        </p:spPr>
        <p:txBody>
          <a:bodyPr wrap="none">
            <a:spAutoFit/>
          </a:bodyPr>
          <a:lstStyle/>
          <a:p>
            <a:pPr lvl="0">
              <a:spcBef>
                <a:spcPct val="0"/>
              </a:spcBef>
              <a:buClrTx/>
            </a:pPr>
            <a:r>
              <a:rPr lang="en-US" altLang="vi-VN" sz="2800" b="1" dirty="0">
                <a:solidFill>
                  <a:srgbClr val="C00000"/>
                </a:solidFill>
                <a:latin typeface="Times New Roman" panose="02020603050405020304" pitchFamily="18" charset="0"/>
              </a:rPr>
              <a:t>* </a:t>
            </a:r>
            <a:r>
              <a:rPr lang="en-US" altLang="vi-VN" sz="2800" b="1" i="1" u="sng" dirty="0" err="1">
                <a:solidFill>
                  <a:srgbClr val="C00000"/>
                </a:solidFill>
                <a:latin typeface="Times New Roman" panose="02020603050405020304" pitchFamily="18" charset="0"/>
              </a:rPr>
              <a:t>Ở</a:t>
            </a:r>
            <a:r>
              <a:rPr lang="en-US" altLang="vi-VN" sz="2800" b="1" i="1" u="sng" dirty="0">
                <a:solidFill>
                  <a:srgbClr val="C00000"/>
                </a:solidFill>
                <a:latin typeface="Times New Roman" panose="02020603050405020304" pitchFamily="18" charset="0"/>
              </a:rPr>
              <a:t> </a:t>
            </a:r>
            <a:r>
              <a:rPr lang="en-US" altLang="vi-VN" sz="2800" b="1" i="1" u="sng" dirty="0" err="1">
                <a:solidFill>
                  <a:srgbClr val="C00000"/>
                </a:solidFill>
                <a:latin typeface="Times New Roman" panose="02020603050405020304" pitchFamily="18" charset="0"/>
              </a:rPr>
              <a:t>Pháp</a:t>
            </a:r>
            <a:r>
              <a:rPr lang="en-US" altLang="vi-VN" sz="2800" b="1" dirty="0">
                <a:solidFill>
                  <a:srgbClr val="C00000"/>
                </a:solidFill>
                <a:latin typeface="Times New Roman" panose="02020603050405020304" pitchFamily="18" charset="0"/>
              </a:rPr>
              <a:t> : </a:t>
            </a:r>
          </a:p>
        </p:txBody>
      </p:sp>
      <p:sp>
        <p:nvSpPr>
          <p:cNvPr id="8" name="Rectangle 7">
            <a:extLst>
              <a:ext uri="{FF2B5EF4-FFF2-40B4-BE49-F238E27FC236}">
                <a16:creationId xmlns:a16="http://schemas.microsoft.com/office/drawing/2014/main" id="{47FF45B4-3210-A447-BD05-9DDA3AFC9C96}"/>
              </a:ext>
            </a:extLst>
          </p:cNvPr>
          <p:cNvSpPr/>
          <p:nvPr/>
        </p:nvSpPr>
        <p:spPr>
          <a:xfrm>
            <a:off x="252502" y="438150"/>
            <a:ext cx="8638995" cy="646331"/>
          </a:xfrm>
          <a:prstGeom prst="rect">
            <a:avLst/>
          </a:prstGeom>
        </p:spPr>
        <p:txBody>
          <a:bodyPr wrap="square">
            <a:spAutoFit/>
          </a:bodyPr>
          <a:lstStyle/>
          <a:p>
            <a:pPr algn="ctr">
              <a:spcBef>
                <a:spcPct val="0"/>
              </a:spcBef>
              <a:buClrTx/>
              <a:buFontTx/>
              <a:buNone/>
            </a:pPr>
            <a:r>
              <a:rPr lang="en-US" altLang="vi-VN" sz="3600" b="1" dirty="0">
                <a:solidFill>
                  <a:schemeClr val="bg2"/>
                </a:solidFill>
                <a:latin typeface="Snell Roundhand" panose="02000603080000090004" pitchFamily="2" charset="77"/>
              </a:rPr>
              <a:t>2. </a:t>
            </a:r>
            <a:r>
              <a:rPr lang="en-US" altLang="vi-VN" sz="3600" b="1" dirty="0" err="1">
                <a:solidFill>
                  <a:schemeClr val="bg2"/>
                </a:solidFill>
                <a:latin typeface="Snell Roundhand" panose="02000603080000090004" pitchFamily="2" charset="77"/>
              </a:rPr>
              <a:t>Cách</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mạng</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công</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nghiệp</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ở</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Pháp</a:t>
            </a:r>
            <a:r>
              <a:rPr lang="en-US" altLang="vi-VN" sz="3600" b="1" dirty="0">
                <a:solidFill>
                  <a:schemeClr val="bg2"/>
                </a:solidFill>
                <a:latin typeface="Snell Roundhand" panose="02000603080000090004" pitchFamily="2" charset="77"/>
              </a:rPr>
              <a:t> , </a:t>
            </a:r>
            <a:r>
              <a:rPr lang="en-US" altLang="vi-VN" sz="3600" b="1" dirty="0" err="1">
                <a:solidFill>
                  <a:schemeClr val="bg2"/>
                </a:solidFill>
                <a:latin typeface="Snell Roundhand" panose="02000603080000090004" pitchFamily="2" charset="77"/>
              </a:rPr>
              <a:t>Đức</a:t>
            </a:r>
            <a:endParaRPr lang="en-US" altLang="vi-VN" sz="3600" b="1" dirty="0">
              <a:solidFill>
                <a:schemeClr val="bg2"/>
              </a:solidFill>
              <a:latin typeface="Snell Roundhand" panose="02000603080000090004" pitchFamily="2" charset="77"/>
            </a:endParaRPr>
          </a:p>
        </p:txBody>
      </p:sp>
      <p:pic>
        <p:nvPicPr>
          <p:cNvPr id="10" name="Graphic 9" descr="Bar graph with upward trend">
            <a:extLst>
              <a:ext uri="{FF2B5EF4-FFF2-40B4-BE49-F238E27FC236}">
                <a16:creationId xmlns:a16="http://schemas.microsoft.com/office/drawing/2014/main" id="{33236671-D5DD-C640-B744-802850A0151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318071" y="1415370"/>
            <a:ext cx="3573425" cy="3573425"/>
          </a:xfrm>
          <a:prstGeom prst="rect">
            <a:avLst/>
          </a:prstGeom>
        </p:spPr>
      </p:pic>
    </p:spTree>
    <p:extLst>
      <p:ext uri="{BB962C8B-B14F-4D97-AF65-F5344CB8AC3E}">
        <p14:creationId xmlns:p14="http://schemas.microsoft.com/office/powerpoint/2010/main" val="419108469"/>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50000">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50000">
                                          <p:cBhvr additive="base">
                                            <p:cTn id="12"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9" fill="hold" grpId="0" nodeType="afterEffect" p14:presetBounceEnd="50000">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calcmode="lin" valueType="num" p14:bounceEnd="50000">
                                          <p:cBhvr additive="base">
                                            <p:cTn id="17" dur="5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1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14:presetBounceEnd="50000">
                                      <p:stCondLst>
                                        <p:cond delay="0"/>
                                      </p:stCondLst>
                                      <p:iterate type="lt">
                                        <p:tmPct val="10000"/>
                                      </p:iterate>
                                      <p:childTnLst>
                                        <p:set>
                                          <p:cBhvr>
                                            <p:cTn id="22" dur="1" fill="hold">
                                              <p:stCondLst>
                                                <p:cond delay="0"/>
                                              </p:stCondLst>
                                            </p:cTn>
                                            <p:tgtEl>
                                              <p:spTgt spid="2"/>
                                            </p:tgtEl>
                                            <p:attrNameLst>
                                              <p:attrName>style.visibility</p:attrName>
                                            </p:attrNameLst>
                                          </p:cBhvr>
                                          <p:to>
                                            <p:strVal val="visible"/>
                                          </p:to>
                                        </p:set>
                                        <p:anim calcmode="lin" valueType="num" p14:bounceEnd="50000">
                                          <p:cBhvr additive="base">
                                            <p:cTn id="23"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2"/>
                                            </p:tgtEl>
                                            <p:attrNameLst>
                                              <p:attrName>ppt_y</p:attrName>
                                            </p:attrNameLst>
                                          </p:cBhvr>
                                          <p:tavLst>
                                            <p:tav tm="0">
                                              <p:val>
                                                <p:strVal val="0-#ppt_h/2"/>
                                              </p:val>
                                            </p:tav>
                                            <p:tav tm="100000">
                                              <p:val>
                                                <p:strVal val="#ppt_y"/>
                                              </p:val>
                                            </p:tav>
                                          </p:tavLst>
                                        </p:anim>
                                      </p:childTnLst>
                                    </p:cTn>
                                  </p:par>
                                </p:childTnLst>
                              </p:cTn>
                            </p:par>
                            <p:par>
                              <p:cTn id="25" fill="hold">
                                <p:stCondLst>
                                  <p:cond delay="1650"/>
                                </p:stCondLst>
                                <p:childTnLst>
                                  <p:par>
                                    <p:cTn id="26" presetID="2" presetClass="entr" presetSubtype="9" fill="hold" grpId="0" nodeType="afterEffect" p14:presetBounceEnd="50000">
                                      <p:stCondLst>
                                        <p:cond delay="0"/>
                                      </p:stCondLst>
                                      <p:iterate type="lt">
                                        <p:tmPct val="10000"/>
                                      </p:iterate>
                                      <p:childTnLst>
                                        <p:set>
                                          <p:cBhvr>
                                            <p:cTn id="27" dur="1" fill="hold">
                                              <p:stCondLst>
                                                <p:cond delay="0"/>
                                              </p:stCondLst>
                                            </p:cTn>
                                            <p:tgtEl>
                                              <p:spTgt spid="3"/>
                                            </p:tgtEl>
                                            <p:attrNameLst>
                                              <p:attrName>style.visibility</p:attrName>
                                            </p:attrNameLst>
                                          </p:cBhvr>
                                          <p:to>
                                            <p:strVal val="visible"/>
                                          </p:to>
                                        </p:set>
                                        <p:anim calcmode="lin" valueType="num" p14:bounceEnd="50000">
                                          <p:cBhvr additive="base">
                                            <p:cTn id="28"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29" dur="500" fill="hold"/>
                                            <p:tgtEl>
                                              <p:spTgt spid="3"/>
                                            </p:tgtEl>
                                            <p:attrNameLst>
                                              <p:attrName>ppt_y</p:attrName>
                                            </p:attrNameLst>
                                          </p:cBhvr>
                                          <p:tavLst>
                                            <p:tav tm="0">
                                              <p:val>
                                                <p:strVal val="0-#ppt_h/2"/>
                                              </p:val>
                                            </p:tav>
                                            <p:tav tm="100000">
                                              <p:val>
                                                <p:strVal val="#ppt_y"/>
                                              </p:val>
                                            </p:tav>
                                          </p:tavLst>
                                        </p:anim>
                                      </p:childTnLst>
                                    </p:cTn>
                                  </p:par>
                                </p:childTnLst>
                              </p:cTn>
                            </p:par>
                            <p:par>
                              <p:cTn id="30" fill="hold">
                                <p:stCondLst>
                                  <p:cond delay="3700"/>
                                </p:stCondLst>
                                <p:childTnLst>
                                  <p:par>
                                    <p:cTn id="31" presetID="2" presetClass="entr" presetSubtype="9" fill="hold" grpId="0" nodeType="afterEffect" p14:presetBounceEnd="50000">
                                      <p:stCondLst>
                                        <p:cond delay="0"/>
                                      </p:stCondLst>
                                      <p:iterate type="lt">
                                        <p:tmPct val="10000"/>
                                      </p:iterate>
                                      <p:childTnLst>
                                        <p:set>
                                          <p:cBhvr>
                                            <p:cTn id="32" dur="1" fill="hold">
                                              <p:stCondLst>
                                                <p:cond delay="0"/>
                                              </p:stCondLst>
                                            </p:cTn>
                                            <p:tgtEl>
                                              <p:spTgt spid="6"/>
                                            </p:tgtEl>
                                            <p:attrNameLst>
                                              <p:attrName>style.visibility</p:attrName>
                                            </p:attrNameLst>
                                          </p:cBhvr>
                                          <p:to>
                                            <p:strVal val="visible"/>
                                          </p:to>
                                        </p:set>
                                        <p:anim calcmode="lin" valueType="num" p14:bounceEnd="50000">
                                          <p:cBhvr additive="base">
                                            <p:cTn id="33" dur="5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3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9" fill="hold" grpId="0" nodeType="clickEffect" p14:presetBounceEnd="50000">
                                      <p:stCondLst>
                                        <p:cond delay="0"/>
                                      </p:stCondLst>
                                      <p:iterate type="lt">
                                        <p:tmPct val="10000"/>
                                      </p:iterate>
                                      <p:childTnLst>
                                        <p:set>
                                          <p:cBhvr>
                                            <p:cTn id="38" dur="1" fill="hold">
                                              <p:stCondLst>
                                                <p:cond delay="0"/>
                                              </p:stCondLst>
                                            </p:cTn>
                                            <p:tgtEl>
                                              <p:spTgt spid="4"/>
                                            </p:tgtEl>
                                            <p:attrNameLst>
                                              <p:attrName>style.visibility</p:attrName>
                                            </p:attrNameLst>
                                          </p:cBhvr>
                                          <p:to>
                                            <p:strVal val="visible"/>
                                          </p:to>
                                        </p:set>
                                        <p:anim calcmode="lin" valueType="num" p14:bounceEnd="50000">
                                          <p:cBhvr additive="base">
                                            <p:cTn id="39" dur="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40" dur="500" fill="hold"/>
                                            <p:tgtEl>
                                              <p:spTgt spid="4"/>
                                            </p:tgtEl>
                                            <p:attrNameLst>
                                              <p:attrName>ppt_y</p:attrName>
                                            </p:attrNameLst>
                                          </p:cBhvr>
                                          <p:tavLst>
                                            <p:tav tm="0">
                                              <p:val>
                                                <p:strVal val="0-#ppt_h/2"/>
                                              </p:val>
                                            </p:tav>
                                            <p:tav tm="100000">
                                              <p:val>
                                                <p:strVal val="#ppt_y"/>
                                              </p:val>
                                            </p:tav>
                                          </p:tavLst>
                                        </p:anim>
                                      </p:childTnLst>
                                    </p:cTn>
                                  </p:par>
                                </p:childTnLst>
                              </p:cTn>
                            </p:par>
                            <p:par>
                              <p:cTn id="41" fill="hold">
                                <p:stCondLst>
                                  <p:cond delay="1850"/>
                                </p:stCondLst>
                                <p:childTnLst>
                                  <p:par>
                                    <p:cTn id="42" presetID="2" presetClass="entr" presetSubtype="9" fill="hold" grpId="0" nodeType="afterEffect" p14:presetBounceEnd="50000">
                                      <p:stCondLst>
                                        <p:cond delay="0"/>
                                      </p:stCondLst>
                                      <p:iterate type="lt">
                                        <p:tmPct val="10000"/>
                                      </p:iterate>
                                      <p:childTnLst>
                                        <p:set>
                                          <p:cBhvr>
                                            <p:cTn id="43" dur="1" fill="hold">
                                              <p:stCondLst>
                                                <p:cond delay="0"/>
                                              </p:stCondLst>
                                            </p:cTn>
                                            <p:tgtEl>
                                              <p:spTgt spid="5"/>
                                            </p:tgtEl>
                                            <p:attrNameLst>
                                              <p:attrName>style.visibility</p:attrName>
                                            </p:attrNameLst>
                                          </p:cBhvr>
                                          <p:to>
                                            <p:strVal val="visible"/>
                                          </p:to>
                                        </p:set>
                                        <p:anim calcmode="lin" valueType="num" p14:bounceEnd="50000">
                                          <p:cBhvr additive="base">
                                            <p:cTn id="44"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45"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9" fill="hold" grpId="0" nodeType="after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iterate type="lt">
                                        <p:tmPct val="10000"/>
                                      </p:iterate>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0-#ppt_h/2"/>
                                              </p:val>
                                            </p:tav>
                                            <p:tav tm="100000">
                                              <p:val>
                                                <p:strVal val="#ppt_y"/>
                                              </p:val>
                                            </p:tav>
                                          </p:tavLst>
                                        </p:anim>
                                      </p:childTnLst>
                                    </p:cTn>
                                  </p:par>
                                </p:childTnLst>
                              </p:cTn>
                            </p:par>
                            <p:par>
                              <p:cTn id="25" fill="hold">
                                <p:stCondLst>
                                  <p:cond delay="1650"/>
                                </p:stCondLst>
                                <p:childTnLst>
                                  <p:par>
                                    <p:cTn id="26" presetID="2" presetClass="entr" presetSubtype="9" fill="hold" grpId="0" nodeType="afterEffect">
                                      <p:stCondLst>
                                        <p:cond delay="0"/>
                                      </p:stCondLst>
                                      <p:iterate type="lt">
                                        <p:tmPct val="10000"/>
                                      </p:iterate>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0-#ppt_w/2"/>
                                              </p:val>
                                            </p:tav>
                                            <p:tav tm="100000">
                                              <p:val>
                                                <p:strVal val="#ppt_x"/>
                                              </p:val>
                                            </p:tav>
                                          </p:tavLst>
                                        </p:anim>
                                        <p:anim calcmode="lin" valueType="num">
                                          <p:cBhvr additive="base">
                                            <p:cTn id="29" dur="500" fill="hold"/>
                                            <p:tgtEl>
                                              <p:spTgt spid="3"/>
                                            </p:tgtEl>
                                            <p:attrNameLst>
                                              <p:attrName>ppt_y</p:attrName>
                                            </p:attrNameLst>
                                          </p:cBhvr>
                                          <p:tavLst>
                                            <p:tav tm="0">
                                              <p:val>
                                                <p:strVal val="0-#ppt_h/2"/>
                                              </p:val>
                                            </p:tav>
                                            <p:tav tm="100000">
                                              <p:val>
                                                <p:strVal val="#ppt_y"/>
                                              </p:val>
                                            </p:tav>
                                          </p:tavLst>
                                        </p:anim>
                                      </p:childTnLst>
                                    </p:cTn>
                                  </p:par>
                                </p:childTnLst>
                              </p:cTn>
                            </p:par>
                            <p:par>
                              <p:cTn id="30" fill="hold">
                                <p:stCondLst>
                                  <p:cond delay="3700"/>
                                </p:stCondLst>
                                <p:childTnLst>
                                  <p:par>
                                    <p:cTn id="31" presetID="2" presetClass="entr" presetSubtype="9" fill="hold" grpId="0" nodeType="afterEffect">
                                      <p:stCondLst>
                                        <p:cond delay="0"/>
                                      </p:stCondLst>
                                      <p:iterate type="lt">
                                        <p:tmPct val="10000"/>
                                      </p:iterate>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0-#ppt_w/2"/>
                                              </p:val>
                                            </p:tav>
                                            <p:tav tm="100000">
                                              <p:val>
                                                <p:strVal val="#ppt_x"/>
                                              </p:val>
                                            </p:tav>
                                          </p:tavLst>
                                        </p:anim>
                                        <p:anim calcmode="lin" valueType="num">
                                          <p:cBhvr additive="base">
                                            <p:cTn id="3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9" fill="hold" grpId="0" nodeType="clickEffect">
                                      <p:stCondLst>
                                        <p:cond delay="0"/>
                                      </p:stCondLst>
                                      <p:iterate type="lt">
                                        <p:tmPct val="10000"/>
                                      </p:iterate>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0-#ppt_w/2"/>
                                              </p:val>
                                            </p:tav>
                                            <p:tav tm="100000">
                                              <p:val>
                                                <p:strVal val="#ppt_x"/>
                                              </p:val>
                                            </p:tav>
                                          </p:tavLst>
                                        </p:anim>
                                        <p:anim calcmode="lin" valueType="num">
                                          <p:cBhvr additive="base">
                                            <p:cTn id="40" dur="500" fill="hold"/>
                                            <p:tgtEl>
                                              <p:spTgt spid="4"/>
                                            </p:tgtEl>
                                            <p:attrNameLst>
                                              <p:attrName>ppt_y</p:attrName>
                                            </p:attrNameLst>
                                          </p:cBhvr>
                                          <p:tavLst>
                                            <p:tav tm="0">
                                              <p:val>
                                                <p:strVal val="0-#ppt_h/2"/>
                                              </p:val>
                                            </p:tav>
                                            <p:tav tm="100000">
                                              <p:val>
                                                <p:strVal val="#ppt_y"/>
                                              </p:val>
                                            </p:tav>
                                          </p:tavLst>
                                        </p:anim>
                                      </p:childTnLst>
                                    </p:cTn>
                                  </p:par>
                                </p:childTnLst>
                              </p:cTn>
                            </p:par>
                            <p:par>
                              <p:cTn id="41" fill="hold">
                                <p:stCondLst>
                                  <p:cond delay="1850"/>
                                </p:stCondLst>
                                <p:childTnLst>
                                  <p:par>
                                    <p:cTn id="42" presetID="2" presetClass="entr" presetSubtype="9" fill="hold" grpId="0" nodeType="afterEffect">
                                      <p:stCondLst>
                                        <p:cond delay="0"/>
                                      </p:stCondLst>
                                      <p:iterate type="lt">
                                        <p:tmPct val="10000"/>
                                      </p:iterate>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0-#ppt_w/2"/>
                                              </p:val>
                                            </p:tav>
                                            <p:tav tm="100000">
                                              <p:val>
                                                <p:strVal val="#ppt_x"/>
                                              </p:val>
                                            </p:tav>
                                          </p:tavLst>
                                        </p:anim>
                                        <p:anim calcmode="lin" valueType="num">
                                          <p:cBhvr additive="base">
                                            <p:cTn id="45"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75"/>
        <p:cNvGrpSpPr/>
        <p:nvPr/>
      </p:nvGrpSpPr>
      <p:grpSpPr>
        <a:xfrm>
          <a:off x="0" y="0"/>
          <a:ext cx="0" cy="0"/>
          <a:chOff x="0" y="0"/>
          <a:chExt cx="0" cy="0"/>
        </a:xfrm>
      </p:grpSpPr>
      <p:sp>
        <p:nvSpPr>
          <p:cNvPr id="1477" name="Google Shape;1477;p48"/>
          <p:cNvSpPr txBox="1">
            <a:spLocks noGrp="1"/>
          </p:cNvSpPr>
          <p:nvPr>
            <p:ph type="title"/>
          </p:nvPr>
        </p:nvSpPr>
        <p:spPr>
          <a:xfrm>
            <a:off x="529801" y="2503200"/>
            <a:ext cx="4323900" cy="1885050"/>
          </a:xfrm>
          <a:prstGeom prst="rect">
            <a:avLst/>
          </a:prstGeom>
        </p:spPr>
        <p:txBody>
          <a:bodyPr spcFirstLastPara="1" wrap="square" lIns="91425" tIns="91425" rIns="91425" bIns="91425" anchor="ctr" anchorCtr="0">
            <a:noAutofit/>
          </a:bodyPr>
          <a:lstStyle/>
          <a:p>
            <a:pPr algn="ctr">
              <a:spcBef>
                <a:spcPct val="0"/>
              </a:spcBef>
              <a:buClrTx/>
            </a:pPr>
            <a:r>
              <a:rPr lang="en-US" altLang="vi-VN" dirty="0">
                <a:solidFill>
                  <a:schemeClr val="bg2"/>
                </a:solidFill>
                <a:latin typeface="Snell Roundhand" panose="02000603080000090004" pitchFamily="2" charset="77"/>
              </a:rPr>
              <a:t>3. </a:t>
            </a:r>
            <a:r>
              <a:rPr lang="en-US" altLang="vi-VN" dirty="0" err="1">
                <a:solidFill>
                  <a:schemeClr val="bg2"/>
                </a:solidFill>
                <a:latin typeface="Snell Roundhand" panose="02000603080000090004" pitchFamily="2" charset="77"/>
              </a:rPr>
              <a:t>Hệ</a:t>
            </a:r>
            <a:r>
              <a:rPr lang="en-US" altLang="vi-VN" dirty="0">
                <a:solidFill>
                  <a:schemeClr val="bg2"/>
                </a:solidFill>
                <a:latin typeface="Snell Roundhand" panose="02000603080000090004" pitchFamily="2" charset="77"/>
              </a:rPr>
              <a:t> </a:t>
            </a:r>
            <a:r>
              <a:rPr lang="en-US" altLang="vi-VN" dirty="0" err="1">
                <a:solidFill>
                  <a:schemeClr val="bg2"/>
                </a:solidFill>
                <a:latin typeface="Snell Roundhand" panose="02000603080000090004" pitchFamily="2" charset="77"/>
              </a:rPr>
              <a:t>quả</a:t>
            </a:r>
            <a:r>
              <a:rPr lang="en-US" altLang="vi-VN" dirty="0">
                <a:solidFill>
                  <a:schemeClr val="bg2"/>
                </a:solidFill>
                <a:latin typeface="Snell Roundhand" panose="02000603080000090004" pitchFamily="2" charset="77"/>
              </a:rPr>
              <a:t> </a:t>
            </a:r>
            <a:r>
              <a:rPr lang="en-US" altLang="vi-VN" dirty="0" err="1">
                <a:solidFill>
                  <a:schemeClr val="bg2"/>
                </a:solidFill>
                <a:latin typeface="Snell Roundhand" panose="02000603080000090004" pitchFamily="2" charset="77"/>
              </a:rPr>
              <a:t>của</a:t>
            </a:r>
            <a:r>
              <a:rPr lang="en-US" altLang="vi-VN" dirty="0">
                <a:solidFill>
                  <a:schemeClr val="bg2"/>
                </a:solidFill>
                <a:latin typeface="Snell Roundhand" panose="02000603080000090004" pitchFamily="2" charset="77"/>
              </a:rPr>
              <a:t> </a:t>
            </a:r>
            <a:r>
              <a:rPr lang="en-US" altLang="vi-VN" dirty="0" err="1">
                <a:solidFill>
                  <a:schemeClr val="bg2"/>
                </a:solidFill>
                <a:latin typeface="Snell Roundhand" panose="02000603080000090004" pitchFamily="2" charset="77"/>
              </a:rPr>
              <a:t>cuộc</a:t>
            </a:r>
            <a:r>
              <a:rPr lang="en-US" altLang="vi-VN" dirty="0">
                <a:solidFill>
                  <a:schemeClr val="bg2"/>
                </a:solidFill>
                <a:latin typeface="Snell Roundhand" panose="02000603080000090004" pitchFamily="2" charset="77"/>
              </a:rPr>
              <a:t> </a:t>
            </a:r>
            <a:r>
              <a:rPr lang="en-US" altLang="vi-VN" dirty="0" err="1">
                <a:solidFill>
                  <a:schemeClr val="bg2"/>
                </a:solidFill>
                <a:latin typeface="Snell Roundhand" panose="02000603080000090004" pitchFamily="2" charset="77"/>
              </a:rPr>
              <a:t>cách</a:t>
            </a:r>
            <a:r>
              <a:rPr lang="en-US" altLang="vi-VN" dirty="0">
                <a:solidFill>
                  <a:schemeClr val="bg2"/>
                </a:solidFill>
                <a:latin typeface="Snell Roundhand" panose="02000603080000090004" pitchFamily="2" charset="77"/>
              </a:rPr>
              <a:t> </a:t>
            </a:r>
            <a:r>
              <a:rPr lang="en-US" altLang="vi-VN" dirty="0" err="1">
                <a:solidFill>
                  <a:schemeClr val="bg2"/>
                </a:solidFill>
                <a:latin typeface="Snell Roundhand" panose="02000603080000090004" pitchFamily="2" charset="77"/>
              </a:rPr>
              <a:t>mạng</a:t>
            </a:r>
            <a:r>
              <a:rPr lang="en-US" altLang="vi-VN" dirty="0">
                <a:solidFill>
                  <a:schemeClr val="bg2"/>
                </a:solidFill>
                <a:latin typeface="Snell Roundhand" panose="02000603080000090004" pitchFamily="2" charset="77"/>
              </a:rPr>
              <a:t> </a:t>
            </a:r>
            <a:r>
              <a:rPr lang="en-US" altLang="vi-VN" dirty="0" err="1">
                <a:solidFill>
                  <a:schemeClr val="bg2"/>
                </a:solidFill>
                <a:latin typeface="Snell Roundhand" panose="02000603080000090004" pitchFamily="2" charset="77"/>
              </a:rPr>
              <a:t>công</a:t>
            </a:r>
            <a:r>
              <a:rPr lang="en-US" altLang="vi-VN" dirty="0">
                <a:solidFill>
                  <a:schemeClr val="bg2"/>
                </a:solidFill>
                <a:latin typeface="Snell Roundhand" panose="02000603080000090004" pitchFamily="2" charset="77"/>
              </a:rPr>
              <a:t> </a:t>
            </a:r>
            <a:r>
              <a:rPr lang="en-US" altLang="vi-VN" dirty="0" err="1">
                <a:solidFill>
                  <a:schemeClr val="bg2"/>
                </a:solidFill>
                <a:latin typeface="Snell Roundhand" panose="02000603080000090004" pitchFamily="2" charset="77"/>
              </a:rPr>
              <a:t>nghiệp</a:t>
            </a:r>
            <a:endParaRPr lang="en-US" altLang="vi-VN" dirty="0">
              <a:solidFill>
                <a:schemeClr val="bg2"/>
              </a:solidFill>
              <a:latin typeface="Snell Roundhand" panose="02000603080000090004" pitchFamily="2" charset="77"/>
            </a:endParaRPr>
          </a:p>
        </p:txBody>
      </p:sp>
      <p:sp>
        <p:nvSpPr>
          <p:cNvPr id="1478" name="Google Shape;1478;p48"/>
          <p:cNvSpPr txBox="1">
            <a:spLocks noGrp="1"/>
          </p:cNvSpPr>
          <p:nvPr>
            <p:ph type="title" idx="2"/>
          </p:nvPr>
        </p:nvSpPr>
        <p:spPr>
          <a:xfrm>
            <a:off x="685800" y="1335000"/>
            <a:ext cx="1524000" cy="1168200"/>
          </a:xfrm>
          <a:prstGeom prst="rect">
            <a:avLst/>
          </a:prstGeom>
        </p:spPr>
        <p:txBody>
          <a:bodyPr spcFirstLastPara="1" wrap="square" lIns="91425" tIns="91425" rIns="91425" bIns="91425" anchor="b" anchorCtr="0">
            <a:noAutofit/>
          </a:bodyPr>
          <a:lstStyle/>
          <a:p>
            <a:pPr lvl="0"/>
            <a:r>
              <a:rPr lang="en" dirty="0"/>
              <a:t>03.</a:t>
            </a:r>
            <a:endParaRPr dirty="0"/>
          </a:p>
        </p:txBody>
      </p:sp>
      <p:cxnSp>
        <p:nvCxnSpPr>
          <p:cNvPr id="1503" name="Google Shape;1503;p48"/>
          <p:cNvCxnSpPr/>
          <p:nvPr/>
        </p:nvCxnSpPr>
        <p:spPr>
          <a:xfrm>
            <a:off x="718026" y="2352074"/>
            <a:ext cx="2149200" cy="17700"/>
          </a:xfrm>
          <a:prstGeom prst="straightConnector1">
            <a:avLst/>
          </a:prstGeom>
          <a:noFill/>
          <a:ln w="19050" cap="flat" cmpd="sng">
            <a:solidFill>
              <a:schemeClr val="dk2"/>
            </a:solidFill>
            <a:prstDash val="dash"/>
            <a:round/>
            <a:headEnd type="none" w="med" len="med"/>
            <a:tailEnd type="stealth" w="med" len="med"/>
          </a:ln>
        </p:spPr>
      </p:cxnSp>
      <p:pic>
        <p:nvPicPr>
          <p:cNvPr id="16386" name="Picture 2">
            <a:extLst>
              <a:ext uri="{FF2B5EF4-FFF2-40B4-BE49-F238E27FC236}">
                <a16:creationId xmlns:a16="http://schemas.microsoft.com/office/drawing/2014/main" id="{FFCB5BE0-926B-D64E-A601-C0FB62F44A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2074" y="1575297"/>
            <a:ext cx="3695700" cy="3046153"/>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a:extLst>
              <a:ext uri="{FF2B5EF4-FFF2-40B4-BE49-F238E27FC236}">
                <a16:creationId xmlns:a16="http://schemas.microsoft.com/office/drawing/2014/main" id="{9AAC6BA3-17EA-BD4F-905F-451232DA31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2987" y="624874"/>
            <a:ext cx="1485900" cy="172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5620889"/>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14:bounceEnd="50000">
                                          <p:cBhvr additive="base">
                                            <p:cTn id="7" dur="500" fill="hold"/>
                                            <p:tgtEl>
                                              <p:spTgt spid="1638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638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fill="hold" nodeType="afterEffect" p14:presetBounceEnd="50000">
                                      <p:stCondLst>
                                        <p:cond delay="0"/>
                                      </p:stCondLst>
                                      <p:childTnLst>
                                        <p:set>
                                          <p:cBhvr>
                                            <p:cTn id="11" dur="1" fill="hold">
                                              <p:stCondLst>
                                                <p:cond delay="0"/>
                                              </p:stCondLst>
                                            </p:cTn>
                                            <p:tgtEl>
                                              <p:spTgt spid="16388"/>
                                            </p:tgtEl>
                                            <p:attrNameLst>
                                              <p:attrName>style.visibility</p:attrName>
                                            </p:attrNameLst>
                                          </p:cBhvr>
                                          <p:to>
                                            <p:strVal val="visible"/>
                                          </p:to>
                                        </p:set>
                                        <p:anim calcmode="lin" valueType="num" p14:bounceEnd="50000">
                                          <p:cBhvr additive="base">
                                            <p:cTn id="12" dur="500" fill="hold"/>
                                            <p:tgtEl>
                                              <p:spTgt spid="16388"/>
                                            </p:tgtEl>
                                            <p:attrNameLst>
                                              <p:attrName>ppt_x</p:attrName>
                                            </p:attrNameLst>
                                          </p:cBhvr>
                                          <p:tavLst>
                                            <p:tav tm="0">
                                              <p:val>
                                                <p:strVal val="1+#ppt_w/2"/>
                                              </p:val>
                                            </p:tav>
                                            <p:tav tm="100000">
                                              <p:val>
                                                <p:strVal val="#ppt_x"/>
                                              </p:val>
                                            </p:tav>
                                          </p:tavLst>
                                        </p:anim>
                                        <p:anim calcmode="lin" valueType="num" p14:bounceEnd="50000">
                                          <p:cBhvr additive="base">
                                            <p:cTn id="13" dur="500" fill="hold"/>
                                            <p:tgtEl>
                                              <p:spTgt spid="1638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14:presetBounceEnd="50000">
                                      <p:stCondLst>
                                        <p:cond delay="0"/>
                                      </p:stCondLst>
                                      <p:childTnLst>
                                        <p:set>
                                          <p:cBhvr>
                                            <p:cTn id="16" dur="1" fill="hold">
                                              <p:stCondLst>
                                                <p:cond delay="0"/>
                                              </p:stCondLst>
                                            </p:cTn>
                                            <p:tgtEl>
                                              <p:spTgt spid="1478"/>
                                            </p:tgtEl>
                                            <p:attrNameLst>
                                              <p:attrName>style.visibility</p:attrName>
                                            </p:attrNameLst>
                                          </p:cBhvr>
                                          <p:to>
                                            <p:strVal val="visible"/>
                                          </p:to>
                                        </p:set>
                                        <p:anim calcmode="lin" valueType="num" p14:bounceEnd="50000">
                                          <p:cBhvr additive="base">
                                            <p:cTn id="17" dur="500" fill="hold"/>
                                            <p:tgtEl>
                                              <p:spTgt spid="1478"/>
                                            </p:tgtEl>
                                            <p:attrNameLst>
                                              <p:attrName>ppt_x</p:attrName>
                                            </p:attrNameLst>
                                          </p:cBhvr>
                                          <p:tavLst>
                                            <p:tav tm="0">
                                              <p:val>
                                                <p:strVal val="0-#ppt_w/2"/>
                                              </p:val>
                                            </p:tav>
                                            <p:tav tm="100000">
                                              <p:val>
                                                <p:strVal val="#ppt_x"/>
                                              </p:val>
                                            </p:tav>
                                          </p:tavLst>
                                        </p:anim>
                                        <p:anim calcmode="lin" valueType="num" p14:bounceEnd="50000">
                                          <p:cBhvr additive="base">
                                            <p:cTn id="18" dur="500" fill="hold"/>
                                            <p:tgtEl>
                                              <p:spTgt spid="1478"/>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503"/>
                                            </p:tgtEl>
                                            <p:attrNameLst>
                                              <p:attrName>style.visibility</p:attrName>
                                            </p:attrNameLst>
                                          </p:cBhvr>
                                          <p:to>
                                            <p:strVal val="visible"/>
                                          </p:to>
                                        </p:set>
                                        <p:anim calcmode="lin" valueType="num">
                                          <p:cBhvr additive="base">
                                            <p:cTn id="21" dur="500" fill="hold"/>
                                            <p:tgtEl>
                                              <p:spTgt spid="1503"/>
                                            </p:tgtEl>
                                            <p:attrNameLst>
                                              <p:attrName>ppt_x</p:attrName>
                                            </p:attrNameLst>
                                          </p:cBhvr>
                                          <p:tavLst>
                                            <p:tav tm="0">
                                              <p:val>
                                                <p:strVal val="0-#ppt_w/2"/>
                                              </p:val>
                                            </p:tav>
                                            <p:tav tm="100000">
                                              <p:val>
                                                <p:strVal val="#ppt_x"/>
                                              </p:val>
                                            </p:tav>
                                          </p:tavLst>
                                        </p:anim>
                                        <p:anim calcmode="lin" valueType="num">
                                          <p:cBhvr additive="base">
                                            <p:cTn id="22" dur="500" fill="hold"/>
                                            <p:tgtEl>
                                              <p:spTgt spid="1503"/>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14:presetBounceEnd="50000">
                                      <p:stCondLst>
                                        <p:cond delay="0"/>
                                      </p:stCondLst>
                                      <p:iterate type="lt">
                                        <p:tmPct val="10000"/>
                                      </p:iterate>
                                      <p:childTnLst>
                                        <p:set>
                                          <p:cBhvr>
                                            <p:cTn id="25" dur="1" fill="hold">
                                              <p:stCondLst>
                                                <p:cond delay="0"/>
                                              </p:stCondLst>
                                            </p:cTn>
                                            <p:tgtEl>
                                              <p:spTgt spid="1477"/>
                                            </p:tgtEl>
                                            <p:attrNameLst>
                                              <p:attrName>style.visibility</p:attrName>
                                            </p:attrNameLst>
                                          </p:cBhvr>
                                          <p:to>
                                            <p:strVal val="visible"/>
                                          </p:to>
                                        </p:set>
                                        <p:anim calcmode="lin" valueType="num" p14:bounceEnd="50000">
                                          <p:cBhvr additive="base">
                                            <p:cTn id="26" dur="500" fill="hold"/>
                                            <p:tgtEl>
                                              <p:spTgt spid="1477"/>
                                            </p:tgtEl>
                                            <p:attrNameLst>
                                              <p:attrName>ppt_x</p:attrName>
                                            </p:attrNameLst>
                                          </p:cBhvr>
                                          <p:tavLst>
                                            <p:tav tm="0">
                                              <p:val>
                                                <p:strVal val="#ppt_x"/>
                                              </p:val>
                                            </p:tav>
                                            <p:tav tm="100000">
                                              <p:val>
                                                <p:strVal val="#ppt_x"/>
                                              </p:val>
                                            </p:tav>
                                          </p:tavLst>
                                        </p:anim>
                                        <p:anim calcmode="lin" valueType="num" p14:bounceEnd="50000">
                                          <p:cBhvr additive="base">
                                            <p:cTn id="27" dur="500" fill="hold"/>
                                            <p:tgtEl>
                                              <p:spTgt spid="14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7" grpId="0"/>
          <p:bldP spid="14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ppt_x"/>
                                              </p:val>
                                            </p:tav>
                                            <p:tav tm="100000">
                                              <p:val>
                                                <p:strVal val="#ppt_x"/>
                                              </p:val>
                                            </p:tav>
                                          </p:tavLst>
                                        </p:anim>
                                        <p:anim calcmode="lin" valueType="num">
                                          <p:cBhvr additive="base">
                                            <p:cTn id="8" dur="500" fill="hold"/>
                                            <p:tgtEl>
                                              <p:spTgt spid="1638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16388"/>
                                            </p:tgtEl>
                                            <p:attrNameLst>
                                              <p:attrName>style.visibility</p:attrName>
                                            </p:attrNameLst>
                                          </p:cBhvr>
                                          <p:to>
                                            <p:strVal val="visible"/>
                                          </p:to>
                                        </p:set>
                                        <p:anim calcmode="lin" valueType="num">
                                          <p:cBhvr additive="base">
                                            <p:cTn id="12" dur="500" fill="hold"/>
                                            <p:tgtEl>
                                              <p:spTgt spid="16388"/>
                                            </p:tgtEl>
                                            <p:attrNameLst>
                                              <p:attrName>ppt_x</p:attrName>
                                            </p:attrNameLst>
                                          </p:cBhvr>
                                          <p:tavLst>
                                            <p:tav tm="0">
                                              <p:val>
                                                <p:strVal val="1+#ppt_w/2"/>
                                              </p:val>
                                            </p:tav>
                                            <p:tav tm="100000">
                                              <p:val>
                                                <p:strVal val="#ppt_x"/>
                                              </p:val>
                                            </p:tav>
                                          </p:tavLst>
                                        </p:anim>
                                        <p:anim calcmode="lin" valueType="num">
                                          <p:cBhvr additive="base">
                                            <p:cTn id="13" dur="500" fill="hold"/>
                                            <p:tgtEl>
                                              <p:spTgt spid="1638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478"/>
                                            </p:tgtEl>
                                            <p:attrNameLst>
                                              <p:attrName>style.visibility</p:attrName>
                                            </p:attrNameLst>
                                          </p:cBhvr>
                                          <p:to>
                                            <p:strVal val="visible"/>
                                          </p:to>
                                        </p:set>
                                        <p:anim calcmode="lin" valueType="num">
                                          <p:cBhvr additive="base">
                                            <p:cTn id="17" dur="500" fill="hold"/>
                                            <p:tgtEl>
                                              <p:spTgt spid="1478"/>
                                            </p:tgtEl>
                                            <p:attrNameLst>
                                              <p:attrName>ppt_x</p:attrName>
                                            </p:attrNameLst>
                                          </p:cBhvr>
                                          <p:tavLst>
                                            <p:tav tm="0">
                                              <p:val>
                                                <p:strVal val="0-#ppt_w/2"/>
                                              </p:val>
                                            </p:tav>
                                            <p:tav tm="100000">
                                              <p:val>
                                                <p:strVal val="#ppt_x"/>
                                              </p:val>
                                            </p:tav>
                                          </p:tavLst>
                                        </p:anim>
                                        <p:anim calcmode="lin" valueType="num">
                                          <p:cBhvr additive="base">
                                            <p:cTn id="18" dur="500" fill="hold"/>
                                            <p:tgtEl>
                                              <p:spTgt spid="1478"/>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503"/>
                                            </p:tgtEl>
                                            <p:attrNameLst>
                                              <p:attrName>style.visibility</p:attrName>
                                            </p:attrNameLst>
                                          </p:cBhvr>
                                          <p:to>
                                            <p:strVal val="visible"/>
                                          </p:to>
                                        </p:set>
                                        <p:anim calcmode="lin" valueType="num">
                                          <p:cBhvr additive="base">
                                            <p:cTn id="21" dur="500" fill="hold"/>
                                            <p:tgtEl>
                                              <p:spTgt spid="1503"/>
                                            </p:tgtEl>
                                            <p:attrNameLst>
                                              <p:attrName>ppt_x</p:attrName>
                                            </p:attrNameLst>
                                          </p:cBhvr>
                                          <p:tavLst>
                                            <p:tav tm="0">
                                              <p:val>
                                                <p:strVal val="0-#ppt_w/2"/>
                                              </p:val>
                                            </p:tav>
                                            <p:tav tm="100000">
                                              <p:val>
                                                <p:strVal val="#ppt_x"/>
                                              </p:val>
                                            </p:tav>
                                          </p:tavLst>
                                        </p:anim>
                                        <p:anim calcmode="lin" valueType="num">
                                          <p:cBhvr additive="base">
                                            <p:cTn id="22" dur="500" fill="hold"/>
                                            <p:tgtEl>
                                              <p:spTgt spid="1503"/>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iterate type="lt">
                                        <p:tmPct val="10000"/>
                                      </p:iterate>
                                      <p:childTnLst>
                                        <p:set>
                                          <p:cBhvr>
                                            <p:cTn id="25" dur="1" fill="hold">
                                              <p:stCondLst>
                                                <p:cond delay="0"/>
                                              </p:stCondLst>
                                            </p:cTn>
                                            <p:tgtEl>
                                              <p:spTgt spid="1477"/>
                                            </p:tgtEl>
                                            <p:attrNameLst>
                                              <p:attrName>style.visibility</p:attrName>
                                            </p:attrNameLst>
                                          </p:cBhvr>
                                          <p:to>
                                            <p:strVal val="visible"/>
                                          </p:to>
                                        </p:set>
                                        <p:anim calcmode="lin" valueType="num">
                                          <p:cBhvr additive="base">
                                            <p:cTn id="26" dur="500" fill="hold"/>
                                            <p:tgtEl>
                                              <p:spTgt spid="1477"/>
                                            </p:tgtEl>
                                            <p:attrNameLst>
                                              <p:attrName>ppt_x</p:attrName>
                                            </p:attrNameLst>
                                          </p:cBhvr>
                                          <p:tavLst>
                                            <p:tav tm="0">
                                              <p:val>
                                                <p:strVal val="#ppt_x"/>
                                              </p:val>
                                            </p:tav>
                                            <p:tav tm="100000">
                                              <p:val>
                                                <p:strVal val="#ppt_x"/>
                                              </p:val>
                                            </p:tav>
                                          </p:tavLst>
                                        </p:anim>
                                        <p:anim calcmode="lin" valueType="num">
                                          <p:cBhvr additive="base">
                                            <p:cTn id="27" dur="500" fill="hold"/>
                                            <p:tgtEl>
                                              <p:spTgt spid="14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7" grpId="0"/>
          <p:bldP spid="1478"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36000"/>
            <a:lum/>
          </a:blip>
          <a:srcRect/>
          <a:stretch>
            <a:fillRect l="-5000" r="-1000"/>
          </a:stretch>
        </a:blipFill>
        <a:effectLst/>
      </p:bgPr>
    </p:bg>
    <p:spTree>
      <p:nvGrpSpPr>
        <p:cNvPr id="1" name="Shape 978"/>
        <p:cNvGrpSpPr/>
        <p:nvPr/>
      </p:nvGrpSpPr>
      <p:grpSpPr>
        <a:xfrm>
          <a:off x="0" y="0"/>
          <a:ext cx="0" cy="0"/>
          <a:chOff x="0" y="0"/>
          <a:chExt cx="0" cy="0"/>
        </a:xfrm>
      </p:grpSpPr>
      <p:sp>
        <p:nvSpPr>
          <p:cNvPr id="2" name="Rectangle 1">
            <a:extLst>
              <a:ext uri="{FF2B5EF4-FFF2-40B4-BE49-F238E27FC236}">
                <a16:creationId xmlns:a16="http://schemas.microsoft.com/office/drawing/2014/main" id="{557DDC95-77C8-434A-A529-3E5503396EEF}"/>
              </a:ext>
            </a:extLst>
          </p:cNvPr>
          <p:cNvSpPr/>
          <p:nvPr/>
        </p:nvSpPr>
        <p:spPr>
          <a:xfrm>
            <a:off x="-9555" y="101249"/>
            <a:ext cx="9532684" cy="646331"/>
          </a:xfrm>
          <a:prstGeom prst="rect">
            <a:avLst/>
          </a:prstGeom>
        </p:spPr>
        <p:txBody>
          <a:bodyPr wrap="square">
            <a:spAutoFit/>
          </a:bodyPr>
          <a:lstStyle/>
          <a:p>
            <a:pPr algn="ctr">
              <a:spcBef>
                <a:spcPct val="0"/>
              </a:spcBef>
              <a:buClrTx/>
              <a:buFontTx/>
              <a:buNone/>
            </a:pPr>
            <a:r>
              <a:rPr lang="en-US" altLang="vi-VN" sz="3600" b="1" dirty="0">
                <a:solidFill>
                  <a:schemeClr val="bg2"/>
                </a:solidFill>
                <a:latin typeface="Snell Roundhand" panose="02000603080000090004" pitchFamily="2" charset="77"/>
              </a:rPr>
              <a:t>3. </a:t>
            </a:r>
            <a:r>
              <a:rPr lang="en-US" altLang="vi-VN" sz="3600" b="1" dirty="0" err="1">
                <a:solidFill>
                  <a:schemeClr val="bg2"/>
                </a:solidFill>
                <a:latin typeface="Snell Roundhand" panose="02000603080000090004" pitchFamily="2" charset="77"/>
              </a:rPr>
              <a:t>Hệ</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quả</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của</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cuộc</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cách</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mạng</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công</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nghiệp</a:t>
            </a:r>
            <a:endParaRPr lang="en-US" altLang="vi-VN" sz="3600" b="1" dirty="0">
              <a:solidFill>
                <a:schemeClr val="bg2"/>
              </a:solidFill>
              <a:latin typeface="Snell Roundhand" panose="02000603080000090004" pitchFamily="2" charset="77"/>
            </a:endParaRPr>
          </a:p>
        </p:txBody>
      </p:sp>
      <p:sp>
        <p:nvSpPr>
          <p:cNvPr id="19" name="Freeform 36">
            <a:extLst>
              <a:ext uri="{FF2B5EF4-FFF2-40B4-BE49-F238E27FC236}">
                <a16:creationId xmlns:a16="http://schemas.microsoft.com/office/drawing/2014/main" id="{D03AD99D-6474-E441-9768-15A52D9BAA09}"/>
              </a:ext>
            </a:extLst>
          </p:cNvPr>
          <p:cNvSpPr>
            <a:spLocks/>
          </p:cNvSpPr>
          <p:nvPr/>
        </p:nvSpPr>
        <p:spPr bwMode="auto">
          <a:xfrm>
            <a:off x="2209800" y="2438400"/>
            <a:ext cx="560552" cy="173038"/>
          </a:xfrm>
          <a:custGeom>
            <a:avLst/>
            <a:gdLst>
              <a:gd name="T0" fmla="*/ 2147483646 w 320"/>
              <a:gd name="T1" fmla="*/ 0 h 109"/>
              <a:gd name="T2" fmla="*/ 2147483646 w 320"/>
              <a:gd name="T3" fmla="*/ 2147483646 h 109"/>
              <a:gd name="T4" fmla="*/ 2147483646 w 320"/>
              <a:gd name="T5" fmla="*/ 2147483646 h 109"/>
              <a:gd name="T6" fmla="*/ 2147483646 w 320"/>
              <a:gd name="T7" fmla="*/ 2147483646 h 109"/>
              <a:gd name="T8" fmla="*/ 0 w 320"/>
              <a:gd name="T9" fmla="*/ 2147483646 h 109"/>
              <a:gd name="T10" fmla="*/ 2147483646 w 320"/>
              <a:gd name="T11" fmla="*/ 2147483646 h 109"/>
              <a:gd name="T12" fmla="*/ 2147483646 w 320"/>
              <a:gd name="T13" fmla="*/ 2147483646 h 109"/>
              <a:gd name="T14" fmla="*/ 2147483646 w 320"/>
              <a:gd name="T15" fmla="*/ 2147483646 h 109"/>
              <a:gd name="T16" fmla="*/ 2147483646 w 320"/>
              <a:gd name="T17" fmla="*/ 2147483646 h 109"/>
              <a:gd name="T18" fmla="*/ 2147483646 w 320"/>
              <a:gd name="T19" fmla="*/ 2147483646 h 1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20" h="109">
                <a:moveTo>
                  <a:pt x="214" y="0"/>
                </a:moveTo>
                <a:cubicBezTo>
                  <a:pt x="170" y="44"/>
                  <a:pt x="221" y="0"/>
                  <a:pt x="98" y="25"/>
                </a:cubicBezTo>
                <a:cubicBezTo>
                  <a:pt x="88" y="27"/>
                  <a:pt x="83" y="38"/>
                  <a:pt x="74" y="42"/>
                </a:cubicBezTo>
                <a:cubicBezTo>
                  <a:pt x="58" y="49"/>
                  <a:pt x="24" y="58"/>
                  <a:pt x="24" y="58"/>
                </a:cubicBezTo>
                <a:cubicBezTo>
                  <a:pt x="16" y="64"/>
                  <a:pt x="0" y="65"/>
                  <a:pt x="0" y="75"/>
                </a:cubicBezTo>
                <a:cubicBezTo>
                  <a:pt x="0" y="85"/>
                  <a:pt x="15" y="87"/>
                  <a:pt x="24" y="91"/>
                </a:cubicBezTo>
                <a:cubicBezTo>
                  <a:pt x="40" y="98"/>
                  <a:pt x="74" y="107"/>
                  <a:pt x="74" y="107"/>
                </a:cubicBezTo>
                <a:cubicBezTo>
                  <a:pt x="142" y="104"/>
                  <a:pt x="211" y="109"/>
                  <a:pt x="279" y="99"/>
                </a:cubicBezTo>
                <a:cubicBezTo>
                  <a:pt x="320" y="93"/>
                  <a:pt x="272" y="48"/>
                  <a:pt x="255" y="42"/>
                </a:cubicBezTo>
                <a:cubicBezTo>
                  <a:pt x="222" y="9"/>
                  <a:pt x="246" y="25"/>
                  <a:pt x="172" y="25"/>
                </a:cubicBezTo>
              </a:path>
            </a:pathLst>
          </a:custGeom>
          <a:solidFill>
            <a:srgbClr val="FFCC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VN"/>
          </a:p>
        </p:txBody>
      </p:sp>
      <p:sp>
        <p:nvSpPr>
          <p:cNvPr id="20" name="Freeform 37">
            <a:extLst>
              <a:ext uri="{FF2B5EF4-FFF2-40B4-BE49-F238E27FC236}">
                <a16:creationId xmlns:a16="http://schemas.microsoft.com/office/drawing/2014/main" id="{26789D22-487B-D648-B899-5988158F7A6F}"/>
              </a:ext>
            </a:extLst>
          </p:cNvPr>
          <p:cNvSpPr>
            <a:spLocks/>
          </p:cNvSpPr>
          <p:nvPr/>
        </p:nvSpPr>
        <p:spPr bwMode="auto">
          <a:xfrm>
            <a:off x="1524000" y="3429000"/>
            <a:ext cx="606097" cy="220663"/>
          </a:xfrm>
          <a:custGeom>
            <a:avLst/>
            <a:gdLst>
              <a:gd name="T0" fmla="*/ 2147483646 w 346"/>
              <a:gd name="T1" fmla="*/ 2147483646 h 139"/>
              <a:gd name="T2" fmla="*/ 2147483646 w 346"/>
              <a:gd name="T3" fmla="*/ 2147483646 h 139"/>
              <a:gd name="T4" fmla="*/ 2147483646 w 346"/>
              <a:gd name="T5" fmla="*/ 2147483646 h 139"/>
              <a:gd name="T6" fmla="*/ 2147483646 w 346"/>
              <a:gd name="T7" fmla="*/ 2147483646 h 139"/>
              <a:gd name="T8" fmla="*/ 2147483646 w 346"/>
              <a:gd name="T9" fmla="*/ 2147483646 h 139"/>
              <a:gd name="T10" fmla="*/ 2147483646 w 346"/>
              <a:gd name="T11" fmla="*/ 2147483646 h 139"/>
              <a:gd name="T12" fmla="*/ 2147483646 w 346"/>
              <a:gd name="T13" fmla="*/ 2147483646 h 139"/>
              <a:gd name="T14" fmla="*/ 2147483646 w 346"/>
              <a:gd name="T15" fmla="*/ 2147483646 h 13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6" h="139">
                <a:moveTo>
                  <a:pt x="196" y="15"/>
                </a:moveTo>
                <a:cubicBezTo>
                  <a:pt x="169" y="18"/>
                  <a:pt x="141" y="16"/>
                  <a:pt x="114" y="23"/>
                </a:cubicBezTo>
                <a:cubicBezTo>
                  <a:pt x="106" y="25"/>
                  <a:pt x="104" y="35"/>
                  <a:pt x="98" y="40"/>
                </a:cubicBezTo>
                <a:cubicBezTo>
                  <a:pt x="77" y="57"/>
                  <a:pt x="57" y="73"/>
                  <a:pt x="32" y="81"/>
                </a:cubicBezTo>
                <a:cubicBezTo>
                  <a:pt x="0" y="111"/>
                  <a:pt x="26" y="95"/>
                  <a:pt x="40" y="138"/>
                </a:cubicBezTo>
                <a:cubicBezTo>
                  <a:pt x="124" y="134"/>
                  <a:pt x="194" y="139"/>
                  <a:pt x="270" y="114"/>
                </a:cubicBezTo>
                <a:cubicBezTo>
                  <a:pt x="276" y="108"/>
                  <a:pt x="283" y="104"/>
                  <a:pt x="287" y="97"/>
                </a:cubicBezTo>
                <a:cubicBezTo>
                  <a:pt x="346" y="0"/>
                  <a:pt x="142" y="32"/>
                  <a:pt x="130" y="32"/>
                </a:cubicBezTo>
              </a:path>
            </a:pathLst>
          </a:custGeom>
          <a:solidFill>
            <a:srgbClr val="FFCC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VN"/>
          </a:p>
        </p:txBody>
      </p:sp>
      <p:sp>
        <p:nvSpPr>
          <p:cNvPr id="21" name="Freeform 39">
            <a:extLst>
              <a:ext uri="{FF2B5EF4-FFF2-40B4-BE49-F238E27FC236}">
                <a16:creationId xmlns:a16="http://schemas.microsoft.com/office/drawing/2014/main" id="{A5AAB194-ECA4-2A41-B55F-235570229CB0}"/>
              </a:ext>
            </a:extLst>
          </p:cNvPr>
          <p:cNvSpPr>
            <a:spLocks/>
          </p:cNvSpPr>
          <p:nvPr/>
        </p:nvSpPr>
        <p:spPr bwMode="auto">
          <a:xfrm>
            <a:off x="2362200" y="3200400"/>
            <a:ext cx="420414" cy="381000"/>
          </a:xfrm>
          <a:custGeom>
            <a:avLst/>
            <a:gdLst>
              <a:gd name="T0" fmla="*/ 2147483646 w 210"/>
              <a:gd name="T1" fmla="*/ 2147483646 h 197"/>
              <a:gd name="T2" fmla="*/ 2147483646 w 210"/>
              <a:gd name="T3" fmla="*/ 2147483646 h 197"/>
              <a:gd name="T4" fmla="*/ 2147483646 w 210"/>
              <a:gd name="T5" fmla="*/ 2147483646 h 197"/>
              <a:gd name="T6" fmla="*/ 2147483646 w 210"/>
              <a:gd name="T7" fmla="*/ 2147483646 h 197"/>
              <a:gd name="T8" fmla="*/ 0 w 210"/>
              <a:gd name="T9" fmla="*/ 2147483646 h 197"/>
              <a:gd name="T10" fmla="*/ 2147483646 w 210"/>
              <a:gd name="T11" fmla="*/ 2147483646 h 197"/>
              <a:gd name="T12" fmla="*/ 2147483646 w 210"/>
              <a:gd name="T13" fmla="*/ 2147483646 h 197"/>
              <a:gd name="T14" fmla="*/ 2147483646 w 210"/>
              <a:gd name="T15" fmla="*/ 2147483646 h 197"/>
              <a:gd name="T16" fmla="*/ 2147483646 w 210"/>
              <a:gd name="T17" fmla="*/ 2147483646 h 197"/>
              <a:gd name="T18" fmla="*/ 2147483646 w 210"/>
              <a:gd name="T19" fmla="*/ 2147483646 h 197"/>
              <a:gd name="T20" fmla="*/ 2147483646 w 210"/>
              <a:gd name="T21" fmla="*/ 2147483646 h 197"/>
              <a:gd name="T22" fmla="*/ 2147483646 w 210"/>
              <a:gd name="T23" fmla="*/ 2147483646 h 19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0" h="197">
                <a:moveTo>
                  <a:pt x="66" y="7"/>
                </a:moveTo>
                <a:cubicBezTo>
                  <a:pt x="58" y="10"/>
                  <a:pt x="46" y="8"/>
                  <a:pt x="41" y="15"/>
                </a:cubicBezTo>
                <a:cubicBezTo>
                  <a:pt x="31" y="29"/>
                  <a:pt x="25" y="65"/>
                  <a:pt x="25" y="65"/>
                </a:cubicBezTo>
                <a:cubicBezTo>
                  <a:pt x="22" y="90"/>
                  <a:pt x="22" y="115"/>
                  <a:pt x="16" y="139"/>
                </a:cubicBezTo>
                <a:cubicBezTo>
                  <a:pt x="14" y="148"/>
                  <a:pt x="0" y="153"/>
                  <a:pt x="0" y="163"/>
                </a:cubicBezTo>
                <a:cubicBezTo>
                  <a:pt x="0" y="166"/>
                  <a:pt x="32" y="195"/>
                  <a:pt x="33" y="196"/>
                </a:cubicBezTo>
                <a:cubicBezTo>
                  <a:pt x="60" y="193"/>
                  <a:pt x="89" y="197"/>
                  <a:pt x="115" y="188"/>
                </a:cubicBezTo>
                <a:cubicBezTo>
                  <a:pt x="123" y="185"/>
                  <a:pt x="117" y="169"/>
                  <a:pt x="123" y="163"/>
                </a:cubicBezTo>
                <a:cubicBezTo>
                  <a:pt x="141" y="145"/>
                  <a:pt x="172" y="151"/>
                  <a:pt x="197" y="147"/>
                </a:cubicBezTo>
                <a:cubicBezTo>
                  <a:pt x="210" y="110"/>
                  <a:pt x="210" y="124"/>
                  <a:pt x="197" y="73"/>
                </a:cubicBezTo>
                <a:cubicBezTo>
                  <a:pt x="193" y="56"/>
                  <a:pt x="198" y="28"/>
                  <a:pt x="181" y="23"/>
                </a:cubicBezTo>
                <a:cubicBezTo>
                  <a:pt x="111" y="0"/>
                  <a:pt x="149" y="7"/>
                  <a:pt x="66" y="7"/>
                </a:cubicBezTo>
                <a:close/>
              </a:path>
            </a:pathLst>
          </a:custGeom>
          <a:solidFill>
            <a:srgbClr val="FFCC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VN"/>
          </a:p>
        </p:txBody>
      </p:sp>
      <p:sp>
        <p:nvSpPr>
          <p:cNvPr id="22" name="Freeform 41">
            <a:extLst>
              <a:ext uri="{FF2B5EF4-FFF2-40B4-BE49-F238E27FC236}">
                <a16:creationId xmlns:a16="http://schemas.microsoft.com/office/drawing/2014/main" id="{BB28CCF9-0C00-054D-90A9-1783609B0684}"/>
              </a:ext>
            </a:extLst>
          </p:cNvPr>
          <p:cNvSpPr>
            <a:spLocks/>
          </p:cNvSpPr>
          <p:nvPr/>
        </p:nvSpPr>
        <p:spPr bwMode="auto">
          <a:xfrm>
            <a:off x="3276600" y="2895600"/>
            <a:ext cx="374869" cy="393700"/>
          </a:xfrm>
          <a:custGeom>
            <a:avLst/>
            <a:gdLst>
              <a:gd name="T0" fmla="*/ 0 w 214"/>
              <a:gd name="T1" fmla="*/ 2147483646 h 248"/>
              <a:gd name="T2" fmla="*/ 2147483646 w 214"/>
              <a:gd name="T3" fmla="*/ 2147483646 h 248"/>
              <a:gd name="T4" fmla="*/ 2147483646 w 214"/>
              <a:gd name="T5" fmla="*/ 2147483646 h 248"/>
              <a:gd name="T6" fmla="*/ 2147483646 w 214"/>
              <a:gd name="T7" fmla="*/ 2147483646 h 248"/>
              <a:gd name="T8" fmla="*/ 2147483646 w 214"/>
              <a:gd name="T9" fmla="*/ 2147483646 h 248"/>
              <a:gd name="T10" fmla="*/ 2147483646 w 214"/>
              <a:gd name="T11" fmla="*/ 2147483646 h 248"/>
              <a:gd name="T12" fmla="*/ 2147483646 w 214"/>
              <a:gd name="T13" fmla="*/ 2147483646 h 248"/>
              <a:gd name="T14" fmla="*/ 2147483646 w 214"/>
              <a:gd name="T15" fmla="*/ 2147483646 h 248"/>
              <a:gd name="T16" fmla="*/ 2147483646 w 214"/>
              <a:gd name="T17" fmla="*/ 2147483646 h 248"/>
              <a:gd name="T18" fmla="*/ 2147483646 w 214"/>
              <a:gd name="T19" fmla="*/ 2147483646 h 248"/>
              <a:gd name="T20" fmla="*/ 2147483646 w 214"/>
              <a:gd name="T21" fmla="*/ 0 h 248"/>
              <a:gd name="T22" fmla="*/ 0 w 214"/>
              <a:gd name="T23" fmla="*/ 2147483646 h 2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4" h="248">
                <a:moveTo>
                  <a:pt x="0" y="82"/>
                </a:moveTo>
                <a:cubicBezTo>
                  <a:pt x="23" y="117"/>
                  <a:pt x="34" y="104"/>
                  <a:pt x="57" y="139"/>
                </a:cubicBezTo>
                <a:cubicBezTo>
                  <a:pt x="54" y="156"/>
                  <a:pt x="57" y="174"/>
                  <a:pt x="49" y="189"/>
                </a:cubicBezTo>
                <a:cubicBezTo>
                  <a:pt x="45" y="197"/>
                  <a:pt x="31" y="192"/>
                  <a:pt x="24" y="197"/>
                </a:cubicBezTo>
                <a:cubicBezTo>
                  <a:pt x="16" y="203"/>
                  <a:pt x="13" y="214"/>
                  <a:pt x="8" y="222"/>
                </a:cubicBezTo>
                <a:cubicBezTo>
                  <a:pt x="54" y="237"/>
                  <a:pt x="79" y="248"/>
                  <a:pt x="140" y="222"/>
                </a:cubicBezTo>
                <a:cubicBezTo>
                  <a:pt x="153" y="217"/>
                  <a:pt x="143" y="194"/>
                  <a:pt x="148" y="181"/>
                </a:cubicBezTo>
                <a:cubicBezTo>
                  <a:pt x="150" y="177"/>
                  <a:pt x="178" y="151"/>
                  <a:pt x="181" y="148"/>
                </a:cubicBezTo>
                <a:cubicBezTo>
                  <a:pt x="184" y="131"/>
                  <a:pt x="183" y="114"/>
                  <a:pt x="189" y="98"/>
                </a:cubicBezTo>
                <a:cubicBezTo>
                  <a:pt x="192" y="91"/>
                  <a:pt x="205" y="90"/>
                  <a:pt x="206" y="82"/>
                </a:cubicBezTo>
                <a:cubicBezTo>
                  <a:pt x="214" y="16"/>
                  <a:pt x="162" y="11"/>
                  <a:pt x="115" y="0"/>
                </a:cubicBezTo>
                <a:cubicBezTo>
                  <a:pt x="68" y="7"/>
                  <a:pt x="0" y="20"/>
                  <a:pt x="0" y="82"/>
                </a:cubicBezTo>
                <a:close/>
              </a:path>
            </a:pathLst>
          </a:custGeom>
          <a:solidFill>
            <a:srgbClr val="FFCC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VN"/>
          </a:p>
        </p:txBody>
      </p:sp>
      <p:sp>
        <p:nvSpPr>
          <p:cNvPr id="23" name="AutoShape 42">
            <a:extLst>
              <a:ext uri="{FF2B5EF4-FFF2-40B4-BE49-F238E27FC236}">
                <a16:creationId xmlns:a16="http://schemas.microsoft.com/office/drawing/2014/main" id="{0F4EAAFB-4D16-324C-A4BE-BF6BF5D7D40F}"/>
              </a:ext>
            </a:extLst>
          </p:cNvPr>
          <p:cNvSpPr>
            <a:spLocks noChangeArrowheads="1"/>
          </p:cNvSpPr>
          <p:nvPr/>
        </p:nvSpPr>
        <p:spPr bwMode="auto">
          <a:xfrm>
            <a:off x="0" y="3886200"/>
            <a:ext cx="252248" cy="228600"/>
          </a:xfrm>
          <a:prstGeom prst="sun">
            <a:avLst>
              <a:gd name="adj" fmla="val 25000"/>
            </a:avLst>
          </a:prstGeom>
          <a:solidFill>
            <a:srgbClr val="FF66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spcBef>
                <a:spcPct val="0"/>
              </a:spcBef>
              <a:buClrTx/>
              <a:buFontTx/>
              <a:buNone/>
            </a:pPr>
            <a:endParaRPr lang="vi-VN" altLang="vi-VN" sz="1800"/>
          </a:p>
        </p:txBody>
      </p:sp>
      <p:sp>
        <p:nvSpPr>
          <p:cNvPr id="24" name="AutoShape 44">
            <a:extLst>
              <a:ext uri="{FF2B5EF4-FFF2-40B4-BE49-F238E27FC236}">
                <a16:creationId xmlns:a16="http://schemas.microsoft.com/office/drawing/2014/main" id="{1A68BDE7-9AB3-7A48-BEA3-276307E0F4D3}"/>
              </a:ext>
            </a:extLst>
          </p:cNvPr>
          <p:cNvSpPr>
            <a:spLocks noChangeArrowheads="1"/>
          </p:cNvSpPr>
          <p:nvPr/>
        </p:nvSpPr>
        <p:spPr bwMode="auto">
          <a:xfrm>
            <a:off x="1981199" y="2590800"/>
            <a:ext cx="336331" cy="228600"/>
          </a:xfrm>
          <a:prstGeom prst="sun">
            <a:avLst>
              <a:gd name="adj" fmla="val 25000"/>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spcBef>
                <a:spcPct val="0"/>
              </a:spcBef>
              <a:buClrTx/>
              <a:buFontTx/>
              <a:buNone/>
            </a:pPr>
            <a:endParaRPr lang="vi-VN" altLang="vi-VN" sz="1800"/>
          </a:p>
        </p:txBody>
      </p:sp>
      <p:sp>
        <p:nvSpPr>
          <p:cNvPr id="25" name="AutoShape 45">
            <a:extLst>
              <a:ext uri="{FF2B5EF4-FFF2-40B4-BE49-F238E27FC236}">
                <a16:creationId xmlns:a16="http://schemas.microsoft.com/office/drawing/2014/main" id="{EAC4B3A6-C99A-074D-A2A0-2CB3BAB9791E}"/>
              </a:ext>
            </a:extLst>
          </p:cNvPr>
          <p:cNvSpPr>
            <a:spLocks noChangeArrowheads="1"/>
          </p:cNvSpPr>
          <p:nvPr/>
        </p:nvSpPr>
        <p:spPr bwMode="auto">
          <a:xfrm>
            <a:off x="1828799" y="1676400"/>
            <a:ext cx="336331" cy="304800"/>
          </a:xfrm>
          <a:prstGeom prst="sun">
            <a:avLst>
              <a:gd name="adj" fmla="val 25000"/>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spcBef>
                <a:spcPct val="0"/>
              </a:spcBef>
              <a:buClrTx/>
              <a:buFontTx/>
              <a:buNone/>
            </a:pPr>
            <a:endParaRPr lang="vi-VN" altLang="vi-VN" sz="1800"/>
          </a:p>
        </p:txBody>
      </p:sp>
      <p:sp>
        <p:nvSpPr>
          <p:cNvPr id="26" name="AutoShape 46">
            <a:extLst>
              <a:ext uri="{FF2B5EF4-FFF2-40B4-BE49-F238E27FC236}">
                <a16:creationId xmlns:a16="http://schemas.microsoft.com/office/drawing/2014/main" id="{B5F5BA79-CEE3-E349-BDF0-6299F39F2715}"/>
              </a:ext>
            </a:extLst>
          </p:cNvPr>
          <p:cNvSpPr>
            <a:spLocks noChangeArrowheads="1"/>
          </p:cNvSpPr>
          <p:nvPr/>
        </p:nvSpPr>
        <p:spPr bwMode="auto">
          <a:xfrm>
            <a:off x="1981199" y="3276600"/>
            <a:ext cx="336331" cy="228600"/>
          </a:xfrm>
          <a:prstGeom prst="sun">
            <a:avLst>
              <a:gd name="adj" fmla="val 25000"/>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spcBef>
                <a:spcPct val="0"/>
              </a:spcBef>
              <a:buClrTx/>
              <a:buFontTx/>
              <a:buNone/>
            </a:pPr>
            <a:endParaRPr lang="vi-VN" altLang="vi-VN" sz="1800"/>
          </a:p>
        </p:txBody>
      </p:sp>
      <p:sp>
        <p:nvSpPr>
          <p:cNvPr id="27" name="AutoShape 69">
            <a:extLst>
              <a:ext uri="{FF2B5EF4-FFF2-40B4-BE49-F238E27FC236}">
                <a16:creationId xmlns:a16="http://schemas.microsoft.com/office/drawing/2014/main" id="{415CCE51-2A0C-5B4D-822B-2603AF06818E}"/>
              </a:ext>
            </a:extLst>
          </p:cNvPr>
          <p:cNvSpPr>
            <a:spLocks noChangeArrowheads="1"/>
          </p:cNvSpPr>
          <p:nvPr/>
        </p:nvSpPr>
        <p:spPr bwMode="auto">
          <a:xfrm>
            <a:off x="2971800" y="3200400"/>
            <a:ext cx="252248" cy="228600"/>
          </a:xfrm>
          <a:prstGeom prst="sun">
            <a:avLst>
              <a:gd name="adj" fmla="val 25000"/>
            </a:avLst>
          </a:prstGeom>
          <a:solidFill>
            <a:srgbClr val="FF66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spcBef>
                <a:spcPct val="0"/>
              </a:spcBef>
              <a:buClrTx/>
              <a:buFontTx/>
              <a:buNone/>
            </a:pPr>
            <a:endParaRPr lang="vi-VN" altLang="vi-VN" sz="1800"/>
          </a:p>
        </p:txBody>
      </p:sp>
      <p:sp>
        <p:nvSpPr>
          <p:cNvPr id="29" name="Rectangle 106">
            <a:extLst>
              <a:ext uri="{FF2B5EF4-FFF2-40B4-BE49-F238E27FC236}">
                <a16:creationId xmlns:a16="http://schemas.microsoft.com/office/drawing/2014/main" id="{99873542-A46D-FE4D-9E2E-CD8B57972DD6}"/>
              </a:ext>
            </a:extLst>
          </p:cNvPr>
          <p:cNvSpPr>
            <a:spLocks noChangeArrowheads="1"/>
          </p:cNvSpPr>
          <p:nvPr/>
        </p:nvSpPr>
        <p:spPr bwMode="auto">
          <a:xfrm>
            <a:off x="4343400" y="3962400"/>
            <a:ext cx="420414" cy="76200"/>
          </a:xfrm>
          <a:prstGeom prst="rect">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spcBef>
                <a:spcPct val="0"/>
              </a:spcBef>
              <a:buClrTx/>
              <a:buFontTx/>
              <a:buNone/>
            </a:pPr>
            <a:endParaRPr lang="vi-VN" altLang="vi-VN" sz="1800"/>
          </a:p>
        </p:txBody>
      </p:sp>
      <p:sp>
        <p:nvSpPr>
          <p:cNvPr id="30" name="Rectangle 107">
            <a:extLst>
              <a:ext uri="{FF2B5EF4-FFF2-40B4-BE49-F238E27FC236}">
                <a16:creationId xmlns:a16="http://schemas.microsoft.com/office/drawing/2014/main" id="{D8A244A3-E24C-9F44-AE07-5B51CE5A30BB}"/>
              </a:ext>
            </a:extLst>
          </p:cNvPr>
          <p:cNvSpPr>
            <a:spLocks noChangeArrowheads="1"/>
          </p:cNvSpPr>
          <p:nvPr/>
        </p:nvSpPr>
        <p:spPr bwMode="auto">
          <a:xfrm>
            <a:off x="4343400" y="4038600"/>
            <a:ext cx="420414" cy="76200"/>
          </a:xfrm>
          <a:prstGeom prst="rect">
            <a:avLst/>
          </a:prstGeom>
          <a:solidFill>
            <a:srgbClr val="00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spcBef>
                <a:spcPct val="0"/>
              </a:spcBef>
              <a:buClrTx/>
              <a:buFontTx/>
              <a:buNone/>
            </a:pPr>
            <a:endParaRPr lang="vi-VN" altLang="vi-VN" sz="1800"/>
          </a:p>
        </p:txBody>
      </p:sp>
      <p:sp>
        <p:nvSpPr>
          <p:cNvPr id="31" name="Freeform 108">
            <a:extLst>
              <a:ext uri="{FF2B5EF4-FFF2-40B4-BE49-F238E27FC236}">
                <a16:creationId xmlns:a16="http://schemas.microsoft.com/office/drawing/2014/main" id="{3B2DCBEF-A563-3344-8FD7-1FEFB4A2353E}"/>
              </a:ext>
            </a:extLst>
          </p:cNvPr>
          <p:cNvSpPr>
            <a:spLocks/>
          </p:cNvSpPr>
          <p:nvPr/>
        </p:nvSpPr>
        <p:spPr bwMode="auto">
          <a:xfrm>
            <a:off x="6629400" y="3962400"/>
            <a:ext cx="252248" cy="76200"/>
          </a:xfrm>
          <a:custGeom>
            <a:avLst/>
            <a:gdLst>
              <a:gd name="T0" fmla="*/ 0 w 119"/>
              <a:gd name="T1" fmla="*/ 2147483646 h 36"/>
              <a:gd name="T2" fmla="*/ 2147483646 w 119"/>
              <a:gd name="T3" fmla="*/ 0 h 36"/>
              <a:gd name="T4" fmla="*/ 0 60000 65536"/>
              <a:gd name="T5" fmla="*/ 0 60000 65536"/>
            </a:gdLst>
            <a:ahLst/>
            <a:cxnLst>
              <a:cxn ang="T4">
                <a:pos x="T0" y="T1"/>
              </a:cxn>
              <a:cxn ang="T5">
                <a:pos x="T2" y="T3"/>
              </a:cxn>
            </a:cxnLst>
            <a:rect l="0" t="0" r="r" b="b"/>
            <a:pathLst>
              <a:path w="119" h="36">
                <a:moveTo>
                  <a:pt x="0" y="36"/>
                </a:moveTo>
                <a:cubicBezTo>
                  <a:pt x="17" y="34"/>
                  <a:pt x="119" y="33"/>
                  <a:pt x="119" y="0"/>
                </a:cubicBezTo>
              </a:path>
            </a:pathLst>
          </a:custGeom>
          <a:noFill/>
          <a:ln w="412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VN"/>
          </a:p>
        </p:txBody>
      </p:sp>
      <p:grpSp>
        <p:nvGrpSpPr>
          <p:cNvPr id="4" name="Group 3">
            <a:extLst>
              <a:ext uri="{FF2B5EF4-FFF2-40B4-BE49-F238E27FC236}">
                <a16:creationId xmlns:a16="http://schemas.microsoft.com/office/drawing/2014/main" id="{A60462A2-E421-D346-AD8D-3F2F4A3D3550}"/>
              </a:ext>
            </a:extLst>
          </p:cNvPr>
          <p:cNvGrpSpPr/>
          <p:nvPr/>
        </p:nvGrpSpPr>
        <p:grpSpPr>
          <a:xfrm>
            <a:off x="-3815" y="109683"/>
            <a:ext cx="9151630" cy="1138888"/>
            <a:chOff x="-31532" y="18534"/>
            <a:chExt cx="9151630" cy="641206"/>
          </a:xfrm>
        </p:grpSpPr>
        <p:sp>
          <p:nvSpPr>
            <p:cNvPr id="15" name="Rectangle 16">
              <a:extLst>
                <a:ext uri="{FF2B5EF4-FFF2-40B4-BE49-F238E27FC236}">
                  <a16:creationId xmlns:a16="http://schemas.microsoft.com/office/drawing/2014/main" id="{1958C646-BCE9-3C4F-A979-ED7A772709CA}"/>
                </a:ext>
              </a:extLst>
            </p:cNvPr>
            <p:cNvSpPr>
              <a:spLocks noChangeArrowheads="1"/>
            </p:cNvSpPr>
            <p:nvPr/>
          </p:nvSpPr>
          <p:spPr bwMode="auto">
            <a:xfrm>
              <a:off x="-2" y="18534"/>
              <a:ext cx="9120100" cy="641206"/>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vi-VN" sz="1800" b="1" dirty="0">
                <a:solidFill>
                  <a:srgbClr val="FF0000"/>
                </a:solidFill>
                <a:latin typeface="Times New Roman" panose="02020603050405020304" pitchFamily="18" charset="0"/>
              </a:endParaRPr>
            </a:p>
          </p:txBody>
        </p:sp>
        <p:sp>
          <p:nvSpPr>
            <p:cNvPr id="3" name="Rectangle 2">
              <a:extLst>
                <a:ext uri="{FF2B5EF4-FFF2-40B4-BE49-F238E27FC236}">
                  <a16:creationId xmlns:a16="http://schemas.microsoft.com/office/drawing/2014/main" id="{5ECFC320-7541-DA46-A0B0-05DE71104915}"/>
                </a:ext>
              </a:extLst>
            </p:cNvPr>
            <p:cNvSpPr/>
            <p:nvPr/>
          </p:nvSpPr>
          <p:spPr>
            <a:xfrm>
              <a:off x="-31532" y="30020"/>
              <a:ext cx="8946932" cy="537172"/>
            </a:xfrm>
            <a:prstGeom prst="rect">
              <a:avLst/>
            </a:prstGeom>
          </p:spPr>
          <p:txBody>
            <a:bodyPr wrap="square">
              <a:spAutoFit/>
            </a:bodyPr>
            <a:lstStyle/>
            <a:p>
              <a:pPr algn="ctr"/>
              <a:r>
                <a:rPr lang="en-US" altLang="vi-VN" sz="2000" b="1" dirty="0">
                  <a:solidFill>
                    <a:srgbClr val="FF0000"/>
                  </a:solidFill>
                  <a:latin typeface="Times New Roman" panose="02020603050405020304" pitchFamily="18" charset="0"/>
                </a:rPr>
                <a:t> </a:t>
              </a:r>
              <a:r>
                <a:rPr lang="en-US" altLang="vi-VN" sz="2800" b="1" dirty="0">
                  <a:solidFill>
                    <a:srgbClr val="FF0000"/>
                  </a:solidFill>
                  <a:latin typeface="Times New Roman" panose="02020603050405020304" pitchFamily="18" charset="0"/>
                </a:rPr>
                <a:t>Quan </a:t>
              </a:r>
              <a:r>
                <a:rPr lang="en-US" altLang="vi-VN" sz="2800" b="1" dirty="0" err="1">
                  <a:solidFill>
                    <a:srgbClr val="FF0000"/>
                  </a:solidFill>
                  <a:latin typeface="Times New Roman" panose="02020603050405020304" pitchFamily="18" charset="0"/>
                </a:rPr>
                <a:t>sát</a:t>
              </a:r>
              <a:r>
                <a:rPr lang="en-US" altLang="vi-VN" sz="2800" b="1" dirty="0">
                  <a:solidFill>
                    <a:srgbClr val="FF0000"/>
                  </a:solidFill>
                  <a:latin typeface="Times New Roman" panose="02020603050405020304" pitchFamily="18" charset="0"/>
                </a:rPr>
                <a:t>  </a:t>
              </a:r>
              <a:r>
                <a:rPr lang="en-US" altLang="vi-VN" sz="2800" b="1" dirty="0" err="1">
                  <a:solidFill>
                    <a:srgbClr val="FF0000"/>
                  </a:solidFill>
                  <a:latin typeface="Times New Roman" panose="02020603050405020304" pitchFamily="18" charset="0"/>
                </a:rPr>
                <a:t>hai</a:t>
              </a:r>
              <a:r>
                <a:rPr lang="en-US" altLang="vi-VN" sz="2800" b="1" dirty="0">
                  <a:solidFill>
                    <a:srgbClr val="FF0000"/>
                  </a:solidFill>
                  <a:latin typeface="Times New Roman" panose="02020603050405020304" pitchFamily="18" charset="0"/>
                </a:rPr>
                <a:t> </a:t>
              </a:r>
              <a:r>
                <a:rPr lang="en-US" altLang="vi-VN" sz="2800" b="1" dirty="0" err="1">
                  <a:solidFill>
                    <a:srgbClr val="FF0000"/>
                  </a:solidFill>
                  <a:latin typeface="Times New Roman" panose="02020603050405020304" pitchFamily="18" charset="0"/>
                </a:rPr>
                <a:t>lược</a:t>
              </a:r>
              <a:r>
                <a:rPr lang="en-US" altLang="vi-VN" sz="2800" b="1" dirty="0">
                  <a:solidFill>
                    <a:srgbClr val="FF0000"/>
                  </a:solidFill>
                  <a:latin typeface="Times New Roman" panose="02020603050405020304" pitchFamily="18" charset="0"/>
                </a:rPr>
                <a:t> </a:t>
              </a:r>
              <a:r>
                <a:rPr lang="en-US" altLang="vi-VN" sz="2800" b="1" dirty="0" err="1">
                  <a:solidFill>
                    <a:srgbClr val="FF0000"/>
                  </a:solidFill>
                  <a:latin typeface="Times New Roman" panose="02020603050405020304" pitchFamily="18" charset="0"/>
                </a:rPr>
                <a:t>đồ</a:t>
              </a:r>
              <a:r>
                <a:rPr lang="en-US" altLang="vi-VN" sz="2800" b="1" dirty="0">
                  <a:solidFill>
                    <a:srgbClr val="FF0000"/>
                  </a:solidFill>
                  <a:latin typeface="Times New Roman" panose="02020603050405020304" pitchFamily="18" charset="0"/>
                </a:rPr>
                <a:t> </a:t>
              </a:r>
              <a:r>
                <a:rPr lang="en-US" altLang="vi-VN" sz="2800" b="1" dirty="0" err="1">
                  <a:solidFill>
                    <a:srgbClr val="FF0000"/>
                  </a:solidFill>
                  <a:latin typeface="Times New Roman" panose="02020603050405020304" pitchFamily="18" charset="0"/>
                </a:rPr>
                <a:t>trên</a:t>
              </a:r>
              <a:r>
                <a:rPr lang="en-US" altLang="vi-VN" sz="2800" b="1" dirty="0">
                  <a:solidFill>
                    <a:srgbClr val="FF0000"/>
                  </a:solidFill>
                  <a:latin typeface="Times New Roman" panose="02020603050405020304" pitchFamily="18" charset="0"/>
                </a:rPr>
                <a:t>, </a:t>
              </a:r>
              <a:r>
                <a:rPr lang="en-US" altLang="vi-VN" sz="2800" b="1" dirty="0" err="1">
                  <a:solidFill>
                    <a:srgbClr val="FF0000"/>
                  </a:solidFill>
                  <a:latin typeface="Times New Roman" panose="02020603050405020304" pitchFamily="18" charset="0"/>
                </a:rPr>
                <a:t>em</a:t>
              </a:r>
              <a:r>
                <a:rPr lang="en-US" altLang="vi-VN" sz="2800" b="1" dirty="0">
                  <a:solidFill>
                    <a:srgbClr val="FF0000"/>
                  </a:solidFill>
                  <a:latin typeface="Times New Roman" panose="02020603050405020304" pitchFamily="18" charset="0"/>
                </a:rPr>
                <a:t> </a:t>
              </a:r>
              <a:r>
                <a:rPr lang="en-US" altLang="vi-VN" sz="2800" b="1" dirty="0" err="1">
                  <a:solidFill>
                    <a:srgbClr val="FF0000"/>
                  </a:solidFill>
                  <a:latin typeface="Times New Roman" panose="02020603050405020304" pitchFamily="18" charset="0"/>
                </a:rPr>
                <a:t>hãy</a:t>
              </a:r>
              <a:r>
                <a:rPr lang="en-US" altLang="vi-VN" sz="2800" b="1" dirty="0">
                  <a:solidFill>
                    <a:srgbClr val="FF0000"/>
                  </a:solidFill>
                  <a:latin typeface="Times New Roman" panose="02020603050405020304" pitchFamily="18" charset="0"/>
                </a:rPr>
                <a:t> </a:t>
              </a:r>
              <a:r>
                <a:rPr lang="en-US" altLang="vi-VN" sz="2800" b="1" dirty="0" err="1">
                  <a:solidFill>
                    <a:srgbClr val="FF0000"/>
                  </a:solidFill>
                  <a:latin typeface="Times New Roman" panose="02020603050405020304" pitchFamily="18" charset="0"/>
                </a:rPr>
                <a:t>nêu</a:t>
              </a:r>
              <a:r>
                <a:rPr lang="en-US" altLang="vi-VN" sz="2800" b="1" dirty="0">
                  <a:solidFill>
                    <a:srgbClr val="FF0000"/>
                  </a:solidFill>
                  <a:latin typeface="Times New Roman" panose="02020603050405020304" pitchFamily="18" charset="0"/>
                </a:rPr>
                <a:t> </a:t>
              </a:r>
              <a:r>
                <a:rPr lang="en-US" altLang="vi-VN" sz="2800" b="1" dirty="0" err="1">
                  <a:solidFill>
                    <a:srgbClr val="FF0000"/>
                  </a:solidFill>
                  <a:latin typeface="Times New Roman" panose="02020603050405020304" pitchFamily="18" charset="0"/>
                </a:rPr>
                <a:t>những</a:t>
              </a:r>
              <a:r>
                <a:rPr lang="en-US" altLang="vi-VN" sz="2800" b="1" dirty="0">
                  <a:solidFill>
                    <a:srgbClr val="FF0000"/>
                  </a:solidFill>
                  <a:latin typeface="Times New Roman" panose="02020603050405020304" pitchFamily="18" charset="0"/>
                </a:rPr>
                <a:t> </a:t>
              </a:r>
              <a:r>
                <a:rPr lang="en-US" altLang="vi-VN" sz="2800" b="1" dirty="0" err="1">
                  <a:solidFill>
                    <a:srgbClr val="FF0000"/>
                  </a:solidFill>
                  <a:latin typeface="Times New Roman" panose="02020603050405020304" pitchFamily="18" charset="0"/>
                </a:rPr>
                <a:t>biến</a:t>
              </a:r>
              <a:r>
                <a:rPr lang="en-US" altLang="vi-VN" sz="2800" b="1" dirty="0">
                  <a:solidFill>
                    <a:srgbClr val="FF0000"/>
                  </a:solidFill>
                  <a:latin typeface="Times New Roman" panose="02020603050405020304" pitchFamily="18" charset="0"/>
                </a:rPr>
                <a:t>  </a:t>
              </a:r>
              <a:r>
                <a:rPr lang="en-US" altLang="vi-VN" sz="2800" b="1" dirty="0" err="1">
                  <a:solidFill>
                    <a:srgbClr val="FF0000"/>
                  </a:solidFill>
                  <a:latin typeface="Times New Roman" panose="02020603050405020304" pitchFamily="18" charset="0"/>
                </a:rPr>
                <a:t>đổi</a:t>
              </a:r>
              <a:r>
                <a:rPr lang="en-US" altLang="vi-VN" sz="2800" b="1" dirty="0">
                  <a:solidFill>
                    <a:srgbClr val="FF0000"/>
                  </a:solidFill>
                  <a:latin typeface="Times New Roman" panose="02020603050405020304" pitchFamily="18" charset="0"/>
                </a:rPr>
                <a:t>  </a:t>
              </a:r>
              <a:r>
                <a:rPr lang="en-US" altLang="vi-VN" sz="2800" b="1" dirty="0" err="1">
                  <a:solidFill>
                    <a:srgbClr val="FF0000"/>
                  </a:solidFill>
                  <a:latin typeface="Times New Roman" panose="02020603050405020304" pitchFamily="18" charset="0"/>
                </a:rPr>
                <a:t>ở</a:t>
              </a:r>
              <a:r>
                <a:rPr lang="en-US" altLang="vi-VN" sz="2800" b="1" dirty="0">
                  <a:solidFill>
                    <a:srgbClr val="FF0000"/>
                  </a:solidFill>
                  <a:latin typeface="Times New Roman" panose="02020603050405020304" pitchFamily="18" charset="0"/>
                </a:rPr>
                <a:t> </a:t>
              </a:r>
              <a:r>
                <a:rPr lang="en-US" altLang="vi-VN" sz="2800" b="1" dirty="0" err="1">
                  <a:solidFill>
                    <a:srgbClr val="FF0000"/>
                  </a:solidFill>
                  <a:latin typeface="Times New Roman" panose="02020603050405020304" pitchFamily="18" charset="0"/>
                </a:rPr>
                <a:t>nước</a:t>
              </a:r>
              <a:r>
                <a:rPr lang="en-US" altLang="vi-VN" sz="2800" b="1" dirty="0">
                  <a:solidFill>
                    <a:srgbClr val="FF0000"/>
                  </a:solidFill>
                  <a:latin typeface="Times New Roman" panose="02020603050405020304" pitchFamily="18" charset="0"/>
                </a:rPr>
                <a:t> Anh </a:t>
              </a:r>
              <a:r>
                <a:rPr lang="en-US" altLang="vi-VN" sz="2800" b="1" dirty="0" err="1">
                  <a:solidFill>
                    <a:srgbClr val="FF0000"/>
                  </a:solidFill>
                  <a:latin typeface="Times New Roman" panose="02020603050405020304" pitchFamily="18" charset="0"/>
                </a:rPr>
                <a:t>sau</a:t>
              </a:r>
              <a:r>
                <a:rPr lang="en-US" altLang="vi-VN" sz="2800" b="1" dirty="0">
                  <a:solidFill>
                    <a:srgbClr val="FF0000"/>
                  </a:solidFill>
                  <a:latin typeface="Times New Roman" panose="02020603050405020304" pitchFamily="18" charset="0"/>
                </a:rPr>
                <a:t> </a:t>
              </a:r>
              <a:r>
                <a:rPr lang="en-US" altLang="vi-VN" sz="2800" b="1" dirty="0" err="1">
                  <a:solidFill>
                    <a:srgbClr val="FF0000"/>
                  </a:solidFill>
                  <a:latin typeface="Times New Roman" panose="02020603050405020304" pitchFamily="18" charset="0"/>
                </a:rPr>
                <a:t>khi</a:t>
              </a:r>
              <a:r>
                <a:rPr lang="en-US" altLang="vi-VN" sz="2800" b="1" dirty="0">
                  <a:solidFill>
                    <a:srgbClr val="FF0000"/>
                  </a:solidFill>
                  <a:latin typeface="Times New Roman" panose="02020603050405020304" pitchFamily="18" charset="0"/>
                </a:rPr>
                <a:t> </a:t>
              </a:r>
              <a:r>
                <a:rPr lang="en-US" altLang="vi-VN" sz="2800" b="1" dirty="0" err="1">
                  <a:solidFill>
                    <a:srgbClr val="FF0000"/>
                  </a:solidFill>
                  <a:latin typeface="Times New Roman" panose="02020603050405020304" pitchFamily="18" charset="0"/>
                </a:rPr>
                <a:t>hoàn</a:t>
              </a:r>
              <a:r>
                <a:rPr lang="en-US" altLang="vi-VN" sz="2800" b="1" dirty="0">
                  <a:solidFill>
                    <a:srgbClr val="FF0000"/>
                  </a:solidFill>
                  <a:latin typeface="Times New Roman" panose="02020603050405020304" pitchFamily="18" charset="0"/>
                </a:rPr>
                <a:t> </a:t>
              </a:r>
              <a:r>
                <a:rPr lang="en-US" altLang="vi-VN" sz="2800" b="1" dirty="0" err="1">
                  <a:solidFill>
                    <a:srgbClr val="FF0000"/>
                  </a:solidFill>
                  <a:latin typeface="Times New Roman" panose="02020603050405020304" pitchFamily="18" charset="0"/>
                </a:rPr>
                <a:t>thành</a:t>
              </a:r>
              <a:r>
                <a:rPr lang="en-US" altLang="vi-VN" sz="2800" b="1" dirty="0">
                  <a:solidFill>
                    <a:srgbClr val="FF0000"/>
                  </a:solidFill>
                  <a:latin typeface="Times New Roman" panose="02020603050405020304" pitchFamily="18" charset="0"/>
                </a:rPr>
                <a:t> </a:t>
              </a:r>
              <a:r>
                <a:rPr lang="en-US" altLang="vi-VN" sz="2800" b="1" dirty="0" err="1">
                  <a:solidFill>
                    <a:srgbClr val="FF0000"/>
                  </a:solidFill>
                  <a:latin typeface="Times New Roman" panose="02020603050405020304" pitchFamily="18" charset="0"/>
                </a:rPr>
                <a:t>cách</a:t>
              </a:r>
              <a:r>
                <a:rPr lang="en-US" altLang="vi-VN" sz="2800" b="1" dirty="0">
                  <a:solidFill>
                    <a:srgbClr val="FF0000"/>
                  </a:solidFill>
                  <a:latin typeface="Times New Roman" panose="02020603050405020304" pitchFamily="18" charset="0"/>
                </a:rPr>
                <a:t> </a:t>
              </a:r>
              <a:r>
                <a:rPr lang="en-US" altLang="vi-VN" sz="2800" b="1" dirty="0" err="1">
                  <a:solidFill>
                    <a:srgbClr val="FF0000"/>
                  </a:solidFill>
                  <a:latin typeface="Times New Roman" panose="02020603050405020304" pitchFamily="18" charset="0"/>
                </a:rPr>
                <a:t>mạng</a:t>
              </a:r>
              <a:r>
                <a:rPr lang="en-US" altLang="vi-VN" sz="2800" b="1" dirty="0">
                  <a:solidFill>
                    <a:srgbClr val="FF0000"/>
                  </a:solidFill>
                  <a:latin typeface="Times New Roman" panose="02020603050405020304" pitchFamily="18" charset="0"/>
                </a:rPr>
                <a:t> </a:t>
              </a:r>
              <a:r>
                <a:rPr lang="en-US" altLang="vi-VN" sz="2800" b="1" dirty="0" err="1">
                  <a:solidFill>
                    <a:srgbClr val="FF0000"/>
                  </a:solidFill>
                  <a:latin typeface="Times New Roman" panose="02020603050405020304" pitchFamily="18" charset="0"/>
                </a:rPr>
                <a:t>công</a:t>
              </a:r>
              <a:r>
                <a:rPr lang="en-US" altLang="vi-VN" sz="2800" b="1" dirty="0">
                  <a:solidFill>
                    <a:srgbClr val="FF0000"/>
                  </a:solidFill>
                  <a:latin typeface="Times New Roman" panose="02020603050405020304" pitchFamily="18" charset="0"/>
                </a:rPr>
                <a:t> </a:t>
              </a:r>
              <a:r>
                <a:rPr lang="en-US" altLang="vi-VN" sz="2800" b="1" dirty="0" err="1">
                  <a:solidFill>
                    <a:srgbClr val="FF0000"/>
                  </a:solidFill>
                  <a:latin typeface="Times New Roman" panose="02020603050405020304" pitchFamily="18" charset="0"/>
                </a:rPr>
                <a:t>nghiệp</a:t>
              </a:r>
              <a:r>
                <a:rPr lang="en-US" altLang="vi-VN" sz="2800" b="1" dirty="0">
                  <a:solidFill>
                    <a:srgbClr val="FF0000"/>
                  </a:solidFill>
                  <a:latin typeface="Times New Roman" panose="02020603050405020304" pitchFamily="18" charset="0"/>
                </a:rPr>
                <a:t>? </a:t>
              </a:r>
              <a:endParaRPr lang="en-VN" sz="2000" dirty="0"/>
            </a:p>
          </p:txBody>
        </p:sp>
      </p:grpSp>
      <p:pic>
        <p:nvPicPr>
          <p:cNvPr id="13" name="Picture 14">
            <a:extLst>
              <a:ext uri="{FF2B5EF4-FFF2-40B4-BE49-F238E27FC236}">
                <a16:creationId xmlns:a16="http://schemas.microsoft.com/office/drawing/2014/main" id="{E31EBF96-7D5F-0648-80E9-8D32252584E5}"/>
              </a:ext>
            </a:extLst>
          </p:cNvPr>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4026" y="0"/>
            <a:ext cx="4651702" cy="5143500"/>
          </a:xfrm>
          <a:prstGeom prst="rect">
            <a:avLst/>
          </a:prstGeom>
          <a:solidFill>
            <a:srgbClr val="FF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Text Box 109">
            <a:extLst>
              <a:ext uri="{FF2B5EF4-FFF2-40B4-BE49-F238E27FC236}">
                <a16:creationId xmlns:a16="http://schemas.microsoft.com/office/drawing/2014/main" id="{0905D543-D6E4-9D41-A492-F345488CBACE}"/>
              </a:ext>
            </a:extLst>
          </p:cNvPr>
          <p:cNvSpPr txBox="1">
            <a:spLocks noChangeArrowheads="1"/>
          </p:cNvSpPr>
          <p:nvPr/>
        </p:nvSpPr>
        <p:spPr bwMode="auto">
          <a:xfrm>
            <a:off x="4582564" y="-16926"/>
            <a:ext cx="4596781" cy="1625600"/>
          </a:xfrm>
          <a:prstGeom prst="rect">
            <a:avLst/>
          </a:prstGeom>
          <a:solidFill>
            <a:srgbClr val="00FFFF"/>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vi-VN" sz="2000" dirty="0">
                <a:solidFill>
                  <a:srgbClr val="FF3300"/>
                </a:solidFill>
                <a:latin typeface="Times New Roman" panose="02020603050405020304" pitchFamily="18" charset="0"/>
              </a:rPr>
              <a:t>- </a:t>
            </a:r>
            <a:r>
              <a:rPr lang="en-US" altLang="vi-VN" sz="2000" dirty="0" err="1">
                <a:solidFill>
                  <a:srgbClr val="FF3300"/>
                </a:solidFill>
                <a:latin typeface="Times New Roman" panose="02020603050405020304" pitchFamily="18" charset="0"/>
              </a:rPr>
              <a:t>Có</a:t>
            </a:r>
            <a:r>
              <a:rPr lang="en-US" altLang="vi-VN" sz="2000" dirty="0">
                <a:solidFill>
                  <a:srgbClr val="FF3300"/>
                </a:solidFill>
                <a:latin typeface="Times New Roman" panose="02020603050405020304" pitchFamily="18" charset="0"/>
              </a:rPr>
              <a:t> 14 </a:t>
            </a:r>
            <a:r>
              <a:rPr lang="en-US" altLang="vi-VN" sz="2000" dirty="0" err="1">
                <a:solidFill>
                  <a:srgbClr val="FF3300"/>
                </a:solidFill>
                <a:latin typeface="Times New Roman" panose="02020603050405020304" pitchFamily="18" charset="0"/>
              </a:rPr>
              <a:t>thành</a:t>
            </a:r>
            <a:r>
              <a:rPr lang="en-US" altLang="vi-VN" sz="2000" dirty="0">
                <a:solidFill>
                  <a:srgbClr val="FF3300"/>
                </a:solidFill>
                <a:latin typeface="Times New Roman" panose="02020603050405020304" pitchFamily="18" charset="0"/>
              </a:rPr>
              <a:t> </a:t>
            </a:r>
            <a:r>
              <a:rPr lang="en-US" altLang="vi-VN" sz="2000" dirty="0" err="1">
                <a:solidFill>
                  <a:srgbClr val="FF3300"/>
                </a:solidFill>
                <a:latin typeface="Times New Roman" panose="02020603050405020304" pitchFamily="18" charset="0"/>
              </a:rPr>
              <a:t>phố</a:t>
            </a:r>
            <a:r>
              <a:rPr lang="en-US" altLang="vi-VN" sz="2000" dirty="0">
                <a:solidFill>
                  <a:srgbClr val="FF3300"/>
                </a:solidFill>
                <a:latin typeface="Times New Roman" panose="02020603050405020304" pitchFamily="18" charset="0"/>
              </a:rPr>
              <a:t> </a:t>
            </a:r>
            <a:r>
              <a:rPr lang="en-US" altLang="vi-VN" sz="2000" dirty="0" err="1">
                <a:solidFill>
                  <a:srgbClr val="FF3300"/>
                </a:solidFill>
                <a:latin typeface="Times New Roman" panose="02020603050405020304" pitchFamily="18" charset="0"/>
              </a:rPr>
              <a:t>trên</a:t>
            </a:r>
            <a:r>
              <a:rPr lang="en-US" altLang="vi-VN" sz="2000" dirty="0">
                <a:solidFill>
                  <a:srgbClr val="FF3300"/>
                </a:solidFill>
                <a:latin typeface="Times New Roman" panose="02020603050405020304" pitchFamily="18" charset="0"/>
              </a:rPr>
              <a:t> 50 000 </a:t>
            </a:r>
            <a:r>
              <a:rPr lang="en-US" altLang="vi-VN" sz="2000" dirty="0" err="1">
                <a:solidFill>
                  <a:srgbClr val="FF3300"/>
                </a:solidFill>
                <a:latin typeface="Times New Roman" panose="02020603050405020304" pitchFamily="18" charset="0"/>
              </a:rPr>
              <a:t>dân</a:t>
            </a:r>
            <a:endParaRPr lang="en-US" altLang="vi-VN" sz="2000" dirty="0">
              <a:solidFill>
                <a:srgbClr val="FF3300"/>
              </a:solidFill>
              <a:latin typeface="Times New Roman" panose="02020603050405020304" pitchFamily="18" charset="0"/>
            </a:endParaRPr>
          </a:p>
          <a:p>
            <a:pPr algn="just" eaLnBrk="1" hangingPunct="1">
              <a:spcBef>
                <a:spcPct val="0"/>
              </a:spcBef>
              <a:buClrTx/>
              <a:buFontTx/>
              <a:buChar char="-"/>
            </a:pPr>
            <a:r>
              <a:rPr lang="en-US" altLang="vi-VN" sz="2000" dirty="0">
                <a:solidFill>
                  <a:srgbClr val="FF3300"/>
                </a:solidFill>
                <a:latin typeface="Times New Roman" panose="02020603050405020304" pitchFamily="18" charset="0"/>
              </a:rPr>
              <a:t> </a:t>
            </a:r>
            <a:r>
              <a:rPr lang="en-US" altLang="vi-VN" sz="2000" dirty="0" err="1">
                <a:solidFill>
                  <a:srgbClr val="FF3300"/>
                </a:solidFill>
                <a:latin typeface="Times New Roman" panose="02020603050405020304" pitchFamily="18" charset="0"/>
              </a:rPr>
              <a:t>Nhiều</a:t>
            </a:r>
            <a:r>
              <a:rPr lang="en-US" altLang="vi-VN" sz="2000" dirty="0">
                <a:solidFill>
                  <a:srgbClr val="FF3300"/>
                </a:solidFill>
                <a:latin typeface="Times New Roman" panose="02020603050405020304" pitchFamily="18" charset="0"/>
              </a:rPr>
              <a:t> </a:t>
            </a:r>
            <a:r>
              <a:rPr lang="en-US" altLang="vi-VN" sz="2000" dirty="0" err="1">
                <a:solidFill>
                  <a:srgbClr val="FF3300"/>
                </a:solidFill>
                <a:latin typeface="Times New Roman" panose="02020603050405020304" pitchFamily="18" charset="0"/>
              </a:rPr>
              <a:t>trung</a:t>
            </a:r>
            <a:r>
              <a:rPr lang="en-US" altLang="vi-VN" sz="2000" dirty="0">
                <a:solidFill>
                  <a:srgbClr val="FF3300"/>
                </a:solidFill>
                <a:latin typeface="Times New Roman" panose="02020603050405020304" pitchFamily="18" charset="0"/>
              </a:rPr>
              <a:t> </a:t>
            </a:r>
            <a:r>
              <a:rPr lang="en-US" altLang="vi-VN" sz="2000" dirty="0" err="1">
                <a:solidFill>
                  <a:srgbClr val="FF3300"/>
                </a:solidFill>
                <a:latin typeface="Times New Roman" panose="02020603050405020304" pitchFamily="18" charset="0"/>
              </a:rPr>
              <a:t>tâm</a:t>
            </a:r>
            <a:r>
              <a:rPr lang="en-US" altLang="vi-VN" sz="2000" dirty="0">
                <a:solidFill>
                  <a:srgbClr val="FF3300"/>
                </a:solidFill>
                <a:latin typeface="Times New Roman" panose="02020603050405020304" pitchFamily="18" charset="0"/>
              </a:rPr>
              <a:t> </a:t>
            </a:r>
            <a:r>
              <a:rPr lang="en-US" altLang="vi-VN" sz="2000" dirty="0" err="1">
                <a:solidFill>
                  <a:srgbClr val="FF3300"/>
                </a:solidFill>
                <a:latin typeface="Times New Roman" panose="02020603050405020304" pitchFamily="18" charset="0"/>
              </a:rPr>
              <a:t>công</a:t>
            </a:r>
            <a:r>
              <a:rPr lang="en-US" altLang="vi-VN" sz="2000" dirty="0">
                <a:solidFill>
                  <a:srgbClr val="FF3300"/>
                </a:solidFill>
                <a:latin typeface="Times New Roman" panose="02020603050405020304" pitchFamily="18" charset="0"/>
              </a:rPr>
              <a:t> </a:t>
            </a:r>
            <a:r>
              <a:rPr lang="en-US" altLang="vi-VN" sz="2000" dirty="0" err="1">
                <a:solidFill>
                  <a:srgbClr val="FF3300"/>
                </a:solidFill>
                <a:latin typeface="Times New Roman" panose="02020603050405020304" pitchFamily="18" charset="0"/>
              </a:rPr>
              <a:t>ghiệp</a:t>
            </a:r>
            <a:r>
              <a:rPr lang="en-US" altLang="vi-VN" sz="2000" dirty="0">
                <a:solidFill>
                  <a:srgbClr val="FF3300"/>
                </a:solidFill>
                <a:latin typeface="Times New Roman" panose="02020603050405020304" pitchFamily="18" charset="0"/>
              </a:rPr>
              <a:t> bao </a:t>
            </a:r>
            <a:r>
              <a:rPr lang="en-US" altLang="vi-VN" sz="2000" dirty="0" err="1">
                <a:solidFill>
                  <a:srgbClr val="FF3300"/>
                </a:solidFill>
                <a:latin typeface="Times New Roman" panose="02020603050405020304" pitchFamily="18" charset="0"/>
              </a:rPr>
              <a:t>trùm</a:t>
            </a:r>
            <a:r>
              <a:rPr lang="en-US" altLang="vi-VN" sz="2000" dirty="0">
                <a:solidFill>
                  <a:srgbClr val="FF3300"/>
                </a:solidFill>
                <a:latin typeface="Times New Roman" panose="02020603050405020304" pitchFamily="18" charset="0"/>
              </a:rPr>
              <a:t> </a:t>
            </a:r>
            <a:r>
              <a:rPr lang="en-US" altLang="vi-VN" sz="2000" dirty="0" err="1">
                <a:solidFill>
                  <a:srgbClr val="FF3300"/>
                </a:solidFill>
                <a:latin typeface="Times New Roman" panose="02020603050405020304" pitchFamily="18" charset="0"/>
              </a:rPr>
              <a:t>hầu</a:t>
            </a:r>
            <a:r>
              <a:rPr lang="en-US" altLang="vi-VN" sz="2000" dirty="0">
                <a:solidFill>
                  <a:srgbClr val="FF3300"/>
                </a:solidFill>
                <a:latin typeface="Times New Roman" panose="02020603050405020304" pitchFamily="18" charset="0"/>
              </a:rPr>
              <a:t> </a:t>
            </a:r>
            <a:r>
              <a:rPr lang="en-US" altLang="vi-VN" sz="2000" dirty="0" err="1">
                <a:solidFill>
                  <a:srgbClr val="FF3300"/>
                </a:solidFill>
                <a:latin typeface="Times New Roman" panose="02020603050405020304" pitchFamily="18" charset="0"/>
              </a:rPr>
              <a:t>hết</a:t>
            </a:r>
            <a:r>
              <a:rPr lang="en-US" altLang="vi-VN" sz="2000" dirty="0">
                <a:solidFill>
                  <a:srgbClr val="FF3300"/>
                </a:solidFill>
                <a:latin typeface="Times New Roman" panose="02020603050405020304" pitchFamily="18" charset="0"/>
              </a:rPr>
              <a:t> </a:t>
            </a:r>
            <a:r>
              <a:rPr lang="en-US" altLang="vi-VN" sz="2000" dirty="0" err="1">
                <a:solidFill>
                  <a:srgbClr val="FF3300"/>
                </a:solidFill>
                <a:latin typeface="Times New Roman" panose="02020603050405020304" pitchFamily="18" charset="0"/>
              </a:rPr>
              <a:t>cả</a:t>
            </a:r>
            <a:r>
              <a:rPr lang="en-US" altLang="vi-VN" sz="2000" dirty="0">
                <a:solidFill>
                  <a:srgbClr val="FF3300"/>
                </a:solidFill>
                <a:latin typeface="Times New Roman" panose="02020603050405020304" pitchFamily="18" charset="0"/>
              </a:rPr>
              <a:t> </a:t>
            </a:r>
            <a:r>
              <a:rPr lang="en-US" altLang="vi-VN" sz="2000" dirty="0" err="1">
                <a:solidFill>
                  <a:srgbClr val="FF3300"/>
                </a:solidFill>
                <a:latin typeface="Times New Roman" panose="02020603050405020304" pitchFamily="18" charset="0"/>
              </a:rPr>
              <a:t>nước</a:t>
            </a:r>
            <a:r>
              <a:rPr lang="en-US" altLang="vi-VN" sz="2000" dirty="0">
                <a:solidFill>
                  <a:srgbClr val="FF3300"/>
                </a:solidFill>
                <a:latin typeface="Times New Roman" panose="02020603050405020304" pitchFamily="18" charset="0"/>
              </a:rPr>
              <a:t>.</a:t>
            </a:r>
          </a:p>
          <a:p>
            <a:pPr algn="just" eaLnBrk="1" hangingPunct="1">
              <a:spcBef>
                <a:spcPct val="0"/>
              </a:spcBef>
              <a:buClrTx/>
              <a:buFontTx/>
              <a:buChar char="-"/>
            </a:pPr>
            <a:r>
              <a:rPr lang="en-US" altLang="vi-VN" sz="2000" dirty="0">
                <a:solidFill>
                  <a:srgbClr val="FF3300"/>
                </a:solidFill>
                <a:latin typeface="Times New Roman" panose="02020603050405020304" pitchFamily="18" charset="0"/>
              </a:rPr>
              <a:t> </a:t>
            </a:r>
            <a:r>
              <a:rPr lang="en-US" altLang="vi-VN" sz="2000" dirty="0" err="1">
                <a:solidFill>
                  <a:srgbClr val="FF3300"/>
                </a:solidFill>
                <a:latin typeface="Times New Roman" panose="02020603050405020304" pitchFamily="18" charset="0"/>
              </a:rPr>
              <a:t>Đường</a:t>
            </a:r>
            <a:r>
              <a:rPr lang="en-US" altLang="vi-VN" sz="2000" dirty="0">
                <a:solidFill>
                  <a:srgbClr val="FF3300"/>
                </a:solidFill>
                <a:latin typeface="Times New Roman" panose="02020603050405020304" pitchFamily="18" charset="0"/>
              </a:rPr>
              <a:t> </a:t>
            </a:r>
            <a:r>
              <a:rPr lang="en-US" altLang="vi-VN" sz="2000" dirty="0" err="1">
                <a:solidFill>
                  <a:srgbClr val="FF3300"/>
                </a:solidFill>
                <a:latin typeface="Times New Roman" panose="02020603050405020304" pitchFamily="18" charset="0"/>
              </a:rPr>
              <a:t>sắt</a:t>
            </a:r>
            <a:r>
              <a:rPr lang="en-US" altLang="vi-VN" sz="2000" dirty="0">
                <a:solidFill>
                  <a:srgbClr val="FF3300"/>
                </a:solidFill>
                <a:latin typeface="Times New Roman" panose="02020603050405020304" pitchFamily="18" charset="0"/>
              </a:rPr>
              <a:t> </a:t>
            </a:r>
            <a:r>
              <a:rPr lang="en-US" altLang="vi-VN" sz="2000" dirty="0" err="1">
                <a:solidFill>
                  <a:srgbClr val="FF3300"/>
                </a:solidFill>
                <a:latin typeface="Times New Roman" panose="02020603050405020304" pitchFamily="18" charset="0"/>
              </a:rPr>
              <a:t>nối</a:t>
            </a:r>
            <a:r>
              <a:rPr lang="en-US" altLang="vi-VN" sz="2000" dirty="0">
                <a:solidFill>
                  <a:srgbClr val="FF3300"/>
                </a:solidFill>
                <a:latin typeface="Times New Roman" panose="02020603050405020304" pitchFamily="18" charset="0"/>
              </a:rPr>
              <a:t> </a:t>
            </a:r>
            <a:r>
              <a:rPr lang="en-US" altLang="vi-VN" sz="2000" dirty="0" err="1">
                <a:solidFill>
                  <a:srgbClr val="FF3300"/>
                </a:solidFill>
                <a:latin typeface="Times New Roman" panose="02020603050405020304" pitchFamily="18" charset="0"/>
              </a:rPr>
              <a:t>liền</a:t>
            </a:r>
            <a:r>
              <a:rPr lang="en-US" altLang="vi-VN" sz="2000" dirty="0">
                <a:solidFill>
                  <a:srgbClr val="FF3300"/>
                </a:solidFill>
                <a:latin typeface="Times New Roman" panose="02020603050405020304" pitchFamily="18" charset="0"/>
              </a:rPr>
              <a:t> </a:t>
            </a:r>
            <a:r>
              <a:rPr lang="en-US" altLang="vi-VN" sz="2000" dirty="0" err="1">
                <a:solidFill>
                  <a:srgbClr val="FF3300"/>
                </a:solidFill>
                <a:latin typeface="Times New Roman" panose="02020603050405020304" pitchFamily="18" charset="0"/>
              </a:rPr>
              <a:t>các</a:t>
            </a:r>
            <a:r>
              <a:rPr lang="en-US" altLang="vi-VN" sz="2000" dirty="0">
                <a:solidFill>
                  <a:srgbClr val="FF3300"/>
                </a:solidFill>
                <a:latin typeface="Times New Roman" panose="02020603050405020304" pitchFamily="18" charset="0"/>
              </a:rPr>
              <a:t> </a:t>
            </a:r>
            <a:r>
              <a:rPr lang="en-US" altLang="vi-VN" sz="2000" dirty="0" err="1">
                <a:solidFill>
                  <a:srgbClr val="FF3300"/>
                </a:solidFill>
                <a:latin typeface="Times New Roman" panose="02020603050405020304" pitchFamily="18" charset="0"/>
              </a:rPr>
              <a:t>thành</a:t>
            </a:r>
            <a:r>
              <a:rPr lang="en-US" altLang="vi-VN" sz="2000" dirty="0">
                <a:solidFill>
                  <a:srgbClr val="FF3300"/>
                </a:solidFill>
                <a:latin typeface="Times New Roman" panose="02020603050405020304" pitchFamily="18" charset="0"/>
              </a:rPr>
              <a:t> </a:t>
            </a:r>
            <a:r>
              <a:rPr lang="en-US" altLang="vi-VN" sz="2000" dirty="0" err="1">
                <a:solidFill>
                  <a:srgbClr val="FF3300"/>
                </a:solidFill>
                <a:latin typeface="Times New Roman" panose="02020603050405020304" pitchFamily="18" charset="0"/>
              </a:rPr>
              <a:t>phố</a:t>
            </a:r>
            <a:r>
              <a:rPr lang="en-US" altLang="vi-VN" sz="2000" dirty="0">
                <a:solidFill>
                  <a:srgbClr val="FF3300"/>
                </a:solidFill>
                <a:latin typeface="Times New Roman" panose="02020603050405020304" pitchFamily="18" charset="0"/>
              </a:rPr>
              <a:t>, </a:t>
            </a:r>
            <a:r>
              <a:rPr lang="en-US" altLang="vi-VN" sz="2000" dirty="0" err="1">
                <a:solidFill>
                  <a:srgbClr val="FF3300"/>
                </a:solidFill>
                <a:latin typeface="Times New Roman" panose="02020603050405020304" pitchFamily="18" charset="0"/>
              </a:rPr>
              <a:t>hải</a:t>
            </a:r>
            <a:r>
              <a:rPr lang="en-US" altLang="vi-VN" sz="2000" dirty="0">
                <a:solidFill>
                  <a:srgbClr val="FF3300"/>
                </a:solidFill>
                <a:latin typeface="Times New Roman" panose="02020603050405020304" pitchFamily="18" charset="0"/>
              </a:rPr>
              <a:t> </a:t>
            </a:r>
            <a:r>
              <a:rPr lang="en-US" altLang="vi-VN" sz="2000" dirty="0" err="1">
                <a:solidFill>
                  <a:srgbClr val="FF3300"/>
                </a:solidFill>
                <a:latin typeface="Times New Roman" panose="02020603050405020304" pitchFamily="18" charset="0"/>
              </a:rPr>
              <a:t>cảng</a:t>
            </a:r>
            <a:r>
              <a:rPr lang="en-US" altLang="vi-VN" sz="2000" dirty="0">
                <a:solidFill>
                  <a:srgbClr val="FF3300"/>
                </a:solidFill>
                <a:latin typeface="Times New Roman" panose="02020603050405020304" pitchFamily="18" charset="0"/>
              </a:rPr>
              <a:t> , </a:t>
            </a:r>
            <a:r>
              <a:rPr lang="en-US" altLang="vi-VN" sz="2000" dirty="0" err="1">
                <a:solidFill>
                  <a:srgbClr val="FF3300"/>
                </a:solidFill>
                <a:latin typeface="Times New Roman" panose="02020603050405020304" pitchFamily="18" charset="0"/>
              </a:rPr>
              <a:t>khu</a:t>
            </a:r>
            <a:r>
              <a:rPr lang="en-US" altLang="vi-VN" sz="2000" dirty="0">
                <a:solidFill>
                  <a:srgbClr val="FF3300"/>
                </a:solidFill>
                <a:latin typeface="Times New Roman" panose="02020603050405020304" pitchFamily="18" charset="0"/>
              </a:rPr>
              <a:t> </a:t>
            </a:r>
            <a:r>
              <a:rPr lang="en-US" altLang="vi-VN" sz="2000" dirty="0" err="1">
                <a:solidFill>
                  <a:srgbClr val="FF3300"/>
                </a:solidFill>
                <a:latin typeface="Times New Roman" panose="02020603050405020304" pitchFamily="18" charset="0"/>
              </a:rPr>
              <a:t>công</a:t>
            </a:r>
            <a:r>
              <a:rPr lang="en-US" altLang="vi-VN" sz="2000" dirty="0">
                <a:solidFill>
                  <a:srgbClr val="FF3300"/>
                </a:solidFill>
                <a:latin typeface="Times New Roman" panose="02020603050405020304" pitchFamily="18" charset="0"/>
              </a:rPr>
              <a:t> </a:t>
            </a:r>
            <a:r>
              <a:rPr lang="en-US" altLang="vi-VN" sz="2000" dirty="0" err="1">
                <a:solidFill>
                  <a:srgbClr val="FF3300"/>
                </a:solidFill>
                <a:latin typeface="Times New Roman" panose="02020603050405020304" pitchFamily="18" charset="0"/>
              </a:rPr>
              <a:t>nghiệp</a:t>
            </a:r>
            <a:r>
              <a:rPr lang="en-US" altLang="vi-VN" sz="2000" dirty="0">
                <a:solidFill>
                  <a:srgbClr val="FF3300"/>
                </a:solidFill>
                <a:latin typeface="Times New Roman" panose="02020603050405020304" pitchFamily="18" charset="0"/>
              </a:rPr>
              <a:t>...</a:t>
            </a:r>
          </a:p>
        </p:txBody>
      </p:sp>
      <p:sp>
        <p:nvSpPr>
          <p:cNvPr id="18" name="Text Box 21">
            <a:extLst>
              <a:ext uri="{FF2B5EF4-FFF2-40B4-BE49-F238E27FC236}">
                <a16:creationId xmlns:a16="http://schemas.microsoft.com/office/drawing/2014/main" id="{4C8AE4BE-9097-F548-BC1A-6648E0F7BE06}"/>
              </a:ext>
            </a:extLst>
          </p:cNvPr>
          <p:cNvSpPr txBox="1">
            <a:spLocks noChangeArrowheads="1"/>
          </p:cNvSpPr>
          <p:nvPr/>
        </p:nvSpPr>
        <p:spPr bwMode="auto">
          <a:xfrm>
            <a:off x="4587264" y="4781550"/>
            <a:ext cx="4608256" cy="307777"/>
          </a:xfrm>
          <a:prstGeom prst="rect">
            <a:avLst/>
          </a:prstGeom>
          <a:solidFill>
            <a:schemeClr val="accent1"/>
          </a:solidFill>
          <a:ln w="2857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vi-VN" sz="1400">
                <a:latin typeface="Times New Roman" panose="02020603050405020304" pitchFamily="18" charset="0"/>
              </a:rPr>
              <a:t>Lược đồ nước Anh đầu thế kỷ XIX</a:t>
            </a:r>
          </a:p>
        </p:txBody>
      </p:sp>
      <p:pic>
        <p:nvPicPr>
          <p:cNvPr id="11" name="Picture 13">
            <a:extLst>
              <a:ext uri="{FF2B5EF4-FFF2-40B4-BE49-F238E27FC236}">
                <a16:creationId xmlns:a16="http://schemas.microsoft.com/office/drawing/2014/main" id="{731B8D91-6575-B044-933E-43F7317CF1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57" y="-33006"/>
            <a:ext cx="4540469"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 Box 103">
            <a:extLst>
              <a:ext uri="{FF2B5EF4-FFF2-40B4-BE49-F238E27FC236}">
                <a16:creationId xmlns:a16="http://schemas.microsoft.com/office/drawing/2014/main" id="{57C5D15E-CD5A-8F42-B9AF-AF941DDE4585}"/>
              </a:ext>
            </a:extLst>
          </p:cNvPr>
          <p:cNvSpPr txBox="1">
            <a:spLocks noChangeArrowheads="1"/>
          </p:cNvSpPr>
          <p:nvPr/>
        </p:nvSpPr>
        <p:spPr bwMode="auto">
          <a:xfrm>
            <a:off x="36526" y="-16926"/>
            <a:ext cx="4447996" cy="1323439"/>
          </a:xfrm>
          <a:prstGeom prst="rect">
            <a:avLst/>
          </a:prstGeom>
          <a:solidFill>
            <a:srgbClr val="00FFFF"/>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Char char="-"/>
            </a:pPr>
            <a:r>
              <a:rPr lang="en-US" altLang="vi-VN" sz="2000" dirty="0" err="1">
                <a:latin typeface="Times New Roman" panose="02020603050405020304" pitchFamily="18" charset="0"/>
              </a:rPr>
              <a:t>Có</a:t>
            </a:r>
            <a:r>
              <a:rPr lang="en-US" altLang="vi-VN" sz="2000" dirty="0">
                <a:latin typeface="Times New Roman" panose="02020603050405020304" pitchFamily="18" charset="0"/>
              </a:rPr>
              <a:t> 4 </a:t>
            </a:r>
            <a:r>
              <a:rPr lang="en-US" altLang="vi-VN" sz="2000" dirty="0" err="1">
                <a:latin typeface="Times New Roman" panose="02020603050405020304" pitchFamily="18" charset="0"/>
              </a:rPr>
              <a:t>thành</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phố</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trên</a:t>
            </a:r>
            <a:r>
              <a:rPr lang="en-US" altLang="vi-VN" sz="2000" dirty="0">
                <a:latin typeface="Times New Roman" panose="02020603050405020304" pitchFamily="18" charset="0"/>
              </a:rPr>
              <a:t> 50 000 </a:t>
            </a:r>
            <a:r>
              <a:rPr lang="en-US" altLang="vi-VN" sz="2000" dirty="0" err="1">
                <a:latin typeface="Times New Roman" panose="02020603050405020304" pitchFamily="18" charset="0"/>
              </a:rPr>
              <a:t>dân</a:t>
            </a:r>
            <a:endParaRPr lang="en-US" altLang="vi-VN" sz="2000" dirty="0">
              <a:latin typeface="Times New Roman" panose="02020603050405020304" pitchFamily="18" charset="0"/>
            </a:endParaRPr>
          </a:p>
          <a:p>
            <a:pPr eaLnBrk="1" hangingPunct="1">
              <a:spcBef>
                <a:spcPct val="0"/>
              </a:spcBef>
              <a:buClrTx/>
              <a:buFontTx/>
              <a:buChar char="-"/>
            </a:pPr>
            <a:r>
              <a:rPr lang="en-US" altLang="vi-VN" sz="2000" dirty="0" err="1">
                <a:latin typeface="Times New Roman" panose="02020603050405020304" pitchFamily="18" charset="0"/>
              </a:rPr>
              <a:t>Có</a:t>
            </a:r>
            <a:r>
              <a:rPr lang="en-US" altLang="vi-VN" sz="2000" dirty="0">
                <a:latin typeface="Times New Roman" panose="02020603050405020304" pitchFamily="18" charset="0"/>
              </a:rPr>
              <a:t>  4 </a:t>
            </a:r>
            <a:r>
              <a:rPr lang="en-US" altLang="vi-VN" sz="2000" dirty="0" err="1">
                <a:latin typeface="Times New Roman" panose="02020603050405020304" pitchFamily="18" charset="0"/>
              </a:rPr>
              <a:t>trung</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tâm</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sản</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xuất</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thủ</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công</a:t>
            </a:r>
            <a:r>
              <a:rPr lang="en-US" altLang="vi-VN" sz="2000" dirty="0">
                <a:latin typeface="Times New Roman" panose="02020603050405020304" pitchFamily="18" charset="0"/>
              </a:rPr>
              <a:t>.</a:t>
            </a:r>
          </a:p>
          <a:p>
            <a:pPr eaLnBrk="1" hangingPunct="1">
              <a:spcBef>
                <a:spcPct val="0"/>
              </a:spcBef>
              <a:buClrTx/>
              <a:buFontTx/>
              <a:buNone/>
            </a:pPr>
            <a:r>
              <a:rPr lang="en-US" altLang="vi-VN" sz="2000" dirty="0">
                <a:latin typeface="Times New Roman" panose="02020603050405020304" pitchFamily="18" charset="0"/>
              </a:rPr>
              <a:t>- </a:t>
            </a:r>
            <a:r>
              <a:rPr lang="en-US" altLang="vi-VN" sz="2000" dirty="0" err="1">
                <a:latin typeface="Times New Roman" panose="02020603050405020304" pitchFamily="18" charset="0"/>
              </a:rPr>
              <a:t>Chưa</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có</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đường</a:t>
            </a:r>
            <a:r>
              <a:rPr lang="en-US" altLang="vi-VN" sz="2000" dirty="0">
                <a:latin typeface="Times New Roman" panose="02020603050405020304" pitchFamily="18" charset="0"/>
              </a:rPr>
              <a:t> </a:t>
            </a:r>
            <a:r>
              <a:rPr lang="en-US" altLang="vi-VN" sz="2000" dirty="0" err="1">
                <a:latin typeface="Times New Roman" panose="02020603050405020304" pitchFamily="18" charset="0"/>
              </a:rPr>
              <a:t>sắt</a:t>
            </a:r>
            <a:r>
              <a:rPr lang="en-US" altLang="vi-VN" sz="2000" dirty="0">
                <a:latin typeface="Times New Roman" panose="02020603050405020304" pitchFamily="18" charset="0"/>
              </a:rPr>
              <a:t>.</a:t>
            </a:r>
          </a:p>
          <a:p>
            <a:pPr eaLnBrk="1" hangingPunct="1">
              <a:spcBef>
                <a:spcPct val="0"/>
              </a:spcBef>
              <a:buClrTx/>
              <a:buFontTx/>
              <a:buNone/>
            </a:pPr>
            <a:endParaRPr lang="en-US" altLang="vi-VN" sz="2000" b="1" dirty="0">
              <a:solidFill>
                <a:srgbClr val="FF3300"/>
              </a:solidFill>
              <a:latin typeface="Times New Roman" panose="02020603050405020304" pitchFamily="18" charset="0"/>
            </a:endParaRPr>
          </a:p>
        </p:txBody>
      </p:sp>
      <p:sp>
        <p:nvSpPr>
          <p:cNvPr id="17" name="Text Box 20">
            <a:extLst>
              <a:ext uri="{FF2B5EF4-FFF2-40B4-BE49-F238E27FC236}">
                <a16:creationId xmlns:a16="http://schemas.microsoft.com/office/drawing/2014/main" id="{358BF78F-D162-7940-BA5E-0A3099794A72}"/>
              </a:ext>
            </a:extLst>
          </p:cNvPr>
          <p:cNvSpPr txBox="1">
            <a:spLocks noChangeArrowheads="1"/>
          </p:cNvSpPr>
          <p:nvPr/>
        </p:nvSpPr>
        <p:spPr bwMode="auto">
          <a:xfrm>
            <a:off x="0" y="4781550"/>
            <a:ext cx="4512496" cy="307777"/>
          </a:xfrm>
          <a:prstGeom prst="rect">
            <a:avLst/>
          </a:prstGeom>
          <a:solidFill>
            <a:schemeClr val="accent1"/>
          </a:solidFill>
          <a:ln w="2857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vi-VN" sz="1400">
                <a:latin typeface="Times New Roman" panose="02020603050405020304" pitchFamily="18" charset="0"/>
              </a:rPr>
              <a:t>Lược đồ nước Anh giữa thế kỷ XVIII </a:t>
            </a:r>
          </a:p>
        </p:txBody>
      </p:sp>
    </p:spTree>
    <p:extLst>
      <p:ext uri="{BB962C8B-B14F-4D97-AF65-F5344CB8AC3E}">
        <p14:creationId xmlns:p14="http://schemas.microsoft.com/office/powerpoint/2010/main" val="4141914594"/>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14:presetBounceEnd="5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5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diamond(in)">
                                          <p:cBhvr>
                                            <p:cTn id="19" dur="500"/>
                                            <p:tgtEl>
                                              <p:spTgt spid="11"/>
                                            </p:tgtEl>
                                          </p:cBhvr>
                                        </p:animEffect>
                                      </p:childTnLst>
                                    </p:cTn>
                                  </p:par>
                                  <p:par>
                                    <p:cTn id="20" presetID="5" presetClass="entr" presetSubtype="1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heckerboard(across)">
                                          <p:cBhvr>
                                            <p:cTn id="22" dur="500"/>
                                            <p:tgtEl>
                                              <p:spTgt spid="13"/>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ox(in)">
                                          <p:cBhvr>
                                            <p:cTn id="25" dur="500"/>
                                            <p:tgtEl>
                                              <p:spTgt spid="23"/>
                                            </p:tgtEl>
                                          </p:cBhvr>
                                        </p:animEffect>
                                      </p:childTnLst>
                                    </p:cTn>
                                  </p:par>
                                  <p:par>
                                    <p:cTn id="26" presetID="8" presetClass="entr" presetSubtype="16"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diamond(in)">
                                          <p:cBhvr>
                                            <p:cTn id="28" dur="2000"/>
                                            <p:tgtEl>
                                              <p:spTgt spid="17"/>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diamond(in)">
                                          <p:cBhvr>
                                            <p:cTn id="31" dur="2000"/>
                                            <p:tgtEl>
                                              <p:spTgt spid="18"/>
                                            </p:tgtEl>
                                          </p:cBhvr>
                                        </p:animEffect>
                                      </p:childTnLst>
                                    </p:cTn>
                                  </p:par>
                                  <p:par>
                                    <p:cTn id="32" presetID="9" presetClass="entr" presetSubtype="0" repeatCount="500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dissolve">
                                          <p:cBhvr>
                                            <p:cTn id="34" dur="500"/>
                                            <p:tgtEl>
                                              <p:spTgt spid="25"/>
                                            </p:tgtEl>
                                          </p:cBhvr>
                                        </p:animEffect>
                                      </p:childTnLst>
                                    </p:cTn>
                                  </p:par>
                                  <p:par>
                                    <p:cTn id="35" presetID="9" presetClass="entr" presetSubtype="0" repeatCount="500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dissolve">
                                          <p:cBhvr>
                                            <p:cTn id="37" dur="500"/>
                                            <p:tgtEl>
                                              <p:spTgt spid="24"/>
                                            </p:tgtEl>
                                          </p:cBhvr>
                                        </p:animEffect>
                                      </p:childTnLst>
                                    </p:cTn>
                                  </p:par>
                                  <p:par>
                                    <p:cTn id="38" presetID="9" presetClass="entr" presetSubtype="0" repeatCount="500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dissolve">
                                          <p:cBhvr>
                                            <p:cTn id="40" dur="500"/>
                                            <p:tgtEl>
                                              <p:spTgt spid="26"/>
                                            </p:tgtEl>
                                          </p:cBhvr>
                                        </p:animEffect>
                                      </p:childTnLst>
                                    </p:cTn>
                                  </p:par>
                                  <p:par>
                                    <p:cTn id="41" presetID="9" presetClass="entr" presetSubtype="0" repeatCount="500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dissolve">
                                          <p:cBhvr>
                                            <p:cTn id="43" dur="500"/>
                                            <p:tgtEl>
                                              <p:spTgt spid="27"/>
                                            </p:tgtEl>
                                          </p:cBhvr>
                                        </p:animEffect>
                                      </p:childTnLst>
                                    </p:cTn>
                                  </p:par>
                                  <p:par>
                                    <p:cTn id="44" presetID="21" presetClass="entr" presetSubtype="4" repeatCount="2000"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heel(4)">
                                          <p:cBhvr>
                                            <p:cTn id="46" dur="2000"/>
                                            <p:tgtEl>
                                              <p:spTgt spid="19"/>
                                            </p:tgtEl>
                                          </p:cBhvr>
                                        </p:animEffect>
                                      </p:childTnLst>
                                    </p:cTn>
                                  </p:par>
                                  <p:par>
                                    <p:cTn id="47" presetID="21" presetClass="entr" presetSubtype="4" repeatCount="2000"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heel(4)">
                                          <p:cBhvr>
                                            <p:cTn id="49" dur="2000"/>
                                            <p:tgtEl>
                                              <p:spTgt spid="22"/>
                                            </p:tgtEl>
                                          </p:cBhvr>
                                        </p:animEffect>
                                      </p:childTnLst>
                                    </p:cTn>
                                  </p:par>
                                  <p:par>
                                    <p:cTn id="50" presetID="21" presetClass="entr" presetSubtype="4" repeatCount="2000" fill="hold"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heel(4)">
                                          <p:cBhvr>
                                            <p:cTn id="52" dur="2000"/>
                                            <p:tgtEl>
                                              <p:spTgt spid="21"/>
                                            </p:tgtEl>
                                          </p:cBhvr>
                                        </p:animEffect>
                                      </p:childTnLst>
                                    </p:cTn>
                                  </p:par>
                                  <p:par>
                                    <p:cTn id="53" presetID="21" presetClass="entr" presetSubtype="4" repeatCount="200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heel(4)">
                                          <p:cBhvr>
                                            <p:cTn id="55" dur="2000"/>
                                            <p:tgtEl>
                                              <p:spTgt spid="20"/>
                                            </p:tgtEl>
                                          </p:cBhvr>
                                        </p:animEffect>
                                      </p:childTnLst>
                                    </p:cTn>
                                  </p:par>
                                </p:childTnLst>
                              </p:cTn>
                            </p:par>
                            <p:par>
                              <p:cTn id="56" fill="hold">
                                <p:stCondLst>
                                  <p:cond delay="4000"/>
                                </p:stCondLst>
                                <p:childTnLst>
                                  <p:par>
                                    <p:cTn id="57" presetID="8" presetClass="entr" presetSubtype="16"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diamond(in)">
                                          <p:cBhvr>
                                            <p:cTn id="59" dur="2000"/>
                                            <p:tgtEl>
                                              <p:spTgt spid="28"/>
                                            </p:tgtEl>
                                          </p:cBhvr>
                                        </p:animEffect>
                                      </p:childTnLst>
                                    </p:cTn>
                                  </p:par>
                                </p:childTnLst>
                              </p:cTn>
                            </p:par>
                          </p:childTnLst>
                        </p:cTn>
                      </p:par>
                      <p:par>
                        <p:cTn id="60" fill="hold">
                          <p:stCondLst>
                            <p:cond delay="indefinite"/>
                          </p:stCondLst>
                          <p:childTnLst>
                            <p:par>
                              <p:cTn id="61" fill="hold">
                                <p:stCondLst>
                                  <p:cond delay="0"/>
                                </p:stCondLst>
                                <p:childTnLst>
                                  <p:par>
                                    <p:cTn id="62" presetID="9" presetClass="entr" presetSubtype="0" repeatCount="indefinite" fill="hold" grpId="0" nodeType="click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dissolve">
                                          <p:cBhvr>
                                            <p:cTn id="64" dur="500"/>
                                            <p:tgtEl>
                                              <p:spTgt spid="29"/>
                                            </p:tgtEl>
                                          </p:cBhvr>
                                        </p:animEffect>
                                      </p:childTnLst>
                                    </p:cTn>
                                  </p:par>
                                  <p:par>
                                    <p:cTn id="65" presetID="9" presetClass="entr" presetSubtype="0" repeatCount="indefinite"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dissolve">
                                          <p:cBhvr>
                                            <p:cTn id="67" dur="500"/>
                                            <p:tgtEl>
                                              <p:spTgt spid="30"/>
                                            </p:tgtEl>
                                          </p:cBhvr>
                                        </p:animEffect>
                                      </p:childTnLst>
                                    </p:cTn>
                                  </p:par>
                                  <p:par>
                                    <p:cTn id="68" presetID="3" presetClass="entr" presetSubtype="10" repeatCount="indefinite" fill="hold"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blinds(horizontal)">
                                          <p:cBhvr>
                                            <p:cTn id="70" dur="500"/>
                                            <p:tgtEl>
                                              <p:spTgt spid="31"/>
                                            </p:tgtEl>
                                          </p:cBhvr>
                                        </p:animEffect>
                                      </p:childTnLst>
                                    </p:cTn>
                                  </p:par>
                                </p:childTnLst>
                              </p:cTn>
                            </p:par>
                            <p:par>
                              <p:cTn id="71" fill="hold">
                                <p:stCondLst>
                                  <p:cond delay="500"/>
                                </p:stCondLst>
                                <p:childTnLst>
                                  <p:par>
                                    <p:cTn id="72" presetID="8" presetClass="entr" presetSubtype="16"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diamond(in)">
                                          <p:cBhvr>
                                            <p:cTn id="74"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9" grpId="0" animBg="1"/>
          <p:bldP spid="30" grpId="0" animBg="1"/>
          <p:bldP spid="32" grpId="0" animBg="1"/>
          <p:bldP spid="18" grpId="0" animBg="1"/>
          <p:bldP spid="28" grpId="0"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diamond(in)">
                                          <p:cBhvr>
                                            <p:cTn id="19" dur="500"/>
                                            <p:tgtEl>
                                              <p:spTgt spid="11"/>
                                            </p:tgtEl>
                                          </p:cBhvr>
                                        </p:animEffect>
                                      </p:childTnLst>
                                    </p:cTn>
                                  </p:par>
                                  <p:par>
                                    <p:cTn id="20" presetID="5" presetClass="entr" presetSubtype="1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heckerboard(across)">
                                          <p:cBhvr>
                                            <p:cTn id="22" dur="500"/>
                                            <p:tgtEl>
                                              <p:spTgt spid="13"/>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ox(in)">
                                          <p:cBhvr>
                                            <p:cTn id="25" dur="500"/>
                                            <p:tgtEl>
                                              <p:spTgt spid="23"/>
                                            </p:tgtEl>
                                          </p:cBhvr>
                                        </p:animEffect>
                                      </p:childTnLst>
                                    </p:cTn>
                                  </p:par>
                                  <p:par>
                                    <p:cTn id="26" presetID="8" presetClass="entr" presetSubtype="16"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diamond(in)">
                                          <p:cBhvr>
                                            <p:cTn id="28" dur="2000"/>
                                            <p:tgtEl>
                                              <p:spTgt spid="17"/>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diamond(in)">
                                          <p:cBhvr>
                                            <p:cTn id="31" dur="2000"/>
                                            <p:tgtEl>
                                              <p:spTgt spid="18"/>
                                            </p:tgtEl>
                                          </p:cBhvr>
                                        </p:animEffect>
                                      </p:childTnLst>
                                    </p:cTn>
                                  </p:par>
                                  <p:par>
                                    <p:cTn id="32" presetID="9" presetClass="entr" presetSubtype="0" repeatCount="500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dissolve">
                                          <p:cBhvr>
                                            <p:cTn id="34" dur="500"/>
                                            <p:tgtEl>
                                              <p:spTgt spid="25"/>
                                            </p:tgtEl>
                                          </p:cBhvr>
                                        </p:animEffect>
                                      </p:childTnLst>
                                    </p:cTn>
                                  </p:par>
                                  <p:par>
                                    <p:cTn id="35" presetID="9" presetClass="entr" presetSubtype="0" repeatCount="500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dissolve">
                                          <p:cBhvr>
                                            <p:cTn id="37" dur="500"/>
                                            <p:tgtEl>
                                              <p:spTgt spid="24"/>
                                            </p:tgtEl>
                                          </p:cBhvr>
                                        </p:animEffect>
                                      </p:childTnLst>
                                    </p:cTn>
                                  </p:par>
                                  <p:par>
                                    <p:cTn id="38" presetID="9" presetClass="entr" presetSubtype="0" repeatCount="500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dissolve">
                                          <p:cBhvr>
                                            <p:cTn id="40" dur="500"/>
                                            <p:tgtEl>
                                              <p:spTgt spid="26"/>
                                            </p:tgtEl>
                                          </p:cBhvr>
                                        </p:animEffect>
                                      </p:childTnLst>
                                    </p:cTn>
                                  </p:par>
                                  <p:par>
                                    <p:cTn id="41" presetID="9" presetClass="entr" presetSubtype="0" repeatCount="500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dissolve">
                                          <p:cBhvr>
                                            <p:cTn id="43" dur="500"/>
                                            <p:tgtEl>
                                              <p:spTgt spid="27"/>
                                            </p:tgtEl>
                                          </p:cBhvr>
                                        </p:animEffect>
                                      </p:childTnLst>
                                    </p:cTn>
                                  </p:par>
                                  <p:par>
                                    <p:cTn id="44" presetID="21" presetClass="entr" presetSubtype="4" repeatCount="2000"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heel(4)">
                                          <p:cBhvr>
                                            <p:cTn id="46" dur="2000"/>
                                            <p:tgtEl>
                                              <p:spTgt spid="19"/>
                                            </p:tgtEl>
                                          </p:cBhvr>
                                        </p:animEffect>
                                      </p:childTnLst>
                                    </p:cTn>
                                  </p:par>
                                  <p:par>
                                    <p:cTn id="47" presetID="21" presetClass="entr" presetSubtype="4" repeatCount="2000"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heel(4)">
                                          <p:cBhvr>
                                            <p:cTn id="49" dur="2000"/>
                                            <p:tgtEl>
                                              <p:spTgt spid="22"/>
                                            </p:tgtEl>
                                          </p:cBhvr>
                                        </p:animEffect>
                                      </p:childTnLst>
                                    </p:cTn>
                                  </p:par>
                                  <p:par>
                                    <p:cTn id="50" presetID="21" presetClass="entr" presetSubtype="4" repeatCount="2000" fill="hold"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heel(4)">
                                          <p:cBhvr>
                                            <p:cTn id="52" dur="2000"/>
                                            <p:tgtEl>
                                              <p:spTgt spid="21"/>
                                            </p:tgtEl>
                                          </p:cBhvr>
                                        </p:animEffect>
                                      </p:childTnLst>
                                    </p:cTn>
                                  </p:par>
                                  <p:par>
                                    <p:cTn id="53" presetID="21" presetClass="entr" presetSubtype="4" repeatCount="200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heel(4)">
                                          <p:cBhvr>
                                            <p:cTn id="55" dur="2000"/>
                                            <p:tgtEl>
                                              <p:spTgt spid="20"/>
                                            </p:tgtEl>
                                          </p:cBhvr>
                                        </p:animEffect>
                                      </p:childTnLst>
                                    </p:cTn>
                                  </p:par>
                                </p:childTnLst>
                              </p:cTn>
                            </p:par>
                            <p:par>
                              <p:cTn id="56" fill="hold">
                                <p:stCondLst>
                                  <p:cond delay="4000"/>
                                </p:stCondLst>
                                <p:childTnLst>
                                  <p:par>
                                    <p:cTn id="57" presetID="8" presetClass="entr" presetSubtype="16"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diamond(in)">
                                          <p:cBhvr>
                                            <p:cTn id="59" dur="2000"/>
                                            <p:tgtEl>
                                              <p:spTgt spid="28"/>
                                            </p:tgtEl>
                                          </p:cBhvr>
                                        </p:animEffect>
                                      </p:childTnLst>
                                    </p:cTn>
                                  </p:par>
                                </p:childTnLst>
                              </p:cTn>
                            </p:par>
                          </p:childTnLst>
                        </p:cTn>
                      </p:par>
                      <p:par>
                        <p:cTn id="60" fill="hold">
                          <p:stCondLst>
                            <p:cond delay="indefinite"/>
                          </p:stCondLst>
                          <p:childTnLst>
                            <p:par>
                              <p:cTn id="61" fill="hold">
                                <p:stCondLst>
                                  <p:cond delay="0"/>
                                </p:stCondLst>
                                <p:childTnLst>
                                  <p:par>
                                    <p:cTn id="62" presetID="9" presetClass="entr" presetSubtype="0" repeatCount="indefinite" fill="hold" grpId="0" nodeType="click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dissolve">
                                          <p:cBhvr>
                                            <p:cTn id="64" dur="500"/>
                                            <p:tgtEl>
                                              <p:spTgt spid="29"/>
                                            </p:tgtEl>
                                          </p:cBhvr>
                                        </p:animEffect>
                                      </p:childTnLst>
                                    </p:cTn>
                                  </p:par>
                                  <p:par>
                                    <p:cTn id="65" presetID="9" presetClass="entr" presetSubtype="0" repeatCount="indefinite"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dissolve">
                                          <p:cBhvr>
                                            <p:cTn id="67" dur="500"/>
                                            <p:tgtEl>
                                              <p:spTgt spid="30"/>
                                            </p:tgtEl>
                                          </p:cBhvr>
                                        </p:animEffect>
                                      </p:childTnLst>
                                    </p:cTn>
                                  </p:par>
                                  <p:par>
                                    <p:cTn id="68" presetID="3" presetClass="entr" presetSubtype="10" repeatCount="indefinite" fill="hold"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blinds(horizontal)">
                                          <p:cBhvr>
                                            <p:cTn id="70" dur="500"/>
                                            <p:tgtEl>
                                              <p:spTgt spid="31"/>
                                            </p:tgtEl>
                                          </p:cBhvr>
                                        </p:animEffect>
                                      </p:childTnLst>
                                    </p:cTn>
                                  </p:par>
                                </p:childTnLst>
                              </p:cTn>
                            </p:par>
                            <p:par>
                              <p:cTn id="71" fill="hold">
                                <p:stCondLst>
                                  <p:cond delay="500"/>
                                </p:stCondLst>
                                <p:childTnLst>
                                  <p:par>
                                    <p:cTn id="72" presetID="8" presetClass="entr" presetSubtype="16"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diamond(in)">
                                          <p:cBhvr>
                                            <p:cTn id="74"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9" grpId="0" animBg="1"/>
          <p:bldP spid="30" grpId="0" animBg="1"/>
          <p:bldP spid="32" grpId="0" animBg="1"/>
          <p:bldP spid="18" grpId="0" animBg="1"/>
          <p:bldP spid="28" grpId="0" animBg="1"/>
          <p:bldP spid="17"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E8E4C9A-C457-5A49-90AD-753B11202DD9}"/>
              </a:ext>
            </a:extLst>
          </p:cNvPr>
          <p:cNvGrpSpPr/>
          <p:nvPr/>
        </p:nvGrpSpPr>
        <p:grpSpPr>
          <a:xfrm>
            <a:off x="732099" y="665262"/>
            <a:ext cx="5111197" cy="1600200"/>
            <a:chOff x="838200" y="742950"/>
            <a:chExt cx="3886200" cy="1600200"/>
          </a:xfrm>
        </p:grpSpPr>
        <p:sp>
          <p:nvSpPr>
            <p:cNvPr id="3" name="Rounded Rectangular Callout 2">
              <a:extLst>
                <a:ext uri="{FF2B5EF4-FFF2-40B4-BE49-F238E27FC236}">
                  <a16:creationId xmlns:a16="http://schemas.microsoft.com/office/drawing/2014/main" id="{A8369091-78DC-3F4D-A3A5-D8370F22F1A5}"/>
                </a:ext>
              </a:extLst>
            </p:cNvPr>
            <p:cNvSpPr/>
            <p:nvPr/>
          </p:nvSpPr>
          <p:spPr>
            <a:xfrm>
              <a:off x="838200" y="742950"/>
              <a:ext cx="3886200" cy="1600200"/>
            </a:xfrm>
            <a:prstGeom prst="wedgeRoundRectCallout">
              <a:avLst>
                <a:gd name="adj1" fmla="val -31682"/>
                <a:gd name="adj2" fmla="val 71835"/>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VN" dirty="0"/>
            </a:p>
          </p:txBody>
        </p:sp>
        <p:sp>
          <p:nvSpPr>
            <p:cNvPr id="2" name="Rectangle 1">
              <a:extLst>
                <a:ext uri="{FF2B5EF4-FFF2-40B4-BE49-F238E27FC236}">
                  <a16:creationId xmlns:a16="http://schemas.microsoft.com/office/drawing/2014/main" id="{3CA26D09-DDE9-2C45-8BF7-174300EF9DDE}"/>
                </a:ext>
              </a:extLst>
            </p:cNvPr>
            <p:cNvSpPr/>
            <p:nvPr/>
          </p:nvSpPr>
          <p:spPr>
            <a:xfrm>
              <a:off x="914400" y="890704"/>
              <a:ext cx="3733800" cy="1200329"/>
            </a:xfrm>
            <a:prstGeom prst="rect">
              <a:avLst/>
            </a:prstGeom>
          </p:spPr>
          <p:txBody>
            <a:bodyPr wrap="square">
              <a:spAutoFit/>
            </a:bodyPr>
            <a:lstStyle/>
            <a:p>
              <a:pPr algn="just" eaLnBrk="1" hangingPunct="1">
                <a:spcBef>
                  <a:spcPct val="0"/>
                </a:spcBef>
                <a:buClrTx/>
                <a:buFontTx/>
                <a:buNone/>
              </a:pPr>
              <a:r>
                <a:rPr lang="en-US" altLang="vi-VN" sz="2400" dirty="0" err="1">
                  <a:solidFill>
                    <a:srgbClr val="FF0000"/>
                  </a:solidFill>
                  <a:latin typeface="Times New Roman" panose="02020603050405020304" pitchFamily="18" charset="0"/>
                </a:rPr>
                <a:t>Em</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hãy</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cho</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biết</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cuộc</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cách</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mạng</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công</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nghiệp</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đã</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làm</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cho</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kinh</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tế</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xã</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hội</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các</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nước</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tư</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bản</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thay</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đổi</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như</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thế</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nào</a:t>
              </a:r>
              <a:r>
                <a:rPr lang="en-US" altLang="vi-VN" sz="2400" dirty="0">
                  <a:solidFill>
                    <a:srgbClr val="FF0000"/>
                  </a:solidFill>
                  <a:latin typeface="Times New Roman" panose="02020603050405020304" pitchFamily="18" charset="0"/>
                </a:rPr>
                <a:t> ?</a:t>
              </a:r>
              <a:endParaRPr lang="en-VN" sz="2400" dirty="0"/>
            </a:p>
          </p:txBody>
        </p:sp>
      </p:grpSp>
      <p:grpSp>
        <p:nvGrpSpPr>
          <p:cNvPr id="10" name="Group 9">
            <a:extLst>
              <a:ext uri="{FF2B5EF4-FFF2-40B4-BE49-F238E27FC236}">
                <a16:creationId xmlns:a16="http://schemas.microsoft.com/office/drawing/2014/main" id="{B243FCAE-5E65-C64C-8F56-3E07B7F67311}"/>
              </a:ext>
            </a:extLst>
          </p:cNvPr>
          <p:cNvGrpSpPr/>
          <p:nvPr/>
        </p:nvGrpSpPr>
        <p:grpSpPr>
          <a:xfrm>
            <a:off x="4114800" y="3756416"/>
            <a:ext cx="4572000" cy="1015663"/>
            <a:chOff x="4572000" y="3489706"/>
            <a:chExt cx="4572000" cy="1015663"/>
          </a:xfrm>
        </p:grpSpPr>
        <p:sp>
          <p:nvSpPr>
            <p:cNvPr id="9" name="Rectangle 15">
              <a:extLst>
                <a:ext uri="{FF2B5EF4-FFF2-40B4-BE49-F238E27FC236}">
                  <a16:creationId xmlns:a16="http://schemas.microsoft.com/office/drawing/2014/main" id="{B134C457-33A1-3F42-B6F9-7366CC59BB6A}"/>
                </a:ext>
              </a:extLst>
            </p:cNvPr>
            <p:cNvSpPr>
              <a:spLocks noChangeArrowheads="1"/>
            </p:cNvSpPr>
            <p:nvPr/>
          </p:nvSpPr>
          <p:spPr bwMode="auto">
            <a:xfrm>
              <a:off x="4572000" y="3489706"/>
              <a:ext cx="4572000" cy="1015663"/>
            </a:xfrm>
            <a:prstGeom prst="rect">
              <a:avLst/>
            </a:prstGeom>
            <a:gradFill rotWithShape="1">
              <a:gsLst>
                <a:gs pos="0">
                  <a:srgbClr val="FDD1B3"/>
                </a:gs>
                <a:gs pos="50000">
                  <a:srgbClr val="FFFFFF"/>
                </a:gs>
                <a:gs pos="100000">
                  <a:srgbClr val="FDD1B3"/>
                </a:gs>
              </a:gsLst>
              <a:lin ang="5400000" scaled="1"/>
            </a:gradFill>
            <a:ln w="28575">
              <a:solidFill>
                <a:srgbClr val="5F85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vi-VN" sz="2400" dirty="0">
                <a:solidFill>
                  <a:srgbClr val="000099"/>
                </a:solidFill>
                <a:latin typeface="Times New Roman" panose="02020603050405020304" pitchFamily="18" charset="0"/>
              </a:endParaRPr>
            </a:p>
          </p:txBody>
        </p:sp>
        <p:sp>
          <p:nvSpPr>
            <p:cNvPr id="8" name="Rectangle 7">
              <a:extLst>
                <a:ext uri="{FF2B5EF4-FFF2-40B4-BE49-F238E27FC236}">
                  <a16:creationId xmlns:a16="http://schemas.microsoft.com/office/drawing/2014/main" id="{980E1F17-A9FA-DC40-A9A5-6A2482A82F69}"/>
                </a:ext>
              </a:extLst>
            </p:cNvPr>
            <p:cNvSpPr/>
            <p:nvPr/>
          </p:nvSpPr>
          <p:spPr>
            <a:xfrm>
              <a:off x="4572000" y="3616464"/>
              <a:ext cx="4572000" cy="707886"/>
            </a:xfrm>
            <a:prstGeom prst="rect">
              <a:avLst/>
            </a:prstGeom>
          </p:spPr>
          <p:txBody>
            <a:bodyPr>
              <a:spAutoFit/>
            </a:bodyPr>
            <a:lstStyle/>
            <a:p>
              <a:pPr eaLnBrk="1" hangingPunct="1">
                <a:spcBef>
                  <a:spcPct val="0"/>
                </a:spcBef>
                <a:buClrTx/>
                <a:buFontTx/>
                <a:buNone/>
              </a:pPr>
              <a:r>
                <a:rPr lang="en-US" altLang="vi-VN" sz="2000" dirty="0">
                  <a:solidFill>
                    <a:srgbClr val="C00000"/>
                  </a:solidFill>
                  <a:latin typeface="Times New Roman" panose="02020603050405020304" pitchFamily="18" charset="0"/>
                </a:rPr>
                <a:t>*</a:t>
              </a:r>
              <a:r>
                <a:rPr lang="en-US" altLang="vi-VN" sz="2000" u="sng" dirty="0" err="1">
                  <a:solidFill>
                    <a:srgbClr val="C00000"/>
                  </a:solidFill>
                  <a:latin typeface="Times New Roman" panose="02020603050405020304" pitchFamily="18" charset="0"/>
                </a:rPr>
                <a:t>Về</a:t>
              </a:r>
              <a:r>
                <a:rPr lang="en-US" altLang="vi-VN" sz="2000" u="sng" dirty="0">
                  <a:solidFill>
                    <a:srgbClr val="C00000"/>
                  </a:solidFill>
                  <a:latin typeface="Times New Roman" panose="02020603050405020304" pitchFamily="18" charset="0"/>
                </a:rPr>
                <a:t> </a:t>
              </a:r>
              <a:r>
                <a:rPr lang="en-US" altLang="vi-VN" sz="2000" u="sng" dirty="0" err="1">
                  <a:solidFill>
                    <a:srgbClr val="C00000"/>
                  </a:solidFill>
                  <a:latin typeface="Times New Roman" panose="02020603050405020304" pitchFamily="18" charset="0"/>
                </a:rPr>
                <a:t>xã</a:t>
              </a:r>
              <a:r>
                <a:rPr lang="en-US" altLang="vi-VN" sz="2000" u="sng" dirty="0">
                  <a:solidFill>
                    <a:srgbClr val="C00000"/>
                  </a:solidFill>
                  <a:latin typeface="Times New Roman" panose="02020603050405020304" pitchFamily="18" charset="0"/>
                </a:rPr>
                <a:t> </a:t>
              </a:r>
              <a:r>
                <a:rPr lang="en-US" altLang="vi-VN" sz="2000" u="sng" dirty="0" err="1">
                  <a:solidFill>
                    <a:srgbClr val="C00000"/>
                  </a:solidFill>
                  <a:latin typeface="Times New Roman" panose="02020603050405020304" pitchFamily="18" charset="0"/>
                </a:rPr>
                <a:t>hội</a:t>
              </a:r>
              <a:r>
                <a:rPr lang="en-US" altLang="vi-VN" sz="2000" dirty="0">
                  <a:solidFill>
                    <a:srgbClr val="C00000"/>
                  </a:solidFill>
                  <a:latin typeface="Times New Roman" panose="02020603050405020304" pitchFamily="18" charset="0"/>
                </a:rPr>
                <a:t> </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Hình</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thành</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hai</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giai</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cấp</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cơ</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bản</a:t>
              </a:r>
              <a:r>
                <a:rPr lang="en-US" altLang="vi-VN" sz="2000" dirty="0">
                  <a:solidFill>
                    <a:srgbClr val="000099"/>
                  </a:solidFill>
                  <a:latin typeface="Times New Roman" panose="02020603050405020304" pitchFamily="18" charset="0"/>
                </a:rPr>
                <a:t> : </a:t>
              </a:r>
              <a:r>
                <a:rPr lang="en-US" altLang="vi-VN" sz="2000" dirty="0" err="1">
                  <a:solidFill>
                    <a:srgbClr val="000099"/>
                  </a:solidFill>
                  <a:latin typeface="Times New Roman" panose="02020603050405020304" pitchFamily="18" charset="0"/>
                </a:rPr>
                <a:t>Giai</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cấp</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tư</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sản</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và</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giai</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cấp</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vô</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sản</a:t>
              </a:r>
              <a:r>
                <a:rPr lang="en-US" altLang="vi-VN" sz="2000" dirty="0">
                  <a:solidFill>
                    <a:srgbClr val="000099"/>
                  </a:solidFill>
                  <a:latin typeface="Times New Roman" panose="02020603050405020304" pitchFamily="18" charset="0"/>
                </a:rPr>
                <a:t>.</a:t>
              </a:r>
            </a:p>
          </p:txBody>
        </p:sp>
      </p:grpSp>
      <p:pic>
        <p:nvPicPr>
          <p:cNvPr id="15" name="Picture 14">
            <a:extLst>
              <a:ext uri="{FF2B5EF4-FFF2-40B4-BE49-F238E27FC236}">
                <a16:creationId xmlns:a16="http://schemas.microsoft.com/office/drawing/2014/main" id="{F1EDB44B-C013-D34F-A282-C8C29AB521A6}"/>
              </a:ext>
            </a:extLst>
          </p:cNvPr>
          <p:cNvPicPr>
            <a:picLocks noChangeAspect="1"/>
          </p:cNvPicPr>
          <p:nvPr/>
        </p:nvPicPr>
        <p:blipFill rotWithShape="1">
          <a:blip r:embed="rId2"/>
          <a:srcRect l="32061" t="23333" r="25537" b="5555"/>
          <a:stretch/>
        </p:blipFill>
        <p:spPr>
          <a:xfrm>
            <a:off x="533400" y="2454043"/>
            <a:ext cx="1410904" cy="2604746"/>
          </a:xfrm>
          <a:prstGeom prst="rect">
            <a:avLst/>
          </a:prstGeom>
        </p:spPr>
      </p:pic>
      <p:sp>
        <p:nvSpPr>
          <p:cNvPr id="12" name="Google Shape;370;p31">
            <a:extLst>
              <a:ext uri="{FF2B5EF4-FFF2-40B4-BE49-F238E27FC236}">
                <a16:creationId xmlns:a16="http://schemas.microsoft.com/office/drawing/2014/main" id="{A39623D4-3075-F642-AB79-E4EB75950C1F}"/>
              </a:ext>
            </a:extLst>
          </p:cNvPr>
          <p:cNvSpPr/>
          <p:nvPr/>
        </p:nvSpPr>
        <p:spPr>
          <a:xfrm>
            <a:off x="2362200" y="361950"/>
            <a:ext cx="6267450" cy="4410129"/>
          </a:xfrm>
          <a:custGeom>
            <a:avLst/>
            <a:gdLst/>
            <a:ahLst/>
            <a:cxnLst/>
            <a:rect l="l" t="t" r="r" b="b"/>
            <a:pathLst>
              <a:path w="341459" h="131457" extrusionOk="0">
                <a:moveTo>
                  <a:pt x="1956" y="131457"/>
                </a:moveTo>
                <a:cubicBezTo>
                  <a:pt x="-8832" y="107188"/>
                  <a:pt x="27441" y="73739"/>
                  <a:pt x="53858" y="71006"/>
                </a:cubicBezTo>
                <a:cubicBezTo>
                  <a:pt x="72175" y="69111"/>
                  <a:pt x="89827" y="78983"/>
                  <a:pt x="107592" y="83829"/>
                </a:cubicBezTo>
                <a:cubicBezTo>
                  <a:pt x="119024" y="86947"/>
                  <a:pt x="131185" y="87670"/>
                  <a:pt x="143008" y="86882"/>
                </a:cubicBezTo>
                <a:cubicBezTo>
                  <a:pt x="165931" y="85354"/>
                  <a:pt x="187005" y="69324"/>
                  <a:pt x="202849" y="52687"/>
                </a:cubicBezTo>
                <a:cubicBezTo>
                  <a:pt x="216151" y="38720"/>
                  <a:pt x="226877" y="21520"/>
                  <a:pt x="243150" y="11165"/>
                </a:cubicBezTo>
                <a:cubicBezTo>
                  <a:pt x="257231" y="2205"/>
                  <a:pt x="275323" y="-521"/>
                  <a:pt x="291999" y="174"/>
                </a:cubicBezTo>
                <a:cubicBezTo>
                  <a:pt x="308471" y="861"/>
                  <a:pt x="326713" y="7548"/>
                  <a:pt x="341459" y="174"/>
                </a:cubicBezTo>
              </a:path>
            </a:pathLst>
          </a:custGeom>
          <a:noFill/>
          <a:ln w="19050" cap="flat" cmpd="sng">
            <a:solidFill>
              <a:schemeClr val="dk2"/>
            </a:solidFill>
            <a:prstDash val="dash"/>
            <a:round/>
            <a:headEnd type="none" w="med" len="med"/>
            <a:tailEnd type="stealth" w="med" len="med"/>
          </a:ln>
        </p:spPr>
      </p:sp>
      <p:grpSp>
        <p:nvGrpSpPr>
          <p:cNvPr id="11" name="Group 10">
            <a:extLst>
              <a:ext uri="{FF2B5EF4-FFF2-40B4-BE49-F238E27FC236}">
                <a16:creationId xmlns:a16="http://schemas.microsoft.com/office/drawing/2014/main" id="{8632D8DC-1DF2-E14A-B2E7-28E04C6E8807}"/>
              </a:ext>
            </a:extLst>
          </p:cNvPr>
          <p:cNvGrpSpPr/>
          <p:nvPr/>
        </p:nvGrpSpPr>
        <p:grpSpPr>
          <a:xfrm>
            <a:off x="4762982" y="2599591"/>
            <a:ext cx="3923818" cy="1043500"/>
            <a:chOff x="5284808" y="2418368"/>
            <a:chExt cx="3923818" cy="1043500"/>
          </a:xfrm>
        </p:grpSpPr>
        <p:sp>
          <p:nvSpPr>
            <p:cNvPr id="5" name="Rectangle 15">
              <a:extLst>
                <a:ext uri="{FF2B5EF4-FFF2-40B4-BE49-F238E27FC236}">
                  <a16:creationId xmlns:a16="http://schemas.microsoft.com/office/drawing/2014/main" id="{DCB759F6-67E5-0D42-9C4D-A027DD40661D}"/>
                </a:ext>
              </a:extLst>
            </p:cNvPr>
            <p:cNvSpPr>
              <a:spLocks noChangeArrowheads="1"/>
            </p:cNvSpPr>
            <p:nvPr/>
          </p:nvSpPr>
          <p:spPr bwMode="auto">
            <a:xfrm>
              <a:off x="5284808" y="2418368"/>
              <a:ext cx="3886200" cy="1015663"/>
            </a:xfrm>
            <a:prstGeom prst="rect">
              <a:avLst/>
            </a:prstGeom>
            <a:gradFill rotWithShape="1">
              <a:gsLst>
                <a:gs pos="0">
                  <a:srgbClr val="FDD1B3"/>
                </a:gs>
                <a:gs pos="50000">
                  <a:srgbClr val="FFFFFF"/>
                </a:gs>
                <a:gs pos="100000">
                  <a:srgbClr val="FDD1B3"/>
                </a:gs>
              </a:gsLst>
              <a:lin ang="5400000" scaled="1"/>
            </a:gradFill>
            <a:ln w="28575">
              <a:solidFill>
                <a:srgbClr val="5F85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vi-VN" sz="2400" dirty="0">
                <a:solidFill>
                  <a:srgbClr val="000099"/>
                </a:solidFill>
                <a:latin typeface="Times New Roman" panose="02020603050405020304" pitchFamily="18" charset="0"/>
              </a:endParaRPr>
            </a:p>
          </p:txBody>
        </p:sp>
        <p:sp>
          <p:nvSpPr>
            <p:cNvPr id="6" name="Rectangle 5">
              <a:extLst>
                <a:ext uri="{FF2B5EF4-FFF2-40B4-BE49-F238E27FC236}">
                  <a16:creationId xmlns:a16="http://schemas.microsoft.com/office/drawing/2014/main" id="{79EF8B6C-A3C0-A642-A822-011E004A5607}"/>
                </a:ext>
              </a:extLst>
            </p:cNvPr>
            <p:cNvSpPr/>
            <p:nvPr/>
          </p:nvSpPr>
          <p:spPr>
            <a:xfrm>
              <a:off x="5349434" y="2446205"/>
              <a:ext cx="3859192" cy="1015663"/>
            </a:xfrm>
            <a:prstGeom prst="rect">
              <a:avLst/>
            </a:prstGeom>
          </p:spPr>
          <p:txBody>
            <a:bodyPr wrap="square">
              <a:spAutoFit/>
            </a:bodyPr>
            <a:lstStyle/>
            <a:p>
              <a:pPr eaLnBrk="1" hangingPunct="1">
                <a:spcBef>
                  <a:spcPct val="0"/>
                </a:spcBef>
                <a:buClrTx/>
                <a:buFontTx/>
                <a:buNone/>
              </a:pPr>
              <a:r>
                <a:rPr lang="en-US" altLang="vi-VN" sz="2000" dirty="0">
                  <a:solidFill>
                    <a:srgbClr val="C00000"/>
                  </a:solidFill>
                  <a:latin typeface="Times New Roman" panose="02020603050405020304" pitchFamily="18" charset="0"/>
                </a:rPr>
                <a:t>* </a:t>
              </a:r>
              <a:r>
                <a:rPr lang="en-US" altLang="vi-VN" sz="2000" u="sng" dirty="0" err="1">
                  <a:solidFill>
                    <a:srgbClr val="C00000"/>
                  </a:solidFill>
                  <a:latin typeface="Times New Roman" panose="02020603050405020304" pitchFamily="18" charset="0"/>
                </a:rPr>
                <a:t>Về</a:t>
              </a:r>
              <a:r>
                <a:rPr lang="en-US" altLang="vi-VN" sz="2000" u="sng" dirty="0">
                  <a:solidFill>
                    <a:srgbClr val="C00000"/>
                  </a:solidFill>
                  <a:latin typeface="Times New Roman" panose="02020603050405020304" pitchFamily="18" charset="0"/>
                </a:rPr>
                <a:t> </a:t>
              </a:r>
              <a:r>
                <a:rPr lang="en-US" altLang="vi-VN" sz="2000" u="sng" dirty="0" err="1">
                  <a:solidFill>
                    <a:srgbClr val="C00000"/>
                  </a:solidFill>
                  <a:latin typeface="Times New Roman" panose="02020603050405020304" pitchFamily="18" charset="0"/>
                </a:rPr>
                <a:t>kinh</a:t>
              </a:r>
              <a:r>
                <a:rPr lang="en-US" altLang="vi-VN" sz="2000" u="sng" dirty="0">
                  <a:solidFill>
                    <a:srgbClr val="C00000"/>
                  </a:solidFill>
                  <a:latin typeface="Times New Roman" panose="02020603050405020304" pitchFamily="18" charset="0"/>
                </a:rPr>
                <a:t> </a:t>
              </a:r>
              <a:r>
                <a:rPr lang="en-US" altLang="vi-VN" sz="2000" u="sng" dirty="0" err="1">
                  <a:solidFill>
                    <a:srgbClr val="C00000"/>
                  </a:solidFill>
                  <a:latin typeface="Times New Roman" panose="02020603050405020304" pitchFamily="18" charset="0"/>
                </a:rPr>
                <a:t>tế</a:t>
              </a:r>
              <a:r>
                <a:rPr lang="en-US" altLang="vi-VN" sz="2000" dirty="0">
                  <a:solidFill>
                    <a:srgbClr val="C00000"/>
                  </a:solidFill>
                  <a:latin typeface="Times New Roman" panose="02020603050405020304" pitchFamily="18" charset="0"/>
                </a:rPr>
                <a:t> </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Nhiều</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khu</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công</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nghiệp</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lớn</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nhiều</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thành</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phố</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mọc</a:t>
              </a:r>
              <a:r>
                <a:rPr lang="en-US" altLang="vi-VN" sz="2000" dirty="0">
                  <a:solidFill>
                    <a:srgbClr val="000099"/>
                  </a:solidFill>
                  <a:latin typeface="Times New Roman" panose="02020603050405020304" pitchFamily="18" charset="0"/>
                </a:rPr>
                <a:t> </a:t>
              </a:r>
              <a:r>
                <a:rPr lang="en-US" altLang="vi-VN" sz="2000" dirty="0" err="1">
                  <a:solidFill>
                    <a:srgbClr val="000099"/>
                  </a:solidFill>
                  <a:latin typeface="Times New Roman" panose="02020603050405020304" pitchFamily="18" charset="0"/>
                </a:rPr>
                <a:t>lên</a:t>
              </a:r>
              <a:r>
                <a:rPr lang="en-US" altLang="vi-VN" sz="2000" dirty="0">
                  <a:solidFill>
                    <a:srgbClr val="000099"/>
                  </a:solidFill>
                  <a:latin typeface="Times New Roman" panose="02020603050405020304" pitchFamily="18" charset="0"/>
                </a:rPr>
                <a:t>.</a:t>
              </a:r>
            </a:p>
          </p:txBody>
        </p:sp>
      </p:grpSp>
      <p:pic>
        <p:nvPicPr>
          <p:cNvPr id="13" name="Picture 12">
            <a:extLst>
              <a:ext uri="{FF2B5EF4-FFF2-40B4-BE49-F238E27FC236}">
                <a16:creationId xmlns:a16="http://schemas.microsoft.com/office/drawing/2014/main" id="{CDC952B9-848B-C142-9C4B-6EC9F11F1429}"/>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7391400" y="114403"/>
            <a:ext cx="1387366" cy="1866693"/>
          </a:xfrm>
          <a:prstGeom prst="rect">
            <a:avLst/>
          </a:prstGeom>
          <a:ln>
            <a:noFill/>
          </a:ln>
        </p:spPr>
      </p:pic>
    </p:spTree>
    <p:extLst>
      <p:ext uri="{BB962C8B-B14F-4D97-AF65-F5344CB8AC3E}">
        <p14:creationId xmlns:p14="http://schemas.microsoft.com/office/powerpoint/2010/main" val="2679422561"/>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5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14:presetBounceEnd="50000">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14:bounceEnd="50000">
                                          <p:cBhvr additive="base">
                                            <p:cTn id="17" dur="500" fill="hold"/>
                                            <p:tgtEl>
                                              <p:spTgt spid="11"/>
                                            </p:tgtEl>
                                            <p:attrNameLst>
                                              <p:attrName>ppt_x</p:attrName>
                                            </p:attrNameLst>
                                          </p:cBhvr>
                                          <p:tavLst>
                                            <p:tav tm="0">
                                              <p:val>
                                                <p:strVal val="0-#ppt_w/2"/>
                                              </p:val>
                                            </p:tav>
                                            <p:tav tm="100000">
                                              <p:val>
                                                <p:strVal val="#ppt_x"/>
                                              </p:val>
                                            </p:tav>
                                          </p:tavLst>
                                        </p:anim>
                                        <p:anim calcmode="lin" valueType="num" p14:bounceEnd="50000">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14:presetBounceEnd="50000">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14:bounceEnd="50000">
                                          <p:cBhvr additive="base">
                                            <p:cTn id="23"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36000"/>
            <a:lum/>
          </a:blip>
          <a:srcRect/>
          <a:stretch>
            <a:fillRect l="-1000" r="-1000"/>
          </a:stretch>
        </a:blipFill>
        <a:effectLst/>
      </p:bgPr>
    </p:bg>
    <p:spTree>
      <p:nvGrpSpPr>
        <p:cNvPr id="1" name=""/>
        <p:cNvGrpSpPr/>
        <p:nvPr/>
      </p:nvGrpSpPr>
      <p:grpSpPr>
        <a:xfrm>
          <a:off x="0" y="0"/>
          <a:ext cx="0" cy="0"/>
          <a:chOff x="0" y="0"/>
          <a:chExt cx="0" cy="0"/>
        </a:xfrm>
      </p:grpSpPr>
      <p:sp>
        <p:nvSpPr>
          <p:cNvPr id="2" name="Up Arrow 1">
            <a:extLst>
              <a:ext uri="{FF2B5EF4-FFF2-40B4-BE49-F238E27FC236}">
                <a16:creationId xmlns:a16="http://schemas.microsoft.com/office/drawing/2014/main" id="{DA2504CB-4DF9-3044-9CA0-D5C011DDDE03}"/>
              </a:ext>
            </a:extLst>
          </p:cNvPr>
          <p:cNvSpPr/>
          <p:nvPr/>
        </p:nvSpPr>
        <p:spPr>
          <a:xfrm>
            <a:off x="4485060" y="552450"/>
            <a:ext cx="201240" cy="4457700"/>
          </a:xfrm>
          <a:prstGeom prst="upArrow">
            <a:avLst/>
          </a:prstGeom>
          <a:solidFill>
            <a:srgbClr val="C0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4" name="Rectangle 3">
            <a:extLst>
              <a:ext uri="{FF2B5EF4-FFF2-40B4-BE49-F238E27FC236}">
                <a16:creationId xmlns:a16="http://schemas.microsoft.com/office/drawing/2014/main" id="{2EE2ACA6-8028-8B4A-9CB9-97CEC69AF6E5}"/>
              </a:ext>
            </a:extLst>
          </p:cNvPr>
          <p:cNvSpPr/>
          <p:nvPr/>
        </p:nvSpPr>
        <p:spPr>
          <a:xfrm>
            <a:off x="1442205" y="204786"/>
            <a:ext cx="2079416" cy="923330"/>
          </a:xfrm>
          <a:prstGeom prst="rect">
            <a:avLst/>
          </a:prstGeom>
          <a:noFill/>
        </p:spPr>
        <p:txBody>
          <a:bodyPr wrap="none" lIns="91440" tIns="45720" rIns="91440" bIns="45720">
            <a:spAutoFit/>
          </a:bodyPr>
          <a:lstStyle/>
          <a:p>
            <a:pPr algn="ctr"/>
            <a:r>
              <a:rPr lang="en-VN" sz="5400" b="0" cap="none" spc="0"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Tư sản</a:t>
            </a:r>
            <a:endParaRPr lang="en-VN" sz="5400" b="0" cap="none" spc="0" dirty="0">
              <a:ln w="0"/>
              <a:solidFill>
                <a:srgbClr val="C00000"/>
              </a:solidFill>
              <a:effectLst>
                <a:reflection blurRad="6350" stA="53000" endA="300" endPos="35500" dir="5400000" sy="-90000" algn="bl" rotWithShape="0"/>
              </a:effectLst>
            </a:endParaRPr>
          </a:p>
        </p:txBody>
      </p:sp>
      <p:sp>
        <p:nvSpPr>
          <p:cNvPr id="5" name="Rectangle 4">
            <a:extLst>
              <a:ext uri="{FF2B5EF4-FFF2-40B4-BE49-F238E27FC236}">
                <a16:creationId xmlns:a16="http://schemas.microsoft.com/office/drawing/2014/main" id="{406679F2-E78D-8742-A668-56713D30813B}"/>
              </a:ext>
            </a:extLst>
          </p:cNvPr>
          <p:cNvSpPr/>
          <p:nvPr/>
        </p:nvSpPr>
        <p:spPr>
          <a:xfrm>
            <a:off x="5881693" y="134996"/>
            <a:ext cx="2127506" cy="923330"/>
          </a:xfrm>
          <a:prstGeom prst="rect">
            <a:avLst/>
          </a:prstGeom>
          <a:noFill/>
        </p:spPr>
        <p:txBody>
          <a:bodyPr wrap="none" lIns="91440" tIns="45720" rIns="91440" bIns="45720">
            <a:spAutoFit/>
          </a:bodyPr>
          <a:lstStyle/>
          <a:p>
            <a:pPr algn="ctr"/>
            <a:r>
              <a:rPr lang="en-VN" sz="5400" b="0" cap="none" spc="0"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Vô sản</a:t>
            </a:r>
            <a:endParaRPr lang="en-VN" sz="5400" b="0" cap="none" spc="0" dirty="0">
              <a:ln w="0"/>
              <a:solidFill>
                <a:srgbClr val="0070C0"/>
              </a:solidFill>
              <a:effectLst>
                <a:reflection blurRad="6350" stA="53000" endA="300" endPos="35500" dir="5400000" sy="-90000" algn="bl" rotWithShape="0"/>
              </a:effectLst>
            </a:endParaRPr>
          </a:p>
        </p:txBody>
      </p:sp>
      <p:pic>
        <p:nvPicPr>
          <p:cNvPr id="7" name="Picture 6">
            <a:extLst>
              <a:ext uri="{FF2B5EF4-FFF2-40B4-BE49-F238E27FC236}">
                <a16:creationId xmlns:a16="http://schemas.microsoft.com/office/drawing/2014/main" id="{12A45232-3A1F-BF4E-A759-7D782D70DF48}"/>
              </a:ext>
            </a:extLst>
          </p:cNvPr>
          <p:cNvPicPr>
            <a:picLocks noChangeAspect="1"/>
          </p:cNvPicPr>
          <p:nvPr/>
        </p:nvPicPr>
        <p:blipFill>
          <a:blip r:embed="rId3"/>
          <a:stretch>
            <a:fillRect/>
          </a:stretch>
        </p:blipFill>
        <p:spPr>
          <a:xfrm flipH="1">
            <a:off x="2023250" y="780451"/>
            <a:ext cx="2514600" cy="3902868"/>
          </a:xfrm>
          <a:prstGeom prst="rect">
            <a:avLst/>
          </a:prstGeom>
        </p:spPr>
      </p:pic>
      <p:sp>
        <p:nvSpPr>
          <p:cNvPr id="8" name="Rectangle 7">
            <a:extLst>
              <a:ext uri="{FF2B5EF4-FFF2-40B4-BE49-F238E27FC236}">
                <a16:creationId xmlns:a16="http://schemas.microsoft.com/office/drawing/2014/main" id="{61235C3E-658C-7644-A243-09651AC99FC4}"/>
              </a:ext>
            </a:extLst>
          </p:cNvPr>
          <p:cNvSpPr/>
          <p:nvPr/>
        </p:nvSpPr>
        <p:spPr>
          <a:xfrm>
            <a:off x="96371" y="2868035"/>
            <a:ext cx="2286000" cy="2246769"/>
          </a:xfrm>
          <a:prstGeom prst="rect">
            <a:avLst/>
          </a:prstGeom>
          <a:solidFill>
            <a:srgbClr val="FFFFF5"/>
          </a:solidFill>
          <a:ln w="28575">
            <a:solidFill>
              <a:srgbClr val="C00000"/>
            </a:solidFill>
          </a:ln>
        </p:spPr>
        <p:txBody>
          <a:bodyPr wrap="square">
            <a:spAutoFit/>
          </a:bodyPr>
          <a:lstStyle/>
          <a:p>
            <a:pPr algn="just"/>
            <a:r>
              <a:rPr lang="vi-VN" sz="2000" dirty="0">
                <a:latin typeface="Times New Roman" panose="02020603050405020304" pitchFamily="18" charset="0"/>
                <a:cs typeface="Times New Roman" panose="02020603050405020304" pitchFamily="18" charset="0"/>
              </a:rPr>
              <a:t>Hình thành từ các quý tộc và thương nhân châu Âu. Họ ra sức cướp bóc của cải, tài nguyên nên ngày càng giàu lên nhanh chóng.</a:t>
            </a:r>
            <a:endParaRPr lang="en-VN" sz="2000" dirty="0">
              <a:latin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id="{128F3A2C-7CBE-7B41-9EAA-D31AED218719}"/>
              </a:ext>
            </a:extLst>
          </p:cNvPr>
          <p:cNvSpPr/>
          <p:nvPr/>
        </p:nvSpPr>
        <p:spPr>
          <a:xfrm>
            <a:off x="6796529" y="1276350"/>
            <a:ext cx="2286000" cy="2246769"/>
          </a:xfrm>
          <a:prstGeom prst="rect">
            <a:avLst/>
          </a:prstGeom>
          <a:solidFill>
            <a:srgbClr val="FFFFF5"/>
          </a:solidFill>
          <a:ln w="38100">
            <a:solidFill>
              <a:schemeClr val="tx1"/>
            </a:solidFill>
          </a:ln>
        </p:spPr>
        <p:txBody>
          <a:bodyPr wrap="square">
            <a:spAutoFit/>
          </a:bodyPr>
          <a:lstStyle/>
          <a:p>
            <a:pPr algn="just"/>
            <a:r>
              <a:rPr lang="vi-VN" sz="2000" dirty="0">
                <a:latin typeface="Times New Roman" panose="02020603050405020304" pitchFamily="18" charset="0"/>
                <a:cs typeface="Times New Roman" panose="02020603050405020304" pitchFamily="18" charset="0"/>
              </a:rPr>
              <a:t>Hình thành từ nông dân, nô lệ. Họ bị cướp đoạt ruộng đất, bóc lột nặng nề, phải làm thuê trong các xí nghiệp, xưởng sản xuất.</a:t>
            </a:r>
          </a:p>
        </p:txBody>
      </p:sp>
      <p:pic>
        <p:nvPicPr>
          <p:cNvPr id="11" name="Picture 10">
            <a:extLst>
              <a:ext uri="{FF2B5EF4-FFF2-40B4-BE49-F238E27FC236}">
                <a16:creationId xmlns:a16="http://schemas.microsoft.com/office/drawing/2014/main" id="{AC655C96-8862-AE4D-AB69-3C9508599543}"/>
              </a:ext>
            </a:extLst>
          </p:cNvPr>
          <p:cNvPicPr>
            <a:picLocks noChangeAspect="1"/>
          </p:cNvPicPr>
          <p:nvPr/>
        </p:nvPicPr>
        <p:blipFill rotWithShape="1">
          <a:blip r:embed="rId4"/>
          <a:srcRect l="25999" t="15063" r="25547"/>
          <a:stretch/>
        </p:blipFill>
        <p:spPr>
          <a:xfrm>
            <a:off x="4658941" y="988033"/>
            <a:ext cx="2200506" cy="3857419"/>
          </a:xfrm>
          <a:prstGeom prst="rect">
            <a:avLst/>
          </a:prstGeom>
        </p:spPr>
      </p:pic>
    </p:spTree>
    <p:extLst>
      <p:ext uri="{BB962C8B-B14F-4D97-AF65-F5344CB8AC3E}">
        <p14:creationId xmlns:p14="http://schemas.microsoft.com/office/powerpoint/2010/main" val="3853147308"/>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50000">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50000">
                                          <p:cBhvr additive="base">
                                            <p:cTn id="12"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14:presetBounceEnd="50000">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14:bounceEnd="50000">
                                          <p:cBhvr additive="base">
                                            <p:cTn id="16" dur="5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0-#ppt_h/2"/>
                                              </p:val>
                                            </p:tav>
                                            <p:tav tm="100000">
                                              <p:val>
                                                <p:strVal val="#ppt_y"/>
                                              </p:val>
                                            </p:tav>
                                          </p:tavLst>
                                        </p:anim>
                                      </p:childTnLst>
                                    </p:cTn>
                                  </p:par>
                                </p:childTnLst>
                              </p:cTn>
                            </p:par>
                            <p:par>
                              <p:cTn id="28" fill="hold">
                                <p:stCondLst>
                                  <p:cond delay="500"/>
                                </p:stCondLst>
                                <p:childTnLst>
                                  <p:par>
                                    <p:cTn id="29" presetID="2" presetClass="entr" presetSubtype="8" fill="hold" grpId="0" nodeType="afterEffect" p14:presetBounceEnd="50000">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14:bounceEnd="50000">
                                          <p:cBhvr additive="base">
                                            <p:cTn id="31" dur="5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50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50000">
                                          <p:cBhvr additive="base">
                                            <p:cTn id="35"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3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8" grpId="0" animBg="1"/>
          <p:bldP spid="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1+#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0-#ppt_h/2"/>
                                              </p:val>
                                            </p:tav>
                                            <p:tav tm="100000">
                                              <p:val>
                                                <p:strVal val="#ppt_y"/>
                                              </p:val>
                                            </p:tav>
                                          </p:tavLst>
                                        </p:anim>
                                      </p:childTnLst>
                                    </p:cTn>
                                  </p:par>
                                </p:childTnLst>
                              </p:cTn>
                            </p:par>
                            <p:par>
                              <p:cTn id="28" fill="hold">
                                <p:stCondLst>
                                  <p:cond delay="500"/>
                                </p:stCondLst>
                                <p:childTnLst>
                                  <p:par>
                                    <p:cTn id="29" presetID="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8" grpId="0" animBg="1"/>
          <p:bldP spid="9"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Simple Plain Dark Red Workers Labor Day Holiday Elements - Labour Day -  Free Transparent PNG Download - PNGkey">
            <a:extLst>
              <a:ext uri="{FF2B5EF4-FFF2-40B4-BE49-F238E27FC236}">
                <a16:creationId xmlns:a16="http://schemas.microsoft.com/office/drawing/2014/main" id="{B5F3666C-1214-5648-9AF7-702DBFD89F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4" y="0"/>
            <a:ext cx="9146894" cy="51435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91664508-E0AC-9D4B-83D6-E3E994139798}"/>
              </a:ext>
            </a:extLst>
          </p:cNvPr>
          <p:cNvPicPr>
            <a:picLocks noChangeAspect="1"/>
          </p:cNvPicPr>
          <p:nvPr/>
        </p:nvPicPr>
        <p:blipFill rotWithShape="1">
          <a:blip r:embed="rId3"/>
          <a:srcRect l="9828" r="8525"/>
          <a:stretch/>
        </p:blipFill>
        <p:spPr>
          <a:xfrm>
            <a:off x="0" y="19050"/>
            <a:ext cx="4953000" cy="5143500"/>
          </a:xfrm>
          <a:prstGeom prst="rect">
            <a:avLst/>
          </a:prstGeom>
        </p:spPr>
      </p:pic>
      <p:pic>
        <p:nvPicPr>
          <p:cNvPr id="5" name="Picture 4">
            <a:extLst>
              <a:ext uri="{FF2B5EF4-FFF2-40B4-BE49-F238E27FC236}">
                <a16:creationId xmlns:a16="http://schemas.microsoft.com/office/drawing/2014/main" id="{44AE0BB2-39A8-0D49-9615-9CED34C7CA22}"/>
              </a:ext>
            </a:extLst>
          </p:cNvPr>
          <p:cNvPicPr>
            <a:picLocks noChangeAspect="1"/>
          </p:cNvPicPr>
          <p:nvPr/>
        </p:nvPicPr>
        <p:blipFill rotWithShape="1">
          <a:blip r:embed="rId4"/>
          <a:srcRect r="5086"/>
          <a:stretch/>
        </p:blipFill>
        <p:spPr>
          <a:xfrm>
            <a:off x="4953000" y="0"/>
            <a:ext cx="4191000" cy="5143500"/>
          </a:xfrm>
          <a:prstGeom prst="rect">
            <a:avLst/>
          </a:prstGeom>
        </p:spPr>
      </p:pic>
    </p:spTree>
    <p:extLst>
      <p:ext uri="{BB962C8B-B14F-4D97-AF65-F5344CB8AC3E}">
        <p14:creationId xmlns:p14="http://schemas.microsoft.com/office/powerpoint/2010/main" val="3457025287"/>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0418"/>
                                            </p:tgtEl>
                                            <p:attrNameLst>
                                              <p:attrName>style.visibility</p:attrName>
                                            </p:attrNameLst>
                                          </p:cBhvr>
                                          <p:to>
                                            <p:strVal val="visible"/>
                                          </p:to>
                                        </p:set>
                                        <p:animEffect transition="in" filter="wheel(1)">
                                          <p:cBhvr>
                                            <p:cTn id="7" dur="500"/>
                                            <p:tgtEl>
                                              <p:spTgt spid="604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14:presetBounceEnd="50000">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50000">
                                          <p:cBhvr additive="base">
                                            <p:cTn id="12"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5"/>
                                            </p:tgtEl>
                                            <p:attrNameLst>
                                              <p:attrName>ppt_y</p:attrName>
                                            </p:attrNameLst>
                                          </p:cBhvr>
                                          <p:tavLst>
                                            <p:tav tm="0">
                                              <p:val>
                                                <p:strVal val="1+#ppt_h/2"/>
                                              </p:val>
                                            </p:tav>
                                            <p:tav tm="100000">
                                              <p:val>
                                                <p:strVal val="#ppt_y"/>
                                              </p:val>
                                            </p:tav>
                                          </p:tavLst>
                                        </p:anim>
                                      </p:childTnLst>
                                    </p:cTn>
                                  </p:par>
                                  <p:par>
                                    <p:cTn id="14" presetID="2" presetClass="entr" presetSubtype="1" fill="hold" nodeType="withEffect" p14:presetBounceEnd="50000">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14:bounceEnd="50000">
                                          <p:cBhvr additive="base">
                                            <p:cTn id="16"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7"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0418"/>
                                            </p:tgtEl>
                                            <p:attrNameLst>
                                              <p:attrName>style.visibility</p:attrName>
                                            </p:attrNameLst>
                                          </p:cBhvr>
                                          <p:to>
                                            <p:strVal val="visible"/>
                                          </p:to>
                                        </p:set>
                                        <p:animEffect transition="in" filter="wheel(1)">
                                          <p:cBhvr>
                                            <p:cTn id="7" dur="500"/>
                                            <p:tgtEl>
                                              <p:spTgt spid="604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par>
                                    <p:cTn id="14" presetID="2" presetClass="entr" presetSubtype="1"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57014"/>
            <a:lum/>
          </a:blip>
          <a:srcRect/>
          <a:stretch>
            <a:fillRect l="-1000" r="-1000"/>
          </a:stretch>
        </a:blipFill>
        <a:effectLst/>
      </p:bgPr>
    </p:bg>
    <p:spTree>
      <p:nvGrpSpPr>
        <p:cNvPr id="1" name=""/>
        <p:cNvGrpSpPr/>
        <p:nvPr/>
      </p:nvGrpSpPr>
      <p:grpSpPr>
        <a:xfrm>
          <a:off x="0" y="0"/>
          <a:ext cx="0" cy="0"/>
          <a:chOff x="0" y="0"/>
          <a:chExt cx="0" cy="0"/>
        </a:xfrm>
      </p:grpSpPr>
      <p:sp>
        <p:nvSpPr>
          <p:cNvPr id="2" name="Rectangle 24">
            <a:extLst>
              <a:ext uri="{FF2B5EF4-FFF2-40B4-BE49-F238E27FC236}">
                <a16:creationId xmlns:a16="http://schemas.microsoft.com/office/drawing/2014/main" id="{524DD870-A2F3-FB4E-8894-B3A0C0F9CCBD}"/>
              </a:ext>
            </a:extLst>
          </p:cNvPr>
          <p:cNvSpPr>
            <a:spLocks noChangeArrowheads="1"/>
          </p:cNvSpPr>
          <p:nvPr/>
        </p:nvSpPr>
        <p:spPr bwMode="auto">
          <a:xfrm>
            <a:off x="4980972" y="1085850"/>
            <a:ext cx="1143000" cy="1143000"/>
          </a:xfrm>
          <a:prstGeom prst="rect">
            <a:avLst/>
          </a:prstGeom>
          <a:solidFill>
            <a:schemeClr val="accent1"/>
          </a:solidFill>
          <a:ln w="57150">
            <a:solidFill>
              <a:schemeClr val="tx1"/>
            </a:solidFill>
            <a:headEnd/>
            <a:tailEnd/>
          </a:ln>
        </p:spPr>
        <p:style>
          <a:lnRef idx="2">
            <a:schemeClr val="accent2"/>
          </a:lnRef>
          <a:fillRef idx="1">
            <a:schemeClr val="lt1"/>
          </a:fillRef>
          <a:effectRef idx="0">
            <a:schemeClr val="accent2"/>
          </a:effectRef>
          <a:fontRef idx="minor">
            <a:schemeClr val="dk1"/>
          </a:fontRef>
        </p:style>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lgn="ctr">
              <a:spcBef>
                <a:spcPct val="0"/>
              </a:spcBef>
              <a:buClrTx/>
              <a:buFontTx/>
              <a:buNone/>
            </a:pPr>
            <a:r>
              <a:rPr lang="en-US" altLang="vi-VN" sz="2400" b="1">
                <a:solidFill>
                  <a:srgbClr val="FF3300"/>
                </a:solidFill>
                <a:latin typeface="Times New Roman" panose="02020603050405020304" pitchFamily="18" charset="0"/>
              </a:rPr>
              <a:t>Giai cấp</a:t>
            </a:r>
          </a:p>
          <a:p>
            <a:pPr algn="ctr">
              <a:spcBef>
                <a:spcPct val="0"/>
              </a:spcBef>
              <a:buClrTx/>
              <a:buFontTx/>
              <a:buNone/>
            </a:pPr>
            <a:r>
              <a:rPr lang="en-US" altLang="vi-VN" sz="2400" b="1">
                <a:solidFill>
                  <a:srgbClr val="FF3300"/>
                </a:solidFill>
                <a:latin typeface="Times New Roman" panose="02020603050405020304" pitchFamily="18" charset="0"/>
              </a:rPr>
              <a:t>Tư Sản </a:t>
            </a:r>
          </a:p>
        </p:txBody>
      </p:sp>
      <p:sp>
        <p:nvSpPr>
          <p:cNvPr id="3" name="Rectangle 25">
            <a:extLst>
              <a:ext uri="{FF2B5EF4-FFF2-40B4-BE49-F238E27FC236}">
                <a16:creationId xmlns:a16="http://schemas.microsoft.com/office/drawing/2014/main" id="{2E0B150C-BBFF-604D-84F4-DE143DE200EB}"/>
              </a:ext>
            </a:extLst>
          </p:cNvPr>
          <p:cNvSpPr>
            <a:spLocks noChangeArrowheads="1"/>
          </p:cNvSpPr>
          <p:nvPr/>
        </p:nvSpPr>
        <p:spPr bwMode="auto">
          <a:xfrm>
            <a:off x="4980972" y="3714750"/>
            <a:ext cx="1219200" cy="1066800"/>
          </a:xfrm>
          <a:prstGeom prst="rect">
            <a:avLst/>
          </a:prstGeom>
          <a:solidFill>
            <a:schemeClr val="accent1"/>
          </a:solidFill>
          <a:ln w="57150">
            <a:solidFill>
              <a:schemeClr val="tx1"/>
            </a:solidFill>
            <a:headEnd/>
            <a:tailEnd/>
          </a:ln>
        </p:spPr>
        <p:style>
          <a:lnRef idx="2">
            <a:schemeClr val="accent2"/>
          </a:lnRef>
          <a:fillRef idx="1">
            <a:schemeClr val="lt1"/>
          </a:fillRef>
          <a:effectRef idx="0">
            <a:schemeClr val="accent2"/>
          </a:effectRef>
          <a:fontRef idx="minor">
            <a:schemeClr val="dk1"/>
          </a:fontRef>
        </p:style>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lgn="ctr">
              <a:spcBef>
                <a:spcPct val="0"/>
              </a:spcBef>
              <a:buClrTx/>
              <a:buFontTx/>
              <a:buNone/>
            </a:pPr>
            <a:r>
              <a:rPr lang="en-US" altLang="vi-VN" sz="2400" b="1">
                <a:solidFill>
                  <a:srgbClr val="FF3300"/>
                </a:solidFill>
                <a:latin typeface="Times New Roman" panose="02020603050405020304" pitchFamily="18" charset="0"/>
              </a:rPr>
              <a:t>Giai cấp</a:t>
            </a:r>
          </a:p>
          <a:p>
            <a:pPr algn="ctr">
              <a:spcBef>
                <a:spcPct val="0"/>
              </a:spcBef>
              <a:buClrTx/>
              <a:buFontTx/>
              <a:buNone/>
            </a:pPr>
            <a:r>
              <a:rPr lang="en-US" altLang="vi-VN" sz="2400" b="1">
                <a:solidFill>
                  <a:srgbClr val="FF3300"/>
                </a:solidFill>
                <a:latin typeface="Times New Roman" panose="02020603050405020304" pitchFamily="18" charset="0"/>
              </a:rPr>
              <a:t>vô sản</a:t>
            </a:r>
          </a:p>
        </p:txBody>
      </p:sp>
      <p:sp>
        <p:nvSpPr>
          <p:cNvPr id="4" name="AutoShape 26">
            <a:extLst>
              <a:ext uri="{FF2B5EF4-FFF2-40B4-BE49-F238E27FC236}">
                <a16:creationId xmlns:a16="http://schemas.microsoft.com/office/drawing/2014/main" id="{66903612-32E3-8F4F-89E8-73415B15BFB9}"/>
              </a:ext>
            </a:extLst>
          </p:cNvPr>
          <p:cNvSpPr>
            <a:spLocks noChangeArrowheads="1"/>
          </p:cNvSpPr>
          <p:nvPr/>
        </p:nvSpPr>
        <p:spPr bwMode="auto">
          <a:xfrm rot="5400000">
            <a:off x="4911529" y="2552700"/>
            <a:ext cx="1295389" cy="838200"/>
          </a:xfrm>
          <a:prstGeom prst="leftRightArrow">
            <a:avLst>
              <a:gd name="adj1" fmla="val 50000"/>
              <a:gd name="adj2" fmla="val 37143"/>
            </a:avLst>
          </a:prstGeom>
          <a:solidFill>
            <a:schemeClr val="accent1">
              <a:lumMod val="50000"/>
            </a:schemeClr>
          </a:solidFill>
          <a:ln w="57150">
            <a:solidFill>
              <a:schemeClr val="accent6">
                <a:lumMod val="60000"/>
                <a:lumOff val="40000"/>
              </a:schemeClr>
            </a:solidFill>
            <a:headEnd/>
            <a:tailEnd/>
          </a:ln>
        </p:spPr>
        <p:style>
          <a:lnRef idx="2">
            <a:schemeClr val="accent2"/>
          </a:lnRef>
          <a:fillRef idx="1">
            <a:schemeClr val="lt1"/>
          </a:fillRef>
          <a:effectRef idx="0">
            <a:schemeClr val="accent2"/>
          </a:effectRef>
          <a:fontRef idx="minor">
            <a:schemeClr val="dk1"/>
          </a:fontRef>
        </p:style>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lgn="ctr">
              <a:spcBef>
                <a:spcPct val="0"/>
              </a:spcBef>
              <a:buClrTx/>
              <a:buFontTx/>
              <a:buNone/>
            </a:pPr>
            <a:r>
              <a:rPr lang="en-US" altLang="vi-VN" sz="1600" b="1"/>
              <a:t>Mâu thuẫn </a:t>
            </a:r>
          </a:p>
        </p:txBody>
      </p:sp>
      <p:sp>
        <p:nvSpPr>
          <p:cNvPr id="5" name="Rectangle 27">
            <a:extLst>
              <a:ext uri="{FF2B5EF4-FFF2-40B4-BE49-F238E27FC236}">
                <a16:creationId xmlns:a16="http://schemas.microsoft.com/office/drawing/2014/main" id="{1365DF48-583E-AD41-AC2A-51F083FF27E5}"/>
              </a:ext>
            </a:extLst>
          </p:cNvPr>
          <p:cNvSpPr>
            <a:spLocks noChangeArrowheads="1"/>
          </p:cNvSpPr>
          <p:nvPr/>
        </p:nvSpPr>
        <p:spPr bwMode="auto">
          <a:xfrm>
            <a:off x="7266972" y="2495550"/>
            <a:ext cx="1447800" cy="990600"/>
          </a:xfrm>
          <a:prstGeom prst="rect">
            <a:avLst/>
          </a:prstGeom>
          <a:noFill/>
          <a:ln w="57150">
            <a:solidFill>
              <a:srgbClr val="0070C0"/>
            </a:solidFill>
            <a:headEnd/>
            <a:tailEnd/>
          </a:ln>
        </p:spPr>
        <p:style>
          <a:lnRef idx="2">
            <a:schemeClr val="accent2"/>
          </a:lnRef>
          <a:fillRef idx="1">
            <a:schemeClr val="lt1"/>
          </a:fillRef>
          <a:effectRef idx="0">
            <a:schemeClr val="accent2"/>
          </a:effectRef>
          <a:fontRef idx="minor">
            <a:schemeClr val="dk1"/>
          </a:fontRef>
        </p:style>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lgn="ctr">
              <a:spcBef>
                <a:spcPct val="0"/>
              </a:spcBef>
              <a:buClrTx/>
              <a:buFontTx/>
              <a:buNone/>
            </a:pPr>
            <a:r>
              <a:rPr lang="en-US" altLang="vi-VN" sz="2000" b="1" dirty="0" err="1">
                <a:latin typeface="Times New Roman" panose="02020603050405020304" pitchFamily="18" charset="0"/>
              </a:rPr>
              <a:t>Điều</a:t>
            </a:r>
            <a:r>
              <a:rPr lang="en-US" altLang="vi-VN" sz="2000" b="1" dirty="0">
                <a:latin typeface="Times New Roman" panose="02020603050405020304" pitchFamily="18" charset="0"/>
              </a:rPr>
              <a:t> </a:t>
            </a:r>
            <a:r>
              <a:rPr lang="en-US" altLang="vi-VN" sz="2000" b="1" dirty="0" err="1">
                <a:latin typeface="Times New Roman" panose="02020603050405020304" pitchFamily="18" charset="0"/>
              </a:rPr>
              <a:t>gì</a:t>
            </a:r>
            <a:r>
              <a:rPr lang="en-US" altLang="vi-VN" sz="2000" b="1" dirty="0">
                <a:latin typeface="Times New Roman" panose="02020603050405020304" pitchFamily="18" charset="0"/>
              </a:rPr>
              <a:t> </a:t>
            </a:r>
            <a:r>
              <a:rPr lang="en-US" altLang="vi-VN" sz="2000" b="1" dirty="0" err="1">
                <a:latin typeface="Times New Roman" panose="02020603050405020304" pitchFamily="18" charset="0"/>
              </a:rPr>
              <a:t>sẽ</a:t>
            </a:r>
            <a:r>
              <a:rPr lang="en-US" altLang="vi-VN" sz="2000" b="1" dirty="0">
                <a:latin typeface="Times New Roman" panose="02020603050405020304" pitchFamily="18" charset="0"/>
              </a:rPr>
              <a:t> </a:t>
            </a:r>
          </a:p>
          <a:p>
            <a:pPr algn="ctr">
              <a:spcBef>
                <a:spcPct val="0"/>
              </a:spcBef>
              <a:buClrTx/>
              <a:buFontTx/>
              <a:buNone/>
            </a:pPr>
            <a:r>
              <a:rPr lang="en-US" altLang="vi-VN" sz="2000" b="1" dirty="0" err="1">
                <a:latin typeface="Times New Roman" panose="02020603050405020304" pitchFamily="18" charset="0"/>
              </a:rPr>
              <a:t>xảy</a:t>
            </a:r>
            <a:r>
              <a:rPr lang="en-US" altLang="vi-VN" sz="2000" b="1" dirty="0">
                <a:latin typeface="Times New Roman" panose="02020603050405020304" pitchFamily="18" charset="0"/>
              </a:rPr>
              <a:t> ra ? </a:t>
            </a:r>
          </a:p>
        </p:txBody>
      </p:sp>
      <p:sp>
        <p:nvSpPr>
          <p:cNvPr id="6" name="Line 28">
            <a:extLst>
              <a:ext uri="{FF2B5EF4-FFF2-40B4-BE49-F238E27FC236}">
                <a16:creationId xmlns:a16="http://schemas.microsoft.com/office/drawing/2014/main" id="{E98D23EF-0528-6845-BA37-B35BD462C961}"/>
              </a:ext>
            </a:extLst>
          </p:cNvPr>
          <p:cNvSpPr>
            <a:spLocks noChangeShapeType="1"/>
          </p:cNvSpPr>
          <p:nvPr/>
        </p:nvSpPr>
        <p:spPr bwMode="auto">
          <a:xfrm>
            <a:off x="6200172" y="3028950"/>
            <a:ext cx="914400" cy="0"/>
          </a:xfrm>
          <a:prstGeom prst="line">
            <a:avLst/>
          </a:prstGeom>
          <a:ln w="142875">
            <a:solidFill>
              <a:srgbClr val="002060"/>
            </a:solidFill>
            <a:headEnd/>
            <a:tailEnd type="triangle" w="med" len="med"/>
          </a:ln>
        </p:spPr>
        <p:style>
          <a:lnRef idx="2">
            <a:schemeClr val="accent2"/>
          </a:lnRef>
          <a:fillRef idx="1">
            <a:schemeClr val="lt1"/>
          </a:fillRef>
          <a:effectRef idx="0">
            <a:schemeClr val="accent2"/>
          </a:effectRef>
          <a:fontRef idx="minor">
            <a:schemeClr val="dk1"/>
          </a:fontRef>
        </p:style>
        <p:txBody>
          <a:bodyPr/>
          <a:lstStyle/>
          <a:p>
            <a:endParaRPr lang="en-VN"/>
          </a:p>
        </p:txBody>
      </p:sp>
      <p:sp>
        <p:nvSpPr>
          <p:cNvPr id="9" name="Line 32">
            <a:extLst>
              <a:ext uri="{FF2B5EF4-FFF2-40B4-BE49-F238E27FC236}">
                <a16:creationId xmlns:a16="http://schemas.microsoft.com/office/drawing/2014/main" id="{EEA8AE66-AD52-1245-86EF-73E6CDCFED1E}"/>
              </a:ext>
            </a:extLst>
          </p:cNvPr>
          <p:cNvSpPr>
            <a:spLocks noChangeShapeType="1"/>
          </p:cNvSpPr>
          <p:nvPr/>
        </p:nvSpPr>
        <p:spPr bwMode="auto">
          <a:xfrm>
            <a:off x="1652286" y="2762250"/>
            <a:ext cx="609600" cy="0"/>
          </a:xfrm>
          <a:prstGeom prst="line">
            <a:avLst/>
          </a:prstGeom>
          <a:ln w="76200">
            <a:solidFill>
              <a:srgbClr val="00B0F0"/>
            </a:solidFill>
            <a:headEnd/>
            <a:tailEnd type="triangle" w="med" len="med"/>
          </a:ln>
        </p:spPr>
        <p:style>
          <a:lnRef idx="2">
            <a:schemeClr val="accent2"/>
          </a:lnRef>
          <a:fillRef idx="1">
            <a:schemeClr val="lt1"/>
          </a:fillRef>
          <a:effectRef idx="0">
            <a:schemeClr val="accent2"/>
          </a:effectRef>
          <a:fontRef idx="minor">
            <a:schemeClr val="dk1"/>
          </a:fontRef>
        </p:style>
        <p:txBody>
          <a:bodyPr/>
          <a:lstStyle/>
          <a:p>
            <a:endParaRPr lang="en-VN"/>
          </a:p>
        </p:txBody>
      </p:sp>
      <p:sp>
        <p:nvSpPr>
          <p:cNvPr id="10" name="Line 33">
            <a:extLst>
              <a:ext uri="{FF2B5EF4-FFF2-40B4-BE49-F238E27FC236}">
                <a16:creationId xmlns:a16="http://schemas.microsoft.com/office/drawing/2014/main" id="{F7A68A8E-18A2-BF4A-9A54-1AA0678E86E0}"/>
              </a:ext>
            </a:extLst>
          </p:cNvPr>
          <p:cNvSpPr>
            <a:spLocks noChangeShapeType="1"/>
          </p:cNvSpPr>
          <p:nvPr/>
        </p:nvSpPr>
        <p:spPr bwMode="auto">
          <a:xfrm flipV="1">
            <a:off x="3910314" y="1581150"/>
            <a:ext cx="1042686" cy="1181100"/>
          </a:xfrm>
          <a:prstGeom prst="line">
            <a:avLst/>
          </a:prstGeom>
          <a:ln w="114300">
            <a:solidFill>
              <a:srgbClr val="FF0000"/>
            </a:solidFill>
            <a:headEnd/>
            <a:tailEnd type="triangle" w="med" len="med"/>
          </a:ln>
        </p:spPr>
        <p:style>
          <a:lnRef idx="2">
            <a:schemeClr val="accent2"/>
          </a:lnRef>
          <a:fillRef idx="1">
            <a:schemeClr val="lt1"/>
          </a:fillRef>
          <a:effectRef idx="0">
            <a:schemeClr val="accent2"/>
          </a:effectRef>
          <a:fontRef idx="minor">
            <a:schemeClr val="dk1"/>
          </a:fontRef>
        </p:style>
        <p:txBody>
          <a:bodyPr/>
          <a:lstStyle/>
          <a:p>
            <a:endParaRPr lang="en-VN"/>
          </a:p>
        </p:txBody>
      </p:sp>
      <p:sp>
        <p:nvSpPr>
          <p:cNvPr id="11" name="Line 34">
            <a:extLst>
              <a:ext uri="{FF2B5EF4-FFF2-40B4-BE49-F238E27FC236}">
                <a16:creationId xmlns:a16="http://schemas.microsoft.com/office/drawing/2014/main" id="{0CBB5C50-DE10-C54A-BEFE-043A166A9EA9}"/>
              </a:ext>
            </a:extLst>
          </p:cNvPr>
          <p:cNvSpPr>
            <a:spLocks noChangeShapeType="1"/>
          </p:cNvSpPr>
          <p:nvPr/>
        </p:nvSpPr>
        <p:spPr bwMode="auto">
          <a:xfrm>
            <a:off x="3938286" y="2914651"/>
            <a:ext cx="1042686" cy="1409699"/>
          </a:xfrm>
          <a:prstGeom prst="line">
            <a:avLst/>
          </a:prstGeom>
          <a:ln w="114300">
            <a:solidFill>
              <a:srgbClr val="FF0000"/>
            </a:solidFill>
            <a:headEnd/>
            <a:tailEnd type="triangle" w="med" len="med"/>
          </a:ln>
        </p:spPr>
        <p:style>
          <a:lnRef idx="2">
            <a:schemeClr val="accent2"/>
          </a:lnRef>
          <a:fillRef idx="1">
            <a:schemeClr val="lt1"/>
          </a:fillRef>
          <a:effectRef idx="0">
            <a:schemeClr val="accent2"/>
          </a:effectRef>
          <a:fontRef idx="minor">
            <a:schemeClr val="dk1"/>
          </a:fontRef>
        </p:style>
        <p:txBody>
          <a:bodyPr/>
          <a:lstStyle/>
          <a:p>
            <a:endParaRPr lang="en-VN"/>
          </a:p>
        </p:txBody>
      </p:sp>
      <p:sp>
        <p:nvSpPr>
          <p:cNvPr id="7" name="Rectangle 29">
            <a:extLst>
              <a:ext uri="{FF2B5EF4-FFF2-40B4-BE49-F238E27FC236}">
                <a16:creationId xmlns:a16="http://schemas.microsoft.com/office/drawing/2014/main" id="{68E04B02-D798-5D4B-B362-6EA80AEF6923}"/>
              </a:ext>
            </a:extLst>
          </p:cNvPr>
          <p:cNvSpPr>
            <a:spLocks noChangeArrowheads="1"/>
          </p:cNvSpPr>
          <p:nvPr/>
        </p:nvSpPr>
        <p:spPr bwMode="auto">
          <a:xfrm>
            <a:off x="52086" y="2228850"/>
            <a:ext cx="1600200" cy="1143000"/>
          </a:xfrm>
          <a:prstGeom prst="rect">
            <a:avLst/>
          </a:prstGeom>
          <a:solidFill>
            <a:schemeClr val="accent1"/>
          </a:solidFill>
          <a:ln w="57150">
            <a:solidFill>
              <a:schemeClr val="tx1"/>
            </a:solidFill>
            <a:headEnd/>
            <a:tailEnd/>
          </a:ln>
        </p:spPr>
        <p:style>
          <a:lnRef idx="2">
            <a:schemeClr val="accent2"/>
          </a:lnRef>
          <a:fillRef idx="1">
            <a:schemeClr val="lt1"/>
          </a:fillRef>
          <a:effectRef idx="0">
            <a:schemeClr val="accent2"/>
          </a:effectRef>
          <a:fontRef idx="minor">
            <a:schemeClr val="dk1"/>
          </a:fontRef>
        </p:style>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lgn="ctr">
              <a:spcBef>
                <a:spcPct val="0"/>
              </a:spcBef>
              <a:buClrTx/>
              <a:buFontTx/>
              <a:buNone/>
            </a:pPr>
            <a:r>
              <a:rPr lang="en-US" altLang="vi-VN" sz="2400" b="1">
                <a:solidFill>
                  <a:srgbClr val="FF3300"/>
                </a:solidFill>
                <a:latin typeface="Times New Roman" panose="02020603050405020304" pitchFamily="18" charset="0"/>
              </a:rPr>
              <a:t>Cách mạng</a:t>
            </a:r>
          </a:p>
          <a:p>
            <a:pPr algn="ctr">
              <a:spcBef>
                <a:spcPct val="0"/>
              </a:spcBef>
              <a:buClrTx/>
              <a:buFontTx/>
              <a:buNone/>
            </a:pPr>
            <a:r>
              <a:rPr lang="en-US" altLang="vi-VN" sz="2400" b="1">
                <a:solidFill>
                  <a:srgbClr val="FF3300"/>
                </a:solidFill>
                <a:latin typeface="Times New Roman" panose="02020603050405020304" pitchFamily="18" charset="0"/>
              </a:rPr>
              <a:t>công nghiệp</a:t>
            </a:r>
          </a:p>
        </p:txBody>
      </p:sp>
      <p:grpSp>
        <p:nvGrpSpPr>
          <p:cNvPr id="18" name="Group 17">
            <a:extLst>
              <a:ext uri="{FF2B5EF4-FFF2-40B4-BE49-F238E27FC236}">
                <a16:creationId xmlns:a16="http://schemas.microsoft.com/office/drawing/2014/main" id="{6C26DC71-62D4-134C-A075-FA599F23B764}"/>
              </a:ext>
            </a:extLst>
          </p:cNvPr>
          <p:cNvGrpSpPr/>
          <p:nvPr/>
        </p:nvGrpSpPr>
        <p:grpSpPr>
          <a:xfrm>
            <a:off x="41478" y="146478"/>
            <a:ext cx="2743200" cy="939372"/>
            <a:chOff x="52086" y="162520"/>
            <a:chExt cx="2743200" cy="939372"/>
          </a:xfrm>
        </p:grpSpPr>
        <p:sp>
          <p:nvSpPr>
            <p:cNvPr id="12" name="Alternate Process 11">
              <a:extLst>
                <a:ext uri="{FF2B5EF4-FFF2-40B4-BE49-F238E27FC236}">
                  <a16:creationId xmlns:a16="http://schemas.microsoft.com/office/drawing/2014/main" id="{955CC6A0-7385-0F45-A75F-CFFBCBF58050}"/>
                </a:ext>
              </a:extLst>
            </p:cNvPr>
            <p:cNvSpPr/>
            <p:nvPr/>
          </p:nvSpPr>
          <p:spPr>
            <a:xfrm>
              <a:off x="52086" y="178562"/>
              <a:ext cx="2743200" cy="923330"/>
            </a:xfrm>
            <a:prstGeom prst="flowChartAlternateProcess">
              <a:avLst/>
            </a:prstGeom>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3" name="Rectangle 12">
              <a:extLst>
                <a:ext uri="{FF2B5EF4-FFF2-40B4-BE49-F238E27FC236}">
                  <a16:creationId xmlns:a16="http://schemas.microsoft.com/office/drawing/2014/main" id="{169552DE-2149-E14E-B00F-26DD91F719DA}"/>
                </a:ext>
              </a:extLst>
            </p:cNvPr>
            <p:cNvSpPr/>
            <p:nvPr/>
          </p:nvSpPr>
          <p:spPr>
            <a:xfrm>
              <a:off x="392794" y="162520"/>
              <a:ext cx="2061783" cy="923330"/>
            </a:xfrm>
            <a:prstGeom prst="rect">
              <a:avLst/>
            </a:prstGeom>
            <a:noFill/>
          </p:spPr>
          <p:txBody>
            <a:bodyPr wrap="none" lIns="91440" tIns="45720" rIns="91440" bIns="45720">
              <a:spAutoFit/>
            </a:bodyPr>
            <a:lstStyle/>
            <a:p>
              <a:pPr algn="ctr"/>
              <a:r>
                <a:rPr lang="en-US" sz="5400" b="0" cap="none" spc="0" dirty="0" err="1">
                  <a:ln w="0"/>
                  <a:solidFill>
                    <a:srgbClr val="C00000"/>
                  </a:solidFill>
                  <a:effectLst>
                    <a:reflection blurRad="6350" stA="53000" endA="300" endPos="35500" dir="5400000" sy="-90000" algn="bl" rotWithShape="0"/>
                  </a:effectLst>
                </a:rPr>
                <a:t>Sơ</a:t>
              </a:r>
              <a:r>
                <a:rPr lang="en-US" sz="5400" b="0" cap="none" spc="0" dirty="0">
                  <a:ln w="0"/>
                  <a:solidFill>
                    <a:srgbClr val="C00000"/>
                  </a:solidFill>
                  <a:effectLst>
                    <a:reflection blurRad="6350" stA="53000" endA="300" endPos="35500" dir="5400000" sy="-90000" algn="bl" rotWithShape="0"/>
                  </a:effectLst>
                </a:rPr>
                <a:t> </a:t>
              </a:r>
              <a:r>
                <a:rPr lang="en-US" sz="5400" b="0" cap="none" spc="0" dirty="0" err="1">
                  <a:ln w="0"/>
                  <a:solidFill>
                    <a:srgbClr val="C00000"/>
                  </a:solidFill>
                  <a:effectLst>
                    <a:reflection blurRad="6350" stA="53000" endA="300" endPos="35500" dir="5400000" sy="-90000" algn="bl" rotWithShape="0"/>
                  </a:effectLst>
                </a:rPr>
                <a:t>đồ</a:t>
              </a:r>
              <a:endParaRPr lang="en-US" sz="5400" b="0" cap="none" spc="0" dirty="0">
                <a:ln w="0"/>
                <a:solidFill>
                  <a:srgbClr val="C00000"/>
                </a:solidFill>
                <a:effectLst>
                  <a:reflection blurRad="6350" stA="53000" endA="300" endPos="35500" dir="5400000" sy="-90000" algn="bl" rotWithShape="0"/>
                </a:effectLst>
              </a:endParaRPr>
            </a:p>
          </p:txBody>
        </p:sp>
      </p:grpSp>
      <p:pic>
        <p:nvPicPr>
          <p:cNvPr id="17" name="Graphic 16" descr="Connections">
            <a:extLst>
              <a:ext uri="{FF2B5EF4-FFF2-40B4-BE49-F238E27FC236}">
                <a16:creationId xmlns:a16="http://schemas.microsoft.com/office/drawing/2014/main" id="{A6BF18CB-FA32-0C4A-9A1F-4027AFC2B41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359323" y="290761"/>
            <a:ext cx="2286002" cy="2286002"/>
          </a:xfrm>
          <a:prstGeom prst="rect">
            <a:avLst/>
          </a:prstGeom>
        </p:spPr>
      </p:pic>
      <p:sp>
        <p:nvSpPr>
          <p:cNvPr id="8" name="Rectangle 30">
            <a:extLst>
              <a:ext uri="{FF2B5EF4-FFF2-40B4-BE49-F238E27FC236}">
                <a16:creationId xmlns:a16="http://schemas.microsoft.com/office/drawing/2014/main" id="{F8B7FA7B-F6F5-E145-960F-1B8717CDBF51}"/>
              </a:ext>
            </a:extLst>
          </p:cNvPr>
          <p:cNvSpPr>
            <a:spLocks noChangeArrowheads="1"/>
          </p:cNvSpPr>
          <p:nvPr/>
        </p:nvSpPr>
        <p:spPr bwMode="auto">
          <a:xfrm>
            <a:off x="2261886" y="2228850"/>
            <a:ext cx="1741992" cy="1257300"/>
          </a:xfrm>
          <a:prstGeom prst="rect">
            <a:avLst/>
          </a:prstGeom>
          <a:solidFill>
            <a:schemeClr val="tx2">
              <a:lumMod val="20000"/>
              <a:lumOff val="80000"/>
            </a:schemeClr>
          </a:solidFill>
          <a:ln w="57150">
            <a:solidFill>
              <a:srgbClr val="0070C0"/>
            </a:solidFill>
            <a:headEnd/>
            <a:tailEnd/>
          </a:ln>
        </p:spPr>
        <p:style>
          <a:lnRef idx="2">
            <a:schemeClr val="accent2"/>
          </a:lnRef>
          <a:fillRef idx="1">
            <a:schemeClr val="lt1"/>
          </a:fillRef>
          <a:effectRef idx="0">
            <a:schemeClr val="accent2"/>
          </a:effectRef>
          <a:fontRef idx="minor">
            <a:schemeClr val="dk1"/>
          </a:fontRef>
        </p:style>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lgn="ctr">
              <a:spcBef>
                <a:spcPct val="0"/>
              </a:spcBef>
              <a:buClrTx/>
              <a:buFontTx/>
              <a:buNone/>
            </a:pPr>
            <a:r>
              <a:rPr lang="en-US" altLang="vi-VN" sz="2400" b="1" dirty="0" err="1">
                <a:latin typeface="Times New Roman" panose="02020603050405020304" pitchFamily="18" charset="0"/>
              </a:rPr>
              <a:t>Sản</a:t>
            </a:r>
            <a:r>
              <a:rPr lang="en-US" altLang="vi-VN" sz="2400" b="1" dirty="0">
                <a:latin typeface="Times New Roman" panose="02020603050405020304" pitchFamily="18" charset="0"/>
              </a:rPr>
              <a:t> </a:t>
            </a:r>
            <a:r>
              <a:rPr lang="en-US" altLang="vi-VN" sz="2400" b="1" dirty="0" err="1">
                <a:latin typeface="Times New Roman" panose="02020603050405020304" pitchFamily="18" charset="0"/>
              </a:rPr>
              <a:t>xuất</a:t>
            </a:r>
            <a:endParaRPr lang="en-US" altLang="vi-VN" sz="2400" b="1" dirty="0">
              <a:latin typeface="Times New Roman" panose="02020603050405020304" pitchFamily="18" charset="0"/>
            </a:endParaRPr>
          </a:p>
          <a:p>
            <a:pPr algn="ctr">
              <a:spcBef>
                <a:spcPct val="0"/>
              </a:spcBef>
              <a:buClrTx/>
              <a:buFontTx/>
              <a:buNone/>
            </a:pPr>
            <a:r>
              <a:rPr lang="en-US" altLang="vi-VN" sz="2400" b="1" dirty="0" err="1">
                <a:latin typeface="Times New Roman" panose="02020603050405020304" pitchFamily="18" charset="0"/>
              </a:rPr>
              <a:t>phát</a:t>
            </a:r>
            <a:r>
              <a:rPr lang="en-US" altLang="vi-VN" sz="2400" b="1" dirty="0">
                <a:latin typeface="Times New Roman" panose="02020603050405020304" pitchFamily="18" charset="0"/>
              </a:rPr>
              <a:t> </a:t>
            </a:r>
            <a:r>
              <a:rPr lang="en-US" altLang="vi-VN" sz="2400" b="1" dirty="0" err="1">
                <a:latin typeface="Times New Roman" panose="02020603050405020304" pitchFamily="18" charset="0"/>
              </a:rPr>
              <a:t>triển</a:t>
            </a:r>
            <a:endParaRPr lang="en-US" altLang="vi-VN" sz="2400" b="1" dirty="0">
              <a:latin typeface="Times New Roman" panose="02020603050405020304" pitchFamily="18" charset="0"/>
            </a:endParaRPr>
          </a:p>
          <a:p>
            <a:pPr algn="ctr">
              <a:spcBef>
                <a:spcPct val="0"/>
              </a:spcBef>
              <a:buClrTx/>
              <a:buFontTx/>
              <a:buNone/>
            </a:pPr>
            <a:r>
              <a:rPr lang="en-US" altLang="vi-VN" sz="2400" b="1" dirty="0" err="1">
                <a:latin typeface="Times New Roman" panose="02020603050405020304" pitchFamily="18" charset="0"/>
              </a:rPr>
              <a:t>nhanh</a:t>
            </a:r>
            <a:r>
              <a:rPr lang="en-US" altLang="vi-VN" sz="2400" b="1" dirty="0">
                <a:latin typeface="Times New Roman" panose="02020603050405020304" pitchFamily="18" charset="0"/>
              </a:rPr>
              <a:t> </a:t>
            </a:r>
            <a:r>
              <a:rPr lang="en-US" altLang="vi-VN" sz="2400" b="1" dirty="0" err="1">
                <a:latin typeface="Times New Roman" panose="02020603050405020304" pitchFamily="18" charset="0"/>
              </a:rPr>
              <a:t>chóng</a:t>
            </a:r>
            <a:endParaRPr lang="en-US" altLang="vi-VN" sz="2400" b="1" dirty="0">
              <a:latin typeface="Times New Roman" panose="02020603050405020304" pitchFamily="18" charset="0"/>
            </a:endParaRPr>
          </a:p>
        </p:txBody>
      </p:sp>
    </p:spTree>
    <p:extLst>
      <p:ext uri="{BB962C8B-B14F-4D97-AF65-F5344CB8AC3E}">
        <p14:creationId xmlns:p14="http://schemas.microsoft.com/office/powerpoint/2010/main" val="89906697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8)">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par>
                          <p:cTn id="13" fill="hold">
                            <p:stCondLst>
                              <p:cond delay="500"/>
                            </p:stCondLst>
                            <p:childTnLst>
                              <p:par>
                                <p:cTn id="14" presetID="4" presetClass="entr" presetSubtype="16"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ox(in)">
                                      <p:cBhvr>
                                        <p:cTn id="16" dur="500"/>
                                        <p:tgtEl>
                                          <p:spTgt spid="9"/>
                                        </p:tgtEl>
                                      </p:cBhvr>
                                    </p:animEffect>
                                  </p:childTnLst>
                                </p:cTn>
                              </p:par>
                            </p:childTnLst>
                          </p:cTn>
                        </p:par>
                        <p:par>
                          <p:cTn id="17" fill="hold">
                            <p:stCondLst>
                              <p:cond delay="1000"/>
                            </p:stCondLst>
                            <p:childTnLst>
                              <p:par>
                                <p:cTn id="18" presetID="4"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ox(in)">
                                      <p:cBhvr>
                                        <p:cTn id="20" dur="500"/>
                                        <p:tgtEl>
                                          <p:spTgt spid="8"/>
                                        </p:tgtEl>
                                      </p:cBhvr>
                                    </p:animEffect>
                                  </p:childTnLst>
                                </p:cTn>
                              </p:par>
                            </p:childTnLst>
                          </p:cTn>
                        </p:par>
                        <p:par>
                          <p:cTn id="21" fill="hold">
                            <p:stCondLst>
                              <p:cond delay="1500"/>
                            </p:stCondLst>
                            <p:childTnLst>
                              <p:par>
                                <p:cTn id="22" presetID="4" presetClass="entr" presetSubtype="16"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ox(in)">
                                      <p:cBhvr>
                                        <p:cTn id="24" dur="500"/>
                                        <p:tgtEl>
                                          <p:spTgt spid="10"/>
                                        </p:tgtEl>
                                      </p:cBhvr>
                                    </p:animEffect>
                                  </p:childTnLst>
                                </p:cTn>
                              </p:par>
                            </p:childTnLst>
                          </p:cTn>
                        </p:par>
                        <p:par>
                          <p:cTn id="25" fill="hold">
                            <p:stCondLst>
                              <p:cond delay="2000"/>
                            </p:stCondLst>
                            <p:childTnLst>
                              <p:par>
                                <p:cTn id="26" presetID="4" presetClass="entr" presetSubtype="16"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ox(in)">
                                      <p:cBhvr>
                                        <p:cTn id="28" dur="500"/>
                                        <p:tgtEl>
                                          <p:spTgt spid="11"/>
                                        </p:tgtEl>
                                      </p:cBhvr>
                                    </p:animEffect>
                                  </p:childTnLst>
                                </p:cTn>
                              </p:par>
                            </p:childTnLst>
                          </p:cTn>
                        </p:par>
                        <p:par>
                          <p:cTn id="29" fill="hold">
                            <p:stCondLst>
                              <p:cond delay="2500"/>
                            </p:stCondLst>
                            <p:childTnLst>
                              <p:par>
                                <p:cTn id="30" presetID="4" presetClass="entr" presetSubtype="16"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ox(in)">
                                      <p:cBhvr>
                                        <p:cTn id="32" dur="500"/>
                                        <p:tgtEl>
                                          <p:spTgt spid="2"/>
                                        </p:tgtEl>
                                      </p:cBhvr>
                                    </p:animEffect>
                                  </p:childTnLst>
                                </p:cTn>
                              </p:par>
                            </p:childTnLst>
                          </p:cTn>
                        </p:par>
                        <p:par>
                          <p:cTn id="33" fill="hold">
                            <p:stCondLst>
                              <p:cond delay="3000"/>
                            </p:stCondLst>
                            <p:childTnLst>
                              <p:par>
                                <p:cTn id="34" presetID="3" presetClass="entr" presetSubtype="10"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blinds(horizontal)">
                                      <p:cBhvr>
                                        <p:cTn id="36" dur="500"/>
                                        <p:tgtEl>
                                          <p:spTgt spid="4"/>
                                        </p:tgtEl>
                                      </p:cBhvr>
                                    </p:animEffect>
                                  </p:childTnLst>
                                </p:cTn>
                              </p:par>
                            </p:childTnLst>
                          </p:cTn>
                        </p:par>
                        <p:par>
                          <p:cTn id="37" fill="hold">
                            <p:stCondLst>
                              <p:cond delay="3500"/>
                            </p:stCondLst>
                            <p:childTnLst>
                              <p:par>
                                <p:cTn id="38" presetID="4" presetClass="entr" presetSubtype="16"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box(in)">
                                      <p:cBhvr>
                                        <p:cTn id="40" dur="500"/>
                                        <p:tgtEl>
                                          <p:spTgt spid="3"/>
                                        </p:tgtEl>
                                      </p:cBhvr>
                                    </p:animEffect>
                                  </p:childTnLst>
                                </p:cTn>
                              </p:par>
                            </p:childTnLst>
                          </p:cTn>
                        </p:par>
                        <p:par>
                          <p:cTn id="41" fill="hold">
                            <p:stCondLst>
                              <p:cond delay="4000"/>
                            </p:stCondLst>
                            <p:childTnLst>
                              <p:par>
                                <p:cTn id="42" presetID="8" presetClass="emph" presetSubtype="0" fill="hold" grpId="1" nodeType="afterEffect">
                                  <p:stCondLst>
                                    <p:cond delay="0"/>
                                  </p:stCondLst>
                                  <p:childTnLst>
                                    <p:animRot by="21600000">
                                      <p:cBhvr>
                                        <p:cTn id="43" dur="2000" fill="hold"/>
                                        <p:tgtEl>
                                          <p:spTgt spid="4"/>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4" presetClass="entr" presetSubtype="16" fill="hold"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box(in)">
                                      <p:cBhvr>
                                        <p:cTn id="48" dur="500"/>
                                        <p:tgtEl>
                                          <p:spTgt spid="6"/>
                                        </p:tgtEl>
                                      </p:cBhvr>
                                    </p:animEffect>
                                  </p:childTnLst>
                                </p:cTn>
                              </p:par>
                              <p:par>
                                <p:cTn id="49" presetID="4" presetClass="entr" presetSubtype="16"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box(in)">
                                      <p:cBhvr>
                                        <p:cTn id="5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4" grpId="1" animBg="1"/>
      <p:bldP spid="5" grpId="0" animBg="1"/>
      <p:bldP spid="7"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6000"/>
          </a:stretch>
        </a:blipFill>
        <a:effectLst/>
      </p:bgPr>
    </p:bg>
    <p:spTree>
      <p:nvGrpSpPr>
        <p:cNvPr id="1" name="Shape 313"/>
        <p:cNvGrpSpPr/>
        <p:nvPr/>
      </p:nvGrpSpPr>
      <p:grpSpPr>
        <a:xfrm>
          <a:off x="0" y="0"/>
          <a:ext cx="0" cy="0"/>
          <a:chOff x="0" y="0"/>
          <a:chExt cx="0" cy="0"/>
        </a:xfrm>
      </p:grpSpPr>
      <p:sp>
        <p:nvSpPr>
          <p:cNvPr id="13" name="Rectangle 12">
            <a:extLst>
              <a:ext uri="{FF2B5EF4-FFF2-40B4-BE49-F238E27FC236}">
                <a16:creationId xmlns:a16="http://schemas.microsoft.com/office/drawing/2014/main" id="{ADADFED1-14BA-ED4E-90C4-A674A36AE1BF}"/>
              </a:ext>
            </a:extLst>
          </p:cNvPr>
          <p:cNvSpPr/>
          <p:nvPr/>
        </p:nvSpPr>
        <p:spPr>
          <a:xfrm>
            <a:off x="876300" y="1657350"/>
            <a:ext cx="7391400" cy="1569660"/>
          </a:xfrm>
          <a:prstGeom prst="rect">
            <a:avLst/>
          </a:prstGeom>
          <a:noFill/>
        </p:spPr>
        <p:txBody>
          <a:bodyPr wrap="square" lIns="91440" tIns="45720" rIns="91440" bIns="45720">
            <a:spAutoFit/>
          </a:bodyPr>
          <a:lstStyle/>
          <a:p>
            <a:pPr algn="ctr"/>
            <a:r>
              <a:rPr lang="it-IT" altLang="vi-VN" sz="4800" b="1" cap="none" spc="0" dirty="0" err="1">
                <a:ln w="0"/>
                <a:solidFill>
                  <a:schemeClr val="bg1"/>
                </a:solidFill>
                <a:effectLst>
                  <a:outerShdw blurRad="38100" dist="25400" dir="5400000" algn="ctr" rotWithShape="0">
                    <a:srgbClr val="6E747A">
                      <a:alpha val="43000"/>
                    </a:srgbClr>
                  </a:outerShdw>
                </a:effectLst>
                <a:latin typeface="Snell Roundhand" panose="02000603080000090004" pitchFamily="2" charset="77"/>
                <a:cs typeface="Times New Roman" panose="02020603050405020304" pitchFamily="18" charset="0"/>
              </a:rPr>
              <a:t>Chủ</a:t>
            </a:r>
            <a:r>
              <a:rPr lang="it-IT" altLang="vi-VN" sz="4800" b="1" cap="none" spc="0" dirty="0">
                <a:ln w="0"/>
                <a:solidFill>
                  <a:schemeClr val="bg1"/>
                </a:solidFill>
                <a:effectLst>
                  <a:outerShdw blurRad="38100" dist="25400" dir="5400000" algn="ctr" rotWithShape="0">
                    <a:srgbClr val="6E747A">
                      <a:alpha val="43000"/>
                    </a:srgbClr>
                  </a:outerShdw>
                </a:effectLst>
                <a:latin typeface="Snell Roundhand" panose="02000603080000090004" pitchFamily="2" charset="77"/>
                <a:cs typeface="Times New Roman" panose="02020603050405020304" pitchFamily="18" charset="0"/>
              </a:rPr>
              <a:t> </a:t>
            </a:r>
            <a:r>
              <a:rPr lang="it-IT" altLang="vi-VN" sz="4800" b="1" cap="none" spc="0" dirty="0" err="1">
                <a:ln w="0"/>
                <a:solidFill>
                  <a:schemeClr val="bg1"/>
                </a:solidFill>
                <a:effectLst>
                  <a:outerShdw blurRad="38100" dist="25400" dir="5400000" algn="ctr" rotWithShape="0">
                    <a:srgbClr val="6E747A">
                      <a:alpha val="43000"/>
                    </a:srgbClr>
                  </a:outerShdw>
                </a:effectLst>
                <a:latin typeface="Snell Roundhand" panose="02000603080000090004" pitchFamily="2" charset="77"/>
                <a:cs typeface="Times New Roman" panose="02020603050405020304" pitchFamily="18" charset="0"/>
              </a:rPr>
              <a:t>nghĩa</a:t>
            </a:r>
            <a:r>
              <a:rPr lang="it-IT" altLang="vi-VN" sz="4800" b="1" cap="none" spc="0" dirty="0">
                <a:ln w="0"/>
                <a:solidFill>
                  <a:schemeClr val="bg1"/>
                </a:solidFill>
                <a:effectLst>
                  <a:outerShdw blurRad="38100" dist="25400" dir="5400000" algn="ctr" rotWithShape="0">
                    <a:srgbClr val="6E747A">
                      <a:alpha val="43000"/>
                    </a:srgbClr>
                  </a:outerShdw>
                </a:effectLst>
                <a:latin typeface="Snell Roundhand" panose="02000603080000090004" pitchFamily="2" charset="77"/>
                <a:cs typeface="Times New Roman" panose="02020603050405020304" pitchFamily="18" charset="0"/>
              </a:rPr>
              <a:t> </a:t>
            </a:r>
            <a:r>
              <a:rPr lang="it-IT" altLang="vi-VN" sz="4800" b="1" cap="none" spc="0" dirty="0" err="1">
                <a:ln w="0"/>
                <a:solidFill>
                  <a:schemeClr val="bg1"/>
                </a:solidFill>
                <a:effectLst>
                  <a:outerShdw blurRad="38100" dist="25400" dir="5400000" algn="ctr" rotWithShape="0">
                    <a:srgbClr val="6E747A">
                      <a:alpha val="43000"/>
                    </a:srgbClr>
                  </a:outerShdw>
                </a:effectLst>
                <a:latin typeface="Snell Roundhand" panose="02000603080000090004" pitchFamily="2" charset="77"/>
                <a:cs typeface="Times New Roman" panose="02020603050405020304" pitchFamily="18" charset="0"/>
              </a:rPr>
              <a:t>tư</a:t>
            </a:r>
            <a:r>
              <a:rPr lang="it-IT" altLang="vi-VN" sz="4800" b="1" cap="none" spc="0" dirty="0">
                <a:ln w="0"/>
                <a:solidFill>
                  <a:schemeClr val="bg1"/>
                </a:solidFill>
                <a:effectLst>
                  <a:outerShdw blurRad="38100" dist="25400" dir="5400000" algn="ctr" rotWithShape="0">
                    <a:srgbClr val="6E747A">
                      <a:alpha val="43000"/>
                    </a:srgbClr>
                  </a:outerShdw>
                </a:effectLst>
                <a:latin typeface="Snell Roundhand" panose="02000603080000090004" pitchFamily="2" charset="77"/>
                <a:cs typeface="Times New Roman" panose="02020603050405020304" pitchFamily="18" charset="0"/>
              </a:rPr>
              <a:t> </a:t>
            </a:r>
            <a:r>
              <a:rPr lang="it-IT" altLang="vi-VN" sz="4800" b="1" cap="none" spc="0" dirty="0" err="1">
                <a:ln w="0"/>
                <a:solidFill>
                  <a:schemeClr val="bg1"/>
                </a:solidFill>
                <a:effectLst>
                  <a:outerShdw blurRad="38100" dist="25400" dir="5400000" algn="ctr" rotWithShape="0">
                    <a:srgbClr val="6E747A">
                      <a:alpha val="43000"/>
                    </a:srgbClr>
                  </a:outerShdw>
                </a:effectLst>
                <a:latin typeface="Snell Roundhand" panose="02000603080000090004" pitchFamily="2" charset="77"/>
                <a:cs typeface="Times New Roman" panose="02020603050405020304" pitchFamily="18" charset="0"/>
              </a:rPr>
              <a:t>bản</a:t>
            </a:r>
            <a:r>
              <a:rPr lang="it-IT" altLang="vi-VN" sz="4800" b="1" cap="none" spc="0" dirty="0">
                <a:ln w="0"/>
                <a:solidFill>
                  <a:schemeClr val="bg1"/>
                </a:solidFill>
                <a:effectLst>
                  <a:outerShdw blurRad="38100" dist="25400" dir="5400000" algn="ctr" rotWithShape="0">
                    <a:srgbClr val="6E747A">
                      <a:alpha val="43000"/>
                    </a:srgbClr>
                  </a:outerShdw>
                </a:effectLst>
                <a:latin typeface="Snell Roundhand" panose="02000603080000090004" pitchFamily="2" charset="77"/>
                <a:cs typeface="Times New Roman" panose="02020603050405020304" pitchFamily="18" charset="0"/>
              </a:rPr>
              <a:t>  </a:t>
            </a:r>
            <a:r>
              <a:rPr lang="it-IT" altLang="vi-VN" sz="4800" b="1" cap="none" spc="0" dirty="0" err="1">
                <a:ln w="0"/>
                <a:solidFill>
                  <a:schemeClr val="bg1"/>
                </a:solidFill>
                <a:effectLst>
                  <a:outerShdw blurRad="38100" dist="25400" dir="5400000" algn="ctr" rotWithShape="0">
                    <a:srgbClr val="6E747A">
                      <a:alpha val="43000"/>
                    </a:srgbClr>
                  </a:outerShdw>
                </a:effectLst>
                <a:latin typeface="Snell Roundhand" panose="02000603080000090004" pitchFamily="2" charset="77"/>
                <a:cs typeface="Times New Roman" panose="02020603050405020304" pitchFamily="18" charset="0"/>
              </a:rPr>
              <a:t>được</a:t>
            </a:r>
            <a:r>
              <a:rPr lang="it-IT" altLang="vi-VN" sz="4800" b="1" cap="none" spc="0" dirty="0">
                <a:ln w="0"/>
                <a:solidFill>
                  <a:schemeClr val="bg1"/>
                </a:solidFill>
                <a:effectLst>
                  <a:outerShdw blurRad="38100" dist="25400" dir="5400000" algn="ctr" rotWithShape="0">
                    <a:srgbClr val="6E747A">
                      <a:alpha val="43000"/>
                    </a:srgbClr>
                  </a:outerShdw>
                </a:effectLst>
                <a:latin typeface="Snell Roundhand" panose="02000603080000090004" pitchFamily="2" charset="77"/>
                <a:cs typeface="Times New Roman" panose="02020603050405020304" pitchFamily="18" charset="0"/>
              </a:rPr>
              <a:t> </a:t>
            </a:r>
            <a:r>
              <a:rPr lang="it-IT" altLang="vi-VN" sz="4800" b="1" cap="none" spc="0" dirty="0" err="1">
                <a:ln w="0"/>
                <a:solidFill>
                  <a:schemeClr val="bg1"/>
                </a:solidFill>
                <a:effectLst>
                  <a:outerShdw blurRad="38100" dist="25400" dir="5400000" algn="ctr" rotWithShape="0">
                    <a:srgbClr val="6E747A">
                      <a:alpha val="43000"/>
                    </a:srgbClr>
                  </a:outerShdw>
                </a:effectLst>
                <a:latin typeface="Snell Roundhand" panose="02000603080000090004" pitchFamily="2" charset="77"/>
                <a:cs typeface="Times New Roman" panose="02020603050405020304" pitchFamily="18" charset="0"/>
              </a:rPr>
              <a:t>xác</a:t>
            </a:r>
            <a:r>
              <a:rPr lang="it-IT" altLang="vi-VN" sz="4800" b="1" cap="none" spc="0" dirty="0">
                <a:ln w="0"/>
                <a:solidFill>
                  <a:schemeClr val="bg1"/>
                </a:solidFill>
                <a:effectLst>
                  <a:outerShdw blurRad="38100" dist="25400" dir="5400000" algn="ctr" rotWithShape="0">
                    <a:srgbClr val="6E747A">
                      <a:alpha val="43000"/>
                    </a:srgbClr>
                  </a:outerShdw>
                </a:effectLst>
                <a:latin typeface="Snell Roundhand" panose="02000603080000090004" pitchFamily="2" charset="77"/>
                <a:cs typeface="Times New Roman" panose="02020603050405020304" pitchFamily="18" charset="0"/>
              </a:rPr>
              <a:t> </a:t>
            </a:r>
            <a:r>
              <a:rPr lang="it-IT" altLang="vi-VN" sz="4800" b="1" cap="none" spc="0" dirty="0" err="1">
                <a:ln w="0"/>
                <a:solidFill>
                  <a:schemeClr val="bg1"/>
                </a:solidFill>
                <a:effectLst>
                  <a:outerShdw blurRad="38100" dist="25400" dir="5400000" algn="ctr" rotWithShape="0">
                    <a:srgbClr val="6E747A">
                      <a:alpha val="43000"/>
                    </a:srgbClr>
                  </a:outerShdw>
                </a:effectLst>
                <a:latin typeface="Snell Roundhand" panose="02000603080000090004" pitchFamily="2" charset="77"/>
                <a:cs typeface="Times New Roman" panose="02020603050405020304" pitchFamily="18" charset="0"/>
              </a:rPr>
              <a:t>lập</a:t>
            </a:r>
            <a:r>
              <a:rPr lang="it-IT" altLang="vi-VN" sz="4800" b="1" cap="none" spc="0" dirty="0">
                <a:ln w="0"/>
                <a:solidFill>
                  <a:schemeClr val="bg1"/>
                </a:solidFill>
                <a:effectLst>
                  <a:outerShdw blurRad="38100" dist="25400" dir="5400000" algn="ctr" rotWithShape="0">
                    <a:srgbClr val="6E747A">
                      <a:alpha val="43000"/>
                    </a:srgbClr>
                  </a:outerShdw>
                </a:effectLst>
                <a:latin typeface="Snell Roundhand" panose="02000603080000090004" pitchFamily="2" charset="77"/>
                <a:cs typeface="Times New Roman" panose="02020603050405020304" pitchFamily="18" charset="0"/>
              </a:rPr>
              <a:t> </a:t>
            </a:r>
            <a:r>
              <a:rPr lang="it-IT" altLang="vi-VN" sz="4800" b="1" cap="none" spc="0" dirty="0" err="1">
                <a:ln w="0"/>
                <a:solidFill>
                  <a:schemeClr val="bg1"/>
                </a:solidFill>
                <a:effectLst>
                  <a:outerShdw blurRad="38100" dist="25400" dir="5400000" algn="ctr" rotWithShape="0">
                    <a:srgbClr val="6E747A">
                      <a:alpha val="43000"/>
                    </a:srgbClr>
                  </a:outerShdw>
                </a:effectLst>
                <a:latin typeface="Snell Roundhand" panose="02000603080000090004" pitchFamily="2" charset="77"/>
                <a:cs typeface="Times New Roman" panose="02020603050405020304" pitchFamily="18" charset="0"/>
              </a:rPr>
              <a:t>trên</a:t>
            </a:r>
            <a:r>
              <a:rPr lang="it-IT" altLang="vi-VN" sz="4800" b="1" cap="none" spc="0" dirty="0">
                <a:ln w="0"/>
                <a:solidFill>
                  <a:schemeClr val="bg1"/>
                </a:solidFill>
                <a:effectLst>
                  <a:outerShdw blurRad="38100" dist="25400" dir="5400000" algn="ctr" rotWithShape="0">
                    <a:srgbClr val="6E747A">
                      <a:alpha val="43000"/>
                    </a:srgbClr>
                  </a:outerShdw>
                </a:effectLst>
                <a:latin typeface="Snell Roundhand" panose="02000603080000090004" pitchFamily="2" charset="77"/>
                <a:cs typeface="Times New Roman" panose="02020603050405020304" pitchFamily="18" charset="0"/>
              </a:rPr>
              <a:t> </a:t>
            </a:r>
            <a:r>
              <a:rPr lang="it-IT" altLang="vi-VN" sz="4800" b="1" cap="none" spc="0" dirty="0" err="1">
                <a:ln w="0"/>
                <a:solidFill>
                  <a:schemeClr val="bg1"/>
                </a:solidFill>
                <a:effectLst>
                  <a:outerShdw blurRad="38100" dist="25400" dir="5400000" algn="ctr" rotWithShape="0">
                    <a:srgbClr val="6E747A">
                      <a:alpha val="43000"/>
                    </a:srgbClr>
                  </a:outerShdw>
                </a:effectLst>
                <a:latin typeface="Snell Roundhand" panose="02000603080000090004" pitchFamily="2" charset="77"/>
                <a:cs typeface="Times New Roman" panose="02020603050405020304" pitchFamily="18" charset="0"/>
              </a:rPr>
              <a:t>phạm</a:t>
            </a:r>
            <a:r>
              <a:rPr lang="it-IT" altLang="vi-VN" sz="4800" b="1" cap="none" spc="0" dirty="0">
                <a:ln w="0"/>
                <a:solidFill>
                  <a:schemeClr val="bg1"/>
                </a:solidFill>
                <a:effectLst>
                  <a:outerShdw blurRad="38100" dist="25400" dir="5400000" algn="ctr" rotWithShape="0">
                    <a:srgbClr val="6E747A">
                      <a:alpha val="43000"/>
                    </a:srgbClr>
                  </a:outerShdw>
                </a:effectLst>
                <a:latin typeface="Snell Roundhand" panose="02000603080000090004" pitchFamily="2" charset="77"/>
                <a:cs typeface="Times New Roman" panose="02020603050405020304" pitchFamily="18" charset="0"/>
              </a:rPr>
              <a:t> vi </a:t>
            </a:r>
            <a:r>
              <a:rPr lang="it-IT" altLang="vi-VN" sz="4800" b="1" cap="none" spc="0" dirty="0" err="1">
                <a:ln w="0"/>
                <a:solidFill>
                  <a:schemeClr val="bg1"/>
                </a:solidFill>
                <a:effectLst>
                  <a:outerShdw blurRad="38100" dist="25400" dir="5400000" algn="ctr" rotWithShape="0">
                    <a:srgbClr val="6E747A">
                      <a:alpha val="43000"/>
                    </a:srgbClr>
                  </a:outerShdw>
                </a:effectLst>
                <a:latin typeface="Snell Roundhand" panose="02000603080000090004" pitchFamily="2" charset="77"/>
                <a:cs typeface="Times New Roman" panose="02020603050405020304" pitchFamily="18" charset="0"/>
              </a:rPr>
              <a:t>thê</a:t>
            </a:r>
            <a:r>
              <a:rPr lang="it-IT" altLang="vi-VN" sz="4800" b="1" cap="none" spc="0" dirty="0">
                <a:ln w="0"/>
                <a:solidFill>
                  <a:schemeClr val="bg1"/>
                </a:solidFill>
                <a:effectLst>
                  <a:outerShdw blurRad="38100" dist="25400" dir="5400000" algn="ctr" rotWithShape="0">
                    <a:srgbClr val="6E747A">
                      <a:alpha val="43000"/>
                    </a:srgbClr>
                  </a:outerShdw>
                </a:effectLst>
                <a:latin typeface="Snell Roundhand" panose="02000603080000090004" pitchFamily="2" charset="77"/>
                <a:cs typeface="Times New Roman" panose="02020603050405020304" pitchFamily="18" charset="0"/>
              </a:rPr>
              <a:t>́ </a:t>
            </a:r>
            <a:r>
              <a:rPr lang="it-IT" altLang="vi-VN" sz="4800" b="1" cap="none" spc="0" dirty="0" err="1">
                <a:ln w="0"/>
                <a:solidFill>
                  <a:schemeClr val="bg1"/>
                </a:solidFill>
                <a:effectLst>
                  <a:outerShdw blurRad="38100" dist="25400" dir="5400000" algn="ctr" rotWithShape="0">
                    <a:srgbClr val="6E747A">
                      <a:alpha val="43000"/>
                    </a:srgbClr>
                  </a:outerShdw>
                </a:effectLst>
                <a:latin typeface="Snell Roundhand" panose="02000603080000090004" pitchFamily="2" charset="77"/>
                <a:cs typeface="Times New Roman" panose="02020603050405020304" pitchFamily="18" charset="0"/>
              </a:rPr>
              <a:t>giới</a:t>
            </a:r>
            <a:r>
              <a:rPr lang="it-IT" altLang="vi-VN" sz="4800" b="1" cap="none" spc="0" dirty="0">
                <a:ln w="0"/>
                <a:solidFill>
                  <a:schemeClr val="bg1"/>
                </a:solidFill>
                <a:effectLst>
                  <a:outerShdw blurRad="38100" dist="25400" dir="5400000" algn="ctr" rotWithShape="0">
                    <a:srgbClr val="6E747A">
                      <a:alpha val="43000"/>
                    </a:srgbClr>
                  </a:outerShdw>
                </a:effectLst>
                <a:latin typeface="Snell Roundhand" panose="02000603080000090004" pitchFamily="2" charset="77"/>
                <a:cs typeface="Times New Roman" panose="02020603050405020304" pitchFamily="18" charset="0"/>
              </a:rPr>
              <a:t> (t1)</a:t>
            </a:r>
            <a:endParaRPr lang="en-VN" sz="4800" b="1" cap="none" spc="0" dirty="0">
              <a:ln w="0"/>
              <a:solidFill>
                <a:schemeClr val="bg1"/>
              </a:solidFill>
              <a:effectLst>
                <a:outerShdw blurRad="38100" dist="25400" dir="5400000" algn="ctr" rotWithShape="0">
                  <a:srgbClr val="6E747A">
                    <a:alpha val="43000"/>
                  </a:srgbClr>
                </a:outerShdw>
              </a:effectLst>
              <a:latin typeface="Snell Roundhand" panose="02000603080000090004" pitchFamily="2" charset="77"/>
            </a:endParaRPr>
          </a:p>
        </p:txBody>
      </p:sp>
      <p:sp>
        <p:nvSpPr>
          <p:cNvPr id="14" name="Rectangle 13">
            <a:extLst>
              <a:ext uri="{FF2B5EF4-FFF2-40B4-BE49-F238E27FC236}">
                <a16:creationId xmlns:a16="http://schemas.microsoft.com/office/drawing/2014/main" id="{866DB0B8-3DB7-7D4A-81F0-BA70BB0CC280}"/>
              </a:ext>
            </a:extLst>
          </p:cNvPr>
          <p:cNvSpPr/>
          <p:nvPr/>
        </p:nvSpPr>
        <p:spPr>
          <a:xfrm>
            <a:off x="3657600" y="641687"/>
            <a:ext cx="2323073" cy="1015663"/>
          </a:xfrm>
          <a:prstGeom prst="rect">
            <a:avLst/>
          </a:prstGeom>
          <a:noFill/>
        </p:spPr>
        <p:txBody>
          <a:bodyPr wrap="none" lIns="91440" tIns="45720" rIns="91440" bIns="45720">
            <a:spAutoFit/>
          </a:bodyPr>
          <a:lstStyle/>
          <a:p>
            <a:pPr algn="ctr"/>
            <a:r>
              <a:rPr lang="it-IT" altLang="vi-VN" sz="6000" b="1"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BÀI 3 </a:t>
            </a:r>
            <a:endParaRPr lang="en-VN" sz="6000" b="1"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490220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8)">
                                      <p:cBhvr>
                                        <p:cTn id="7" dur="750"/>
                                        <p:tgtEl>
                                          <p:spTgt spid="14"/>
                                        </p:tgtEl>
                                      </p:cBhvr>
                                    </p:animEffect>
                                  </p:childTnLst>
                                </p:cTn>
                              </p:par>
                              <p:par>
                                <p:cTn id="8" presetID="45" presetClass="entr" presetSubtype="0" repeatCount="2000" fill="hold" grpId="1"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0"/>
                                        <p:tgtEl>
                                          <p:spTgt spid="14"/>
                                        </p:tgtEl>
                                      </p:cBhvr>
                                    </p:animEffect>
                                    <p:anim calcmode="lin" valueType="num">
                                      <p:cBhvr>
                                        <p:cTn id="11" dur="5000" fill="hold"/>
                                        <p:tgtEl>
                                          <p:spTgt spid="14"/>
                                        </p:tgtEl>
                                        <p:attrNameLst>
                                          <p:attrName>ppt_w</p:attrName>
                                        </p:attrNameLst>
                                      </p:cBhvr>
                                      <p:tavLst>
                                        <p:tav tm="0" fmla="#ppt_w*sin(2.5*pi*$)">
                                          <p:val>
                                            <p:fltVal val="0"/>
                                          </p:val>
                                        </p:tav>
                                        <p:tav tm="100000">
                                          <p:val>
                                            <p:fltVal val="1"/>
                                          </p:val>
                                        </p:tav>
                                      </p:tavLst>
                                    </p:anim>
                                    <p:anim calcmode="lin" valueType="num">
                                      <p:cBhvr>
                                        <p:cTn id="12" dur="5000" fill="hold"/>
                                        <p:tgtEl>
                                          <p:spTgt spid="14"/>
                                        </p:tgtEl>
                                        <p:attrNameLst>
                                          <p:attrName>ppt_h</p:attrName>
                                        </p:attrNameLst>
                                      </p:cBhvr>
                                      <p:tavLst>
                                        <p:tav tm="0">
                                          <p:val>
                                            <p:strVal val="#ppt_h"/>
                                          </p:val>
                                        </p:tav>
                                        <p:tav tm="100000">
                                          <p:val>
                                            <p:strVal val="#ppt_h"/>
                                          </p:val>
                                        </p:tav>
                                      </p:tavLst>
                                    </p:anim>
                                  </p:childTnLst>
                                </p:cTn>
                              </p:par>
                              <p:par>
                                <p:cTn id="13" presetID="38" presetClass="entr" presetSubtype="0" accel="50000" fill="hold" grpId="0" nodeType="withEffect">
                                  <p:stCondLst>
                                    <p:cond delay="0"/>
                                  </p:stCondLst>
                                  <p:iterate type="lt">
                                    <p:tmPct val="48911"/>
                                  </p:iterate>
                                  <p:childTnLst>
                                    <p:set>
                                      <p:cBhvr>
                                        <p:cTn id="14" dur="1" fill="hold">
                                          <p:stCondLst>
                                            <p:cond delay="0"/>
                                          </p:stCondLst>
                                        </p:cTn>
                                        <p:tgtEl>
                                          <p:spTgt spid="13"/>
                                        </p:tgtEl>
                                        <p:attrNameLst>
                                          <p:attrName>style.visibility</p:attrName>
                                        </p:attrNameLst>
                                      </p:cBhvr>
                                      <p:to>
                                        <p:strVal val="visible"/>
                                      </p:to>
                                    </p:set>
                                    <p:set>
                                      <p:cBhvr>
                                        <p:cTn id="15" dur="89" fill="hold">
                                          <p:stCondLst>
                                            <p:cond delay="0"/>
                                          </p:stCondLst>
                                        </p:cTn>
                                        <p:tgtEl>
                                          <p:spTgt spid="13"/>
                                        </p:tgtEl>
                                        <p:attrNameLst>
                                          <p:attrName>style.rotation</p:attrName>
                                        </p:attrNameLst>
                                      </p:cBhvr>
                                      <p:to>
                                        <p:strVal val="-45.0"/>
                                      </p:to>
                                    </p:set>
                                    <p:anim calcmode="lin" valueType="num">
                                      <p:cBhvr>
                                        <p:cTn id="16" dur="89" fill="hold">
                                          <p:stCondLst>
                                            <p:cond delay="89"/>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17" dur="89"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18" dur="2" decel="50000" autoRev="1" fill="hold">
                                          <p:stCondLst>
                                            <p:cond delay="89"/>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19" dur="1" fill="hold">
                                          <p:stCondLst>
                                            <p:cond delay="199"/>
                                          </p:stCondLst>
                                        </p:cTn>
                                        <p:tgtEl>
                                          <p:spTgt spid="13"/>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C7832A-47B1-594C-A965-A4A421CEDD90}"/>
              </a:ext>
            </a:extLst>
          </p:cNvPr>
          <p:cNvSpPr/>
          <p:nvPr/>
        </p:nvSpPr>
        <p:spPr>
          <a:xfrm>
            <a:off x="252502" y="438150"/>
            <a:ext cx="8638995" cy="646331"/>
          </a:xfrm>
          <a:prstGeom prst="rect">
            <a:avLst/>
          </a:prstGeom>
        </p:spPr>
        <p:txBody>
          <a:bodyPr wrap="square">
            <a:spAutoFit/>
          </a:bodyPr>
          <a:lstStyle/>
          <a:p>
            <a:pPr algn="ctr">
              <a:spcBef>
                <a:spcPct val="0"/>
              </a:spcBef>
              <a:buClrTx/>
              <a:buFontTx/>
              <a:buNone/>
            </a:pPr>
            <a:r>
              <a:rPr lang="en-US" altLang="vi-VN" sz="3600" b="1" dirty="0">
                <a:solidFill>
                  <a:schemeClr val="bg2"/>
                </a:solidFill>
                <a:latin typeface="Snell Roundhand" panose="02000603080000090004" pitchFamily="2" charset="77"/>
              </a:rPr>
              <a:t>3. </a:t>
            </a:r>
            <a:r>
              <a:rPr lang="en-US" altLang="vi-VN" sz="3600" b="1" dirty="0" err="1">
                <a:solidFill>
                  <a:schemeClr val="bg2"/>
                </a:solidFill>
                <a:latin typeface="Snell Roundhand" panose="02000603080000090004" pitchFamily="2" charset="77"/>
              </a:rPr>
              <a:t>Hệ</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quả</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của</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cuộc</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cách</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mạng</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công</a:t>
            </a:r>
            <a:r>
              <a:rPr lang="en-US" altLang="vi-VN" sz="3600" b="1" dirty="0">
                <a:solidFill>
                  <a:schemeClr val="bg2"/>
                </a:solidFill>
                <a:latin typeface="Snell Roundhand" panose="02000603080000090004" pitchFamily="2" charset="77"/>
              </a:rPr>
              <a:t> </a:t>
            </a:r>
            <a:r>
              <a:rPr lang="en-US" altLang="vi-VN" sz="3600" b="1" dirty="0" err="1">
                <a:solidFill>
                  <a:schemeClr val="bg2"/>
                </a:solidFill>
                <a:latin typeface="Snell Roundhand" panose="02000603080000090004" pitchFamily="2" charset="77"/>
              </a:rPr>
              <a:t>nghiệp</a:t>
            </a:r>
            <a:endParaRPr lang="en-US" altLang="vi-VN" sz="3600" b="1" dirty="0">
              <a:solidFill>
                <a:schemeClr val="bg2"/>
              </a:solidFill>
              <a:latin typeface="Snell Roundhand" panose="02000603080000090004" pitchFamily="2" charset="77"/>
            </a:endParaRPr>
          </a:p>
        </p:txBody>
      </p:sp>
      <p:sp>
        <p:nvSpPr>
          <p:cNvPr id="5" name="Rectangle 4">
            <a:extLst>
              <a:ext uri="{FF2B5EF4-FFF2-40B4-BE49-F238E27FC236}">
                <a16:creationId xmlns:a16="http://schemas.microsoft.com/office/drawing/2014/main" id="{B1F128BA-B82C-AD44-84D4-F326F41F0766}"/>
              </a:ext>
            </a:extLst>
          </p:cNvPr>
          <p:cNvSpPr/>
          <p:nvPr/>
        </p:nvSpPr>
        <p:spPr>
          <a:xfrm>
            <a:off x="673100" y="2777093"/>
            <a:ext cx="2100255" cy="523220"/>
          </a:xfrm>
          <a:prstGeom prst="rect">
            <a:avLst/>
          </a:prstGeom>
        </p:spPr>
        <p:txBody>
          <a:bodyPr wrap="none">
            <a:spAutoFit/>
          </a:bodyPr>
          <a:lstStyle/>
          <a:p>
            <a:r>
              <a:rPr lang="en-US" altLang="vi-VN" sz="2800" b="1" dirty="0">
                <a:solidFill>
                  <a:srgbClr val="000099"/>
                </a:solidFill>
                <a:latin typeface="Times New Roman" panose="02020603050405020304" pitchFamily="18" charset="0"/>
              </a:rPr>
              <a:t>*</a:t>
            </a:r>
            <a:r>
              <a:rPr lang="en-US" altLang="vi-VN" sz="2800" b="1" u="sng" dirty="0" err="1">
                <a:solidFill>
                  <a:srgbClr val="000099"/>
                </a:solidFill>
                <a:latin typeface="Times New Roman" panose="02020603050405020304" pitchFamily="18" charset="0"/>
              </a:rPr>
              <a:t>Về</a:t>
            </a:r>
            <a:r>
              <a:rPr lang="en-US" altLang="vi-VN" sz="2800" b="1" u="sng" dirty="0">
                <a:solidFill>
                  <a:srgbClr val="000099"/>
                </a:solidFill>
                <a:latin typeface="Times New Roman" panose="02020603050405020304" pitchFamily="18" charset="0"/>
              </a:rPr>
              <a:t> </a:t>
            </a:r>
            <a:r>
              <a:rPr lang="en-US" altLang="vi-VN" sz="2800" b="1" u="sng" dirty="0" err="1">
                <a:solidFill>
                  <a:srgbClr val="000099"/>
                </a:solidFill>
                <a:latin typeface="Times New Roman" panose="02020603050405020304" pitchFamily="18" charset="0"/>
              </a:rPr>
              <a:t>xã</a:t>
            </a:r>
            <a:r>
              <a:rPr lang="en-US" altLang="vi-VN" sz="2800" b="1" u="sng" dirty="0">
                <a:solidFill>
                  <a:srgbClr val="000099"/>
                </a:solidFill>
                <a:latin typeface="Times New Roman" panose="02020603050405020304" pitchFamily="18" charset="0"/>
              </a:rPr>
              <a:t> </a:t>
            </a:r>
            <a:r>
              <a:rPr lang="en-US" altLang="vi-VN" sz="2800" b="1" u="sng" dirty="0" err="1">
                <a:solidFill>
                  <a:srgbClr val="000099"/>
                </a:solidFill>
                <a:latin typeface="Times New Roman" panose="02020603050405020304" pitchFamily="18" charset="0"/>
              </a:rPr>
              <a:t>hội</a:t>
            </a:r>
            <a:r>
              <a:rPr lang="en-US" altLang="vi-VN" sz="2800" b="1" dirty="0">
                <a:solidFill>
                  <a:srgbClr val="000099"/>
                </a:solidFill>
                <a:latin typeface="Times New Roman" panose="02020603050405020304" pitchFamily="18" charset="0"/>
              </a:rPr>
              <a:t> : </a:t>
            </a:r>
            <a:endParaRPr lang="en-VN" sz="1600" dirty="0"/>
          </a:p>
        </p:txBody>
      </p:sp>
      <p:sp>
        <p:nvSpPr>
          <p:cNvPr id="6" name="Rectangle 5">
            <a:extLst>
              <a:ext uri="{FF2B5EF4-FFF2-40B4-BE49-F238E27FC236}">
                <a16:creationId xmlns:a16="http://schemas.microsoft.com/office/drawing/2014/main" id="{1D3F1B5B-6F41-9547-A431-D40788279E2E}"/>
              </a:ext>
            </a:extLst>
          </p:cNvPr>
          <p:cNvSpPr/>
          <p:nvPr/>
        </p:nvSpPr>
        <p:spPr>
          <a:xfrm>
            <a:off x="612614" y="3399573"/>
            <a:ext cx="8077200" cy="830997"/>
          </a:xfrm>
          <a:prstGeom prst="rect">
            <a:avLst/>
          </a:prstGeom>
        </p:spPr>
        <p:txBody>
          <a:bodyPr wrap="square">
            <a:spAutoFit/>
          </a:bodyPr>
          <a:lstStyle/>
          <a:p>
            <a:pPr lvl="0">
              <a:spcBef>
                <a:spcPct val="0"/>
              </a:spcBef>
              <a:buClrTx/>
            </a:pPr>
            <a:r>
              <a:rPr lang="en-US" altLang="vi-VN" sz="2400" dirty="0" err="1">
                <a:solidFill>
                  <a:srgbClr val="C00000"/>
                </a:solidFill>
                <a:latin typeface="Times New Roman" panose="02020603050405020304" pitchFamily="18" charset="0"/>
              </a:rPr>
              <a:t>Hình</a:t>
            </a:r>
            <a:r>
              <a:rPr lang="en-US" altLang="vi-VN" sz="2400" dirty="0">
                <a:solidFill>
                  <a:srgbClr val="C00000"/>
                </a:solidFill>
                <a:latin typeface="Times New Roman" panose="02020603050405020304" pitchFamily="18" charset="0"/>
              </a:rPr>
              <a:t> </a:t>
            </a:r>
            <a:r>
              <a:rPr lang="en-US" altLang="vi-VN" sz="2400" dirty="0" err="1">
                <a:solidFill>
                  <a:srgbClr val="C00000"/>
                </a:solidFill>
                <a:latin typeface="Times New Roman" panose="02020603050405020304" pitchFamily="18" charset="0"/>
              </a:rPr>
              <a:t>thành</a:t>
            </a:r>
            <a:r>
              <a:rPr lang="en-US" altLang="vi-VN" sz="2400" dirty="0">
                <a:solidFill>
                  <a:srgbClr val="C00000"/>
                </a:solidFill>
                <a:latin typeface="Times New Roman" panose="02020603050405020304" pitchFamily="18" charset="0"/>
              </a:rPr>
              <a:t> </a:t>
            </a:r>
            <a:r>
              <a:rPr lang="en-US" altLang="vi-VN" sz="2400" dirty="0" err="1">
                <a:solidFill>
                  <a:srgbClr val="C00000"/>
                </a:solidFill>
                <a:latin typeface="Times New Roman" panose="02020603050405020304" pitchFamily="18" charset="0"/>
              </a:rPr>
              <a:t>hai</a:t>
            </a:r>
            <a:r>
              <a:rPr lang="en-US" altLang="vi-VN" sz="2400" dirty="0">
                <a:solidFill>
                  <a:srgbClr val="C00000"/>
                </a:solidFill>
                <a:latin typeface="Times New Roman" panose="02020603050405020304" pitchFamily="18" charset="0"/>
              </a:rPr>
              <a:t> </a:t>
            </a:r>
            <a:r>
              <a:rPr lang="en-US" altLang="vi-VN" sz="2400" dirty="0" err="1">
                <a:solidFill>
                  <a:srgbClr val="C00000"/>
                </a:solidFill>
                <a:latin typeface="Times New Roman" panose="02020603050405020304" pitchFamily="18" charset="0"/>
              </a:rPr>
              <a:t>giai</a:t>
            </a:r>
            <a:r>
              <a:rPr lang="en-US" altLang="vi-VN" sz="2400" dirty="0">
                <a:solidFill>
                  <a:srgbClr val="C00000"/>
                </a:solidFill>
                <a:latin typeface="Times New Roman" panose="02020603050405020304" pitchFamily="18" charset="0"/>
              </a:rPr>
              <a:t> </a:t>
            </a:r>
            <a:r>
              <a:rPr lang="en-US" altLang="vi-VN" sz="2400" dirty="0" err="1">
                <a:solidFill>
                  <a:srgbClr val="C00000"/>
                </a:solidFill>
                <a:latin typeface="Times New Roman" panose="02020603050405020304" pitchFamily="18" charset="0"/>
              </a:rPr>
              <a:t>cấp</a:t>
            </a:r>
            <a:r>
              <a:rPr lang="en-US" altLang="vi-VN" sz="2400" dirty="0">
                <a:solidFill>
                  <a:srgbClr val="C00000"/>
                </a:solidFill>
                <a:latin typeface="Times New Roman" panose="02020603050405020304" pitchFamily="18" charset="0"/>
              </a:rPr>
              <a:t> </a:t>
            </a:r>
            <a:r>
              <a:rPr lang="en-US" altLang="vi-VN" sz="2400" dirty="0" err="1">
                <a:solidFill>
                  <a:srgbClr val="C00000"/>
                </a:solidFill>
                <a:latin typeface="Times New Roman" panose="02020603050405020304" pitchFamily="18" charset="0"/>
              </a:rPr>
              <a:t>cơ</a:t>
            </a:r>
            <a:r>
              <a:rPr lang="en-US" altLang="vi-VN" sz="2400" dirty="0">
                <a:solidFill>
                  <a:srgbClr val="C00000"/>
                </a:solidFill>
                <a:latin typeface="Times New Roman" panose="02020603050405020304" pitchFamily="18" charset="0"/>
              </a:rPr>
              <a:t> </a:t>
            </a:r>
            <a:r>
              <a:rPr lang="en-US" altLang="vi-VN" sz="2400" dirty="0" err="1">
                <a:solidFill>
                  <a:srgbClr val="C00000"/>
                </a:solidFill>
                <a:latin typeface="Times New Roman" panose="02020603050405020304" pitchFamily="18" charset="0"/>
              </a:rPr>
              <a:t>bản</a:t>
            </a:r>
            <a:r>
              <a:rPr lang="en-US" altLang="vi-VN" sz="2400" dirty="0">
                <a:solidFill>
                  <a:srgbClr val="C00000"/>
                </a:solidFill>
                <a:latin typeface="Times New Roman" panose="02020603050405020304" pitchFamily="18" charset="0"/>
              </a:rPr>
              <a:t> : </a:t>
            </a:r>
            <a:r>
              <a:rPr lang="en-US" altLang="vi-VN" sz="2400" dirty="0" err="1">
                <a:solidFill>
                  <a:srgbClr val="C00000"/>
                </a:solidFill>
                <a:latin typeface="Times New Roman" panose="02020603050405020304" pitchFamily="18" charset="0"/>
              </a:rPr>
              <a:t>Giai</a:t>
            </a:r>
            <a:r>
              <a:rPr lang="en-US" altLang="vi-VN" sz="2400" dirty="0">
                <a:solidFill>
                  <a:srgbClr val="C00000"/>
                </a:solidFill>
                <a:latin typeface="Times New Roman" panose="02020603050405020304" pitchFamily="18" charset="0"/>
              </a:rPr>
              <a:t> </a:t>
            </a:r>
            <a:r>
              <a:rPr lang="en-US" altLang="vi-VN" sz="2400" dirty="0" err="1">
                <a:solidFill>
                  <a:srgbClr val="C00000"/>
                </a:solidFill>
                <a:latin typeface="Times New Roman" panose="02020603050405020304" pitchFamily="18" charset="0"/>
              </a:rPr>
              <a:t>cấp</a:t>
            </a:r>
            <a:r>
              <a:rPr lang="en-US" altLang="vi-VN" sz="2400" dirty="0">
                <a:solidFill>
                  <a:srgbClr val="C00000"/>
                </a:solidFill>
                <a:latin typeface="Times New Roman" panose="02020603050405020304" pitchFamily="18" charset="0"/>
              </a:rPr>
              <a:t> </a:t>
            </a:r>
            <a:r>
              <a:rPr lang="en-US" altLang="vi-VN" sz="2400" dirty="0" err="1">
                <a:solidFill>
                  <a:srgbClr val="C00000"/>
                </a:solidFill>
                <a:latin typeface="Times New Roman" panose="02020603050405020304" pitchFamily="18" charset="0"/>
              </a:rPr>
              <a:t>tư</a:t>
            </a:r>
            <a:r>
              <a:rPr lang="en-US" altLang="vi-VN" sz="2400" dirty="0">
                <a:solidFill>
                  <a:srgbClr val="C00000"/>
                </a:solidFill>
                <a:latin typeface="Times New Roman" panose="02020603050405020304" pitchFamily="18" charset="0"/>
              </a:rPr>
              <a:t> </a:t>
            </a:r>
            <a:r>
              <a:rPr lang="en-US" altLang="vi-VN" sz="2400" dirty="0" err="1">
                <a:solidFill>
                  <a:srgbClr val="C00000"/>
                </a:solidFill>
                <a:latin typeface="Times New Roman" panose="02020603050405020304" pitchFamily="18" charset="0"/>
              </a:rPr>
              <a:t>sản</a:t>
            </a:r>
            <a:r>
              <a:rPr lang="en-US" altLang="vi-VN" sz="2400" dirty="0">
                <a:solidFill>
                  <a:srgbClr val="C00000"/>
                </a:solidFill>
                <a:latin typeface="Times New Roman" panose="02020603050405020304" pitchFamily="18" charset="0"/>
              </a:rPr>
              <a:t> </a:t>
            </a:r>
            <a:r>
              <a:rPr lang="en-US" altLang="vi-VN" sz="2400" dirty="0" err="1">
                <a:solidFill>
                  <a:srgbClr val="C00000"/>
                </a:solidFill>
                <a:latin typeface="Times New Roman" panose="02020603050405020304" pitchFamily="18" charset="0"/>
              </a:rPr>
              <a:t>và</a:t>
            </a:r>
            <a:r>
              <a:rPr lang="en-US" altLang="vi-VN" sz="2400" dirty="0">
                <a:solidFill>
                  <a:srgbClr val="C00000"/>
                </a:solidFill>
                <a:latin typeface="Times New Roman" panose="02020603050405020304" pitchFamily="18" charset="0"/>
              </a:rPr>
              <a:t> </a:t>
            </a:r>
            <a:r>
              <a:rPr lang="en-US" altLang="vi-VN" sz="2400" dirty="0" err="1">
                <a:solidFill>
                  <a:srgbClr val="C00000"/>
                </a:solidFill>
                <a:latin typeface="Times New Roman" panose="02020603050405020304" pitchFamily="18" charset="0"/>
              </a:rPr>
              <a:t>giai</a:t>
            </a:r>
            <a:r>
              <a:rPr lang="en-US" altLang="vi-VN" sz="2400" dirty="0">
                <a:solidFill>
                  <a:srgbClr val="C00000"/>
                </a:solidFill>
                <a:latin typeface="Times New Roman" panose="02020603050405020304" pitchFamily="18" charset="0"/>
              </a:rPr>
              <a:t> </a:t>
            </a:r>
            <a:r>
              <a:rPr lang="en-US" altLang="vi-VN" sz="2400" dirty="0" err="1">
                <a:solidFill>
                  <a:srgbClr val="C00000"/>
                </a:solidFill>
                <a:latin typeface="Times New Roman" panose="02020603050405020304" pitchFamily="18" charset="0"/>
              </a:rPr>
              <a:t>cấp</a:t>
            </a:r>
            <a:r>
              <a:rPr lang="en-US" altLang="vi-VN" sz="2400" dirty="0">
                <a:solidFill>
                  <a:srgbClr val="C00000"/>
                </a:solidFill>
                <a:latin typeface="Times New Roman" panose="02020603050405020304" pitchFamily="18" charset="0"/>
              </a:rPr>
              <a:t> </a:t>
            </a:r>
            <a:r>
              <a:rPr lang="en-US" altLang="vi-VN" sz="2400" dirty="0" err="1">
                <a:solidFill>
                  <a:srgbClr val="C00000"/>
                </a:solidFill>
                <a:latin typeface="Times New Roman" panose="02020603050405020304" pitchFamily="18" charset="0"/>
              </a:rPr>
              <a:t>vô</a:t>
            </a:r>
            <a:r>
              <a:rPr lang="en-US" altLang="vi-VN" sz="2400" dirty="0">
                <a:solidFill>
                  <a:srgbClr val="C00000"/>
                </a:solidFill>
                <a:latin typeface="Times New Roman" panose="02020603050405020304" pitchFamily="18" charset="0"/>
              </a:rPr>
              <a:t> </a:t>
            </a:r>
            <a:r>
              <a:rPr lang="en-US" altLang="vi-VN" sz="2400" dirty="0" err="1">
                <a:solidFill>
                  <a:srgbClr val="C00000"/>
                </a:solidFill>
                <a:latin typeface="Times New Roman" panose="02020603050405020304" pitchFamily="18" charset="0"/>
              </a:rPr>
              <a:t>sản</a:t>
            </a:r>
            <a:r>
              <a:rPr lang="en-US" altLang="vi-VN" sz="2400" dirty="0">
                <a:solidFill>
                  <a:srgbClr val="C00000"/>
                </a:solidFill>
                <a:latin typeface="Times New Roman" panose="02020603050405020304" pitchFamily="18" charset="0"/>
              </a:rPr>
              <a:t>.</a:t>
            </a:r>
          </a:p>
        </p:txBody>
      </p:sp>
      <p:sp>
        <p:nvSpPr>
          <p:cNvPr id="7" name="Rectangle 6">
            <a:extLst>
              <a:ext uri="{FF2B5EF4-FFF2-40B4-BE49-F238E27FC236}">
                <a16:creationId xmlns:a16="http://schemas.microsoft.com/office/drawing/2014/main" id="{074A39A2-5F4E-B547-AD12-01441518A8C9}"/>
              </a:ext>
            </a:extLst>
          </p:cNvPr>
          <p:cNvSpPr/>
          <p:nvPr/>
        </p:nvSpPr>
        <p:spPr>
          <a:xfrm>
            <a:off x="574514" y="1555749"/>
            <a:ext cx="2331087" cy="523220"/>
          </a:xfrm>
          <a:prstGeom prst="rect">
            <a:avLst/>
          </a:prstGeom>
        </p:spPr>
        <p:txBody>
          <a:bodyPr wrap="none">
            <a:spAutoFit/>
          </a:bodyPr>
          <a:lstStyle/>
          <a:p>
            <a:r>
              <a:rPr lang="en-US" altLang="vi-VN" sz="2800" b="1" dirty="0">
                <a:solidFill>
                  <a:srgbClr val="000099"/>
                </a:solidFill>
                <a:latin typeface="Times New Roman" panose="02020603050405020304" pitchFamily="18" charset="0"/>
              </a:rPr>
              <a:t>* </a:t>
            </a:r>
            <a:r>
              <a:rPr lang="en-US" altLang="vi-VN" sz="2800" b="1" u="sng" dirty="0" err="1">
                <a:solidFill>
                  <a:srgbClr val="000099"/>
                </a:solidFill>
                <a:latin typeface="Times New Roman" panose="02020603050405020304" pitchFamily="18" charset="0"/>
              </a:rPr>
              <a:t>Về</a:t>
            </a:r>
            <a:r>
              <a:rPr lang="en-US" altLang="vi-VN" sz="2800" b="1" u="sng" dirty="0">
                <a:solidFill>
                  <a:srgbClr val="000099"/>
                </a:solidFill>
                <a:latin typeface="Times New Roman" panose="02020603050405020304" pitchFamily="18" charset="0"/>
              </a:rPr>
              <a:t> </a:t>
            </a:r>
            <a:r>
              <a:rPr lang="en-US" altLang="vi-VN" sz="2800" b="1" u="sng" dirty="0" err="1">
                <a:solidFill>
                  <a:srgbClr val="000099"/>
                </a:solidFill>
                <a:latin typeface="Times New Roman" panose="02020603050405020304" pitchFamily="18" charset="0"/>
              </a:rPr>
              <a:t>kinh</a:t>
            </a:r>
            <a:r>
              <a:rPr lang="en-US" altLang="vi-VN" sz="2800" b="1" u="sng" dirty="0">
                <a:solidFill>
                  <a:srgbClr val="000099"/>
                </a:solidFill>
                <a:latin typeface="Times New Roman" panose="02020603050405020304" pitchFamily="18" charset="0"/>
              </a:rPr>
              <a:t> </a:t>
            </a:r>
            <a:r>
              <a:rPr lang="en-US" altLang="vi-VN" sz="2800" b="1" u="sng" dirty="0" err="1">
                <a:solidFill>
                  <a:srgbClr val="000099"/>
                </a:solidFill>
                <a:latin typeface="Times New Roman" panose="02020603050405020304" pitchFamily="18" charset="0"/>
              </a:rPr>
              <a:t>tế</a:t>
            </a:r>
            <a:r>
              <a:rPr lang="en-US" altLang="vi-VN" sz="2800" b="1" dirty="0">
                <a:solidFill>
                  <a:srgbClr val="000099"/>
                </a:solidFill>
                <a:latin typeface="Times New Roman" panose="02020603050405020304" pitchFamily="18" charset="0"/>
              </a:rPr>
              <a:t> : </a:t>
            </a:r>
            <a:endParaRPr lang="en-VN" sz="1600" dirty="0"/>
          </a:p>
        </p:txBody>
      </p:sp>
      <p:sp>
        <p:nvSpPr>
          <p:cNvPr id="8" name="Rectangle 7">
            <a:extLst>
              <a:ext uri="{FF2B5EF4-FFF2-40B4-BE49-F238E27FC236}">
                <a16:creationId xmlns:a16="http://schemas.microsoft.com/office/drawing/2014/main" id="{FDF83225-5A40-E045-9566-6257DD738BAA}"/>
              </a:ext>
            </a:extLst>
          </p:cNvPr>
          <p:cNvSpPr/>
          <p:nvPr/>
        </p:nvSpPr>
        <p:spPr>
          <a:xfrm>
            <a:off x="673100" y="2154613"/>
            <a:ext cx="7086600" cy="461665"/>
          </a:xfrm>
          <a:prstGeom prst="rect">
            <a:avLst/>
          </a:prstGeom>
        </p:spPr>
        <p:txBody>
          <a:bodyPr wrap="square">
            <a:spAutoFit/>
          </a:bodyPr>
          <a:lstStyle/>
          <a:p>
            <a:pPr lvl="0">
              <a:spcBef>
                <a:spcPct val="0"/>
              </a:spcBef>
              <a:buClrTx/>
            </a:pPr>
            <a:r>
              <a:rPr lang="en-US" altLang="vi-VN" sz="2400" dirty="0" err="1">
                <a:solidFill>
                  <a:srgbClr val="C00000"/>
                </a:solidFill>
                <a:latin typeface="Times New Roman" panose="02020603050405020304" pitchFamily="18" charset="0"/>
              </a:rPr>
              <a:t>Nhiều</a:t>
            </a:r>
            <a:r>
              <a:rPr lang="en-US" altLang="vi-VN" sz="2400" dirty="0">
                <a:solidFill>
                  <a:srgbClr val="C00000"/>
                </a:solidFill>
                <a:latin typeface="Times New Roman" panose="02020603050405020304" pitchFamily="18" charset="0"/>
              </a:rPr>
              <a:t> </a:t>
            </a:r>
            <a:r>
              <a:rPr lang="en-US" altLang="vi-VN" sz="2400" dirty="0" err="1">
                <a:solidFill>
                  <a:srgbClr val="C00000"/>
                </a:solidFill>
                <a:latin typeface="Times New Roman" panose="02020603050405020304" pitchFamily="18" charset="0"/>
              </a:rPr>
              <a:t>khu</a:t>
            </a:r>
            <a:r>
              <a:rPr lang="en-US" altLang="vi-VN" sz="2400" dirty="0">
                <a:solidFill>
                  <a:srgbClr val="C00000"/>
                </a:solidFill>
                <a:latin typeface="Times New Roman" panose="02020603050405020304" pitchFamily="18" charset="0"/>
              </a:rPr>
              <a:t> </a:t>
            </a:r>
            <a:r>
              <a:rPr lang="en-US" altLang="vi-VN" sz="2400" dirty="0" err="1">
                <a:solidFill>
                  <a:srgbClr val="C00000"/>
                </a:solidFill>
                <a:latin typeface="Times New Roman" panose="02020603050405020304" pitchFamily="18" charset="0"/>
              </a:rPr>
              <a:t>công</a:t>
            </a:r>
            <a:r>
              <a:rPr lang="en-US" altLang="vi-VN" sz="2400" dirty="0">
                <a:solidFill>
                  <a:srgbClr val="C00000"/>
                </a:solidFill>
                <a:latin typeface="Times New Roman" panose="02020603050405020304" pitchFamily="18" charset="0"/>
              </a:rPr>
              <a:t> </a:t>
            </a:r>
            <a:r>
              <a:rPr lang="en-US" altLang="vi-VN" sz="2400" dirty="0" err="1">
                <a:solidFill>
                  <a:srgbClr val="C00000"/>
                </a:solidFill>
                <a:latin typeface="Times New Roman" panose="02020603050405020304" pitchFamily="18" charset="0"/>
              </a:rPr>
              <a:t>nghiệp</a:t>
            </a:r>
            <a:r>
              <a:rPr lang="en-US" altLang="vi-VN" sz="2400" dirty="0">
                <a:solidFill>
                  <a:srgbClr val="C00000"/>
                </a:solidFill>
                <a:latin typeface="Times New Roman" panose="02020603050405020304" pitchFamily="18" charset="0"/>
              </a:rPr>
              <a:t> </a:t>
            </a:r>
            <a:r>
              <a:rPr lang="en-US" altLang="vi-VN" sz="2400" dirty="0" err="1">
                <a:solidFill>
                  <a:srgbClr val="C00000"/>
                </a:solidFill>
                <a:latin typeface="Times New Roman" panose="02020603050405020304" pitchFamily="18" charset="0"/>
              </a:rPr>
              <a:t>lớn</a:t>
            </a:r>
            <a:r>
              <a:rPr lang="en-US" altLang="vi-VN" sz="2400" dirty="0">
                <a:solidFill>
                  <a:srgbClr val="C00000"/>
                </a:solidFill>
                <a:latin typeface="Times New Roman" panose="02020603050405020304" pitchFamily="18" charset="0"/>
              </a:rPr>
              <a:t>, </a:t>
            </a:r>
            <a:r>
              <a:rPr lang="en-US" altLang="vi-VN" sz="2400" dirty="0" err="1">
                <a:solidFill>
                  <a:srgbClr val="C00000"/>
                </a:solidFill>
                <a:latin typeface="Times New Roman" panose="02020603050405020304" pitchFamily="18" charset="0"/>
              </a:rPr>
              <a:t>nhiều</a:t>
            </a:r>
            <a:r>
              <a:rPr lang="en-US" altLang="vi-VN" sz="2400" dirty="0">
                <a:solidFill>
                  <a:srgbClr val="C00000"/>
                </a:solidFill>
                <a:latin typeface="Times New Roman" panose="02020603050405020304" pitchFamily="18" charset="0"/>
              </a:rPr>
              <a:t> </a:t>
            </a:r>
            <a:r>
              <a:rPr lang="en-US" altLang="vi-VN" sz="2400" dirty="0" err="1">
                <a:solidFill>
                  <a:srgbClr val="C00000"/>
                </a:solidFill>
                <a:latin typeface="Times New Roman" panose="02020603050405020304" pitchFamily="18" charset="0"/>
              </a:rPr>
              <a:t>thànhphố</a:t>
            </a:r>
            <a:r>
              <a:rPr lang="en-US" altLang="vi-VN" sz="2400" dirty="0">
                <a:solidFill>
                  <a:srgbClr val="C00000"/>
                </a:solidFill>
                <a:latin typeface="Times New Roman" panose="02020603050405020304" pitchFamily="18" charset="0"/>
              </a:rPr>
              <a:t> </a:t>
            </a:r>
            <a:r>
              <a:rPr lang="en-US" altLang="vi-VN" sz="2400" dirty="0" err="1">
                <a:solidFill>
                  <a:srgbClr val="C00000"/>
                </a:solidFill>
                <a:latin typeface="Times New Roman" panose="02020603050405020304" pitchFamily="18" charset="0"/>
              </a:rPr>
              <a:t>mọc</a:t>
            </a:r>
            <a:r>
              <a:rPr lang="en-US" altLang="vi-VN" sz="2400" dirty="0">
                <a:solidFill>
                  <a:srgbClr val="C00000"/>
                </a:solidFill>
                <a:latin typeface="Times New Roman" panose="02020603050405020304" pitchFamily="18" charset="0"/>
              </a:rPr>
              <a:t> </a:t>
            </a:r>
            <a:r>
              <a:rPr lang="en-US" altLang="vi-VN" sz="2400" dirty="0" err="1">
                <a:solidFill>
                  <a:srgbClr val="C00000"/>
                </a:solidFill>
                <a:latin typeface="Times New Roman" panose="02020603050405020304" pitchFamily="18" charset="0"/>
              </a:rPr>
              <a:t>lên</a:t>
            </a:r>
            <a:r>
              <a:rPr lang="en-US" altLang="vi-VN" sz="2400" dirty="0">
                <a:solidFill>
                  <a:srgbClr val="C00000"/>
                </a:solidFill>
                <a:latin typeface="Times New Roman" panose="02020603050405020304" pitchFamily="18" charset="0"/>
              </a:rPr>
              <a:t>.</a:t>
            </a:r>
          </a:p>
        </p:txBody>
      </p:sp>
    </p:spTree>
    <p:extLst>
      <p:ext uri="{BB962C8B-B14F-4D97-AF65-F5344CB8AC3E}">
        <p14:creationId xmlns:p14="http://schemas.microsoft.com/office/powerpoint/2010/main" val="367934506"/>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 presetClass="entr" presetSubtype="1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8"/>
                                            </p:tgtEl>
                                            <p:attrNameLst>
                                              <p:attrName>ppt_y</p:attrName>
                                            </p:attrNameLst>
                                          </p:cBhvr>
                                          <p:tavLst>
                                            <p:tav tm="0">
                                              <p:val>
                                                <p:strVal val="#ppt_y"/>
                                              </p:val>
                                            </p:tav>
                                            <p:tav tm="100000">
                                              <p:val>
                                                <p:strVal val="#ppt_y"/>
                                              </p:val>
                                            </p:tav>
                                          </p:tavLst>
                                        </p:anim>
                                        <p:anim calcmode="lin" valueType="num">
                                          <p:cBhvr>
                                            <p:cTn id="1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heel(1)">
                                          <p:cBhvr>
                                            <p:cTn id="26" dur="750"/>
                                            <p:tgtEl>
                                              <p:spTgt spid="5"/>
                                            </p:tgtEl>
                                          </p:cBhvr>
                                        </p:animEffect>
                                      </p:childTnLst>
                                    </p:cTn>
                                  </p:par>
                                </p:childTnLst>
                              </p:cTn>
                            </p:par>
                            <p:par>
                              <p:cTn id="27" fill="hold">
                                <p:stCondLst>
                                  <p:cond delay="75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6"/>
                                            </p:tgtEl>
                                            <p:attrNameLst>
                                              <p:attrName>ppt_y</p:attrName>
                                            </p:attrNameLst>
                                          </p:cBhvr>
                                          <p:tavLst>
                                            <p:tav tm="0">
                                              <p:val>
                                                <p:strVal val="#ppt_y"/>
                                              </p:val>
                                            </p:tav>
                                            <p:tav tm="100000">
                                              <p:val>
                                                <p:strVal val="#ppt_y"/>
                                              </p:val>
                                            </p:tav>
                                          </p:tavLst>
                                        </p:anim>
                                        <p:anim calcmode="lin" valueType="num">
                                          <p:cBhvr>
                                            <p:cTn id="3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 presetClass="entr" presetSubtype="1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8"/>
                                            </p:tgtEl>
                                            <p:attrNameLst>
                                              <p:attrName>ppt_y</p:attrName>
                                            </p:attrNameLst>
                                          </p:cBhvr>
                                          <p:tavLst>
                                            <p:tav tm="0">
                                              <p:val>
                                                <p:strVal val="#ppt_y"/>
                                              </p:val>
                                            </p:tav>
                                            <p:tav tm="100000">
                                              <p:val>
                                                <p:strVal val="#ppt_y"/>
                                              </p:val>
                                            </p:tav>
                                          </p:tavLst>
                                        </p:anim>
                                        <p:anim calcmode="lin" valueType="num">
                                          <p:cBhvr>
                                            <p:cTn id="1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heel(1)">
                                          <p:cBhvr>
                                            <p:cTn id="26" dur="750"/>
                                            <p:tgtEl>
                                              <p:spTgt spid="5"/>
                                            </p:tgtEl>
                                          </p:cBhvr>
                                        </p:animEffect>
                                      </p:childTnLst>
                                    </p:cTn>
                                  </p:par>
                                </p:childTnLst>
                              </p:cTn>
                            </p:par>
                            <p:par>
                              <p:cTn id="27" fill="hold">
                                <p:stCondLst>
                                  <p:cond delay="75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6"/>
                                            </p:tgtEl>
                                            <p:attrNameLst>
                                              <p:attrName>ppt_y</p:attrName>
                                            </p:attrNameLst>
                                          </p:cBhvr>
                                          <p:tavLst>
                                            <p:tav tm="0">
                                              <p:val>
                                                <p:strVal val="#ppt_y"/>
                                              </p:val>
                                            </p:tav>
                                            <p:tav tm="100000">
                                              <p:val>
                                                <p:strVal val="#ppt_y"/>
                                              </p:val>
                                            </p:tav>
                                          </p:tavLst>
                                        </p:anim>
                                        <p:anim calcmode="lin" valueType="num">
                                          <p:cBhvr>
                                            <p:cTn id="3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305;p35">
            <a:extLst>
              <a:ext uri="{FF2B5EF4-FFF2-40B4-BE49-F238E27FC236}">
                <a16:creationId xmlns:a16="http://schemas.microsoft.com/office/drawing/2014/main" id="{CA61DFC8-CBF1-FA49-A4C0-691B2CE56C02}"/>
              </a:ext>
            </a:extLst>
          </p:cNvPr>
          <p:cNvSpPr/>
          <p:nvPr/>
        </p:nvSpPr>
        <p:spPr>
          <a:xfrm>
            <a:off x="4191000" y="742950"/>
            <a:ext cx="4343400" cy="4110588"/>
          </a:xfrm>
          <a:custGeom>
            <a:avLst/>
            <a:gdLst/>
            <a:ahLst/>
            <a:cxnLst/>
            <a:rect l="l" t="t" r="r" b="b"/>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000000"/>
          </a:solid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defTabSz="914378"/>
            <a:endParaRPr>
              <a:ea typeface="+mn-ea"/>
            </a:endParaRPr>
          </a:p>
        </p:txBody>
      </p:sp>
      <p:sp>
        <p:nvSpPr>
          <p:cNvPr id="4" name="Rectangle 3">
            <a:extLst>
              <a:ext uri="{FF2B5EF4-FFF2-40B4-BE49-F238E27FC236}">
                <a16:creationId xmlns:a16="http://schemas.microsoft.com/office/drawing/2014/main" id="{F4103153-993A-D246-A155-DC45B9B0590A}"/>
              </a:ext>
            </a:extLst>
          </p:cNvPr>
          <p:cNvSpPr/>
          <p:nvPr/>
        </p:nvSpPr>
        <p:spPr>
          <a:xfrm>
            <a:off x="4263626" y="1134327"/>
            <a:ext cx="3127779" cy="1107996"/>
          </a:xfrm>
          <a:prstGeom prst="rect">
            <a:avLst/>
          </a:prstGeom>
          <a:noFill/>
        </p:spPr>
        <p:txBody>
          <a:bodyPr wrap="none" lIns="91440" tIns="45720" rIns="91440" bIns="45720">
            <a:spAutoFit/>
          </a:bodyPr>
          <a:lstStyle/>
          <a:p>
            <a:pPr algn="ctr" defTabSz="914378"/>
            <a:r>
              <a:rPr lang="en-US" sz="6600" b="1" dirty="0" err="1">
                <a:ln w="0"/>
                <a:solidFill>
                  <a:srgbClr val="C00000"/>
                </a:solidFill>
                <a:effectLst>
                  <a:reflection blurRad="6350" stA="53000" endA="300" endPos="35500" dir="5400000" sy="-90000" algn="bl" rotWithShape="0"/>
                </a:effectLst>
                <a:latin typeface="Snell Roundhand Black" panose="02000603080000090004" pitchFamily="2" charset="77"/>
                <a:ea typeface="+mn-ea"/>
              </a:rPr>
              <a:t>Dặn</a:t>
            </a:r>
            <a:r>
              <a:rPr lang="en-US" sz="6600" b="1" dirty="0">
                <a:ln w="0"/>
                <a:solidFill>
                  <a:srgbClr val="C00000"/>
                </a:solidFill>
                <a:effectLst>
                  <a:reflection blurRad="6350" stA="53000" endA="300" endPos="35500" dir="5400000" sy="-90000" algn="bl" rotWithShape="0"/>
                </a:effectLst>
                <a:latin typeface="Snell Roundhand Black" panose="02000603080000090004" pitchFamily="2" charset="77"/>
                <a:ea typeface="+mn-ea"/>
              </a:rPr>
              <a:t> </a:t>
            </a:r>
            <a:r>
              <a:rPr lang="en-US" sz="6600" b="1" dirty="0" err="1">
                <a:ln w="0"/>
                <a:solidFill>
                  <a:srgbClr val="C00000"/>
                </a:solidFill>
                <a:effectLst>
                  <a:reflection blurRad="6350" stA="53000" endA="300" endPos="35500" dir="5400000" sy="-90000" algn="bl" rotWithShape="0"/>
                </a:effectLst>
                <a:latin typeface="Snell Roundhand Black" panose="02000603080000090004" pitchFamily="2" charset="77"/>
                <a:ea typeface="+mn-ea"/>
              </a:rPr>
              <a:t>dò</a:t>
            </a:r>
            <a:endParaRPr lang="en-US" sz="6600" b="1" dirty="0">
              <a:ln w="0"/>
              <a:solidFill>
                <a:srgbClr val="C00000"/>
              </a:solidFill>
              <a:effectLst>
                <a:reflection blurRad="6350" stA="53000" endA="300" endPos="35500" dir="5400000" sy="-90000" algn="bl" rotWithShape="0"/>
              </a:effectLst>
              <a:latin typeface="Snell Roundhand Black" panose="02000603080000090004" pitchFamily="2" charset="77"/>
              <a:ea typeface="+mn-ea"/>
            </a:endParaRPr>
          </a:p>
        </p:txBody>
      </p:sp>
      <p:sp>
        <p:nvSpPr>
          <p:cNvPr id="2" name="Rectangle 1">
            <a:extLst>
              <a:ext uri="{FF2B5EF4-FFF2-40B4-BE49-F238E27FC236}">
                <a16:creationId xmlns:a16="http://schemas.microsoft.com/office/drawing/2014/main" id="{A3F2AAFE-4395-2F48-8A04-850438CC3E9F}"/>
              </a:ext>
            </a:extLst>
          </p:cNvPr>
          <p:cNvSpPr/>
          <p:nvPr/>
        </p:nvSpPr>
        <p:spPr>
          <a:xfrm>
            <a:off x="533400" y="578406"/>
            <a:ext cx="3657600" cy="2219838"/>
          </a:xfrm>
          <a:prstGeom prst="rect">
            <a:avLst/>
          </a:prstGeom>
        </p:spPr>
        <p:txBody>
          <a:bodyPr wrap="square">
            <a:spAutoFit/>
          </a:bodyPr>
          <a:lstStyle/>
          <a:p>
            <a:pPr marL="609585" indent="-609585" algn="just" defTabSz="914378">
              <a:lnSpc>
                <a:spcPct val="150000"/>
              </a:lnSpc>
              <a:buFont typeface="Arial"/>
              <a:buAutoNum type="arabicPeriod"/>
            </a:pPr>
            <a:r>
              <a:rPr lang="en-US" altLang="en-US" sz="3200" b="1" dirty="0" err="1">
                <a:latin typeface="Times New Roman" panose="02020603050405020304" pitchFamily="18" charset="0"/>
                <a:ea typeface="+mn-ea"/>
                <a:cs typeface="Times New Roman" panose="02020603050405020304" pitchFamily="18" charset="0"/>
              </a:rPr>
              <a:t>Học</a:t>
            </a:r>
            <a:r>
              <a:rPr lang="en-US" altLang="en-US" sz="3200" b="1" dirty="0">
                <a:latin typeface="Times New Roman" panose="02020603050405020304" pitchFamily="18" charset="0"/>
                <a:ea typeface="+mn-ea"/>
                <a:cs typeface="Times New Roman" panose="02020603050405020304" pitchFamily="18" charset="0"/>
              </a:rPr>
              <a:t> </a:t>
            </a:r>
            <a:r>
              <a:rPr lang="en-US" altLang="en-US" sz="3200" b="1" dirty="0" err="1">
                <a:latin typeface="Times New Roman" panose="02020603050405020304" pitchFamily="18" charset="0"/>
                <a:ea typeface="+mn-ea"/>
                <a:cs typeface="Times New Roman" panose="02020603050405020304" pitchFamily="18" charset="0"/>
              </a:rPr>
              <a:t>bài</a:t>
            </a:r>
            <a:r>
              <a:rPr lang="en-US" altLang="en-US" sz="3200" b="1" dirty="0">
                <a:latin typeface="Times New Roman" panose="02020603050405020304" pitchFamily="18" charset="0"/>
                <a:ea typeface="+mn-ea"/>
                <a:cs typeface="Times New Roman" panose="02020603050405020304" pitchFamily="18" charset="0"/>
              </a:rPr>
              <a:t> (</a:t>
            </a:r>
            <a:r>
              <a:rPr lang="en-US" altLang="en-US" sz="3200" b="1" dirty="0" err="1">
                <a:latin typeface="Times New Roman" panose="02020603050405020304" pitchFamily="18" charset="0"/>
                <a:ea typeface="+mn-ea"/>
                <a:cs typeface="Times New Roman" panose="02020603050405020304" pitchFamily="18" charset="0"/>
              </a:rPr>
              <a:t>các</a:t>
            </a:r>
            <a:r>
              <a:rPr lang="en-US" altLang="en-US" sz="3200" b="1" dirty="0">
                <a:latin typeface="Times New Roman" panose="02020603050405020304" pitchFamily="18" charset="0"/>
                <a:ea typeface="+mn-ea"/>
                <a:cs typeface="Times New Roman" panose="02020603050405020304" pitchFamily="18" charset="0"/>
              </a:rPr>
              <a:t> </a:t>
            </a:r>
            <a:r>
              <a:rPr lang="en-US" altLang="en-US" sz="3200" b="1" dirty="0" err="1">
                <a:latin typeface="Times New Roman" panose="02020603050405020304" pitchFamily="18" charset="0"/>
                <a:ea typeface="+mn-ea"/>
                <a:cs typeface="Times New Roman" panose="02020603050405020304" pitchFamily="18" charset="0"/>
              </a:rPr>
              <a:t>câu</a:t>
            </a:r>
            <a:r>
              <a:rPr lang="en-US" altLang="en-US" sz="3200" b="1" dirty="0">
                <a:latin typeface="Times New Roman" panose="02020603050405020304" pitchFamily="18" charset="0"/>
                <a:ea typeface="+mn-ea"/>
                <a:cs typeface="Times New Roman" panose="02020603050405020304" pitchFamily="18" charset="0"/>
              </a:rPr>
              <a:t> </a:t>
            </a:r>
            <a:r>
              <a:rPr lang="en-US" altLang="en-US" sz="3200" b="1" dirty="0" err="1">
                <a:latin typeface="Times New Roman" panose="02020603050405020304" pitchFamily="18" charset="0"/>
                <a:ea typeface="+mn-ea"/>
                <a:cs typeface="Times New Roman" panose="02020603050405020304" pitchFamily="18" charset="0"/>
              </a:rPr>
              <a:t>hỏi</a:t>
            </a:r>
            <a:r>
              <a:rPr lang="en-US" altLang="en-US" sz="3200" b="1" dirty="0">
                <a:latin typeface="Times New Roman" panose="02020603050405020304" pitchFamily="18" charset="0"/>
                <a:ea typeface="+mn-ea"/>
                <a:cs typeface="Times New Roman" panose="02020603050405020304" pitchFamily="18" charset="0"/>
              </a:rPr>
              <a:t> SGK)</a:t>
            </a:r>
            <a:r>
              <a:rPr lang="en-US" sz="3200" b="1" dirty="0">
                <a:latin typeface="Times New Roman" panose="02020603050405020304" pitchFamily="18" charset="0"/>
                <a:ea typeface="+mn-ea"/>
                <a:cs typeface="Times New Roman" panose="02020603050405020304" pitchFamily="18" charset="0"/>
              </a:rPr>
              <a:t>.</a:t>
            </a:r>
            <a:endParaRPr lang="en-US" altLang="en-US" sz="3200" b="1" dirty="0">
              <a:latin typeface="Times New Roman" panose="02020603050405020304" pitchFamily="18" charset="0"/>
              <a:ea typeface="+mn-ea"/>
              <a:cs typeface="Times New Roman" panose="02020603050405020304" pitchFamily="18" charset="0"/>
            </a:endParaRPr>
          </a:p>
          <a:p>
            <a:pPr marL="609585" indent="-609585" algn="just" defTabSz="914378">
              <a:lnSpc>
                <a:spcPct val="150000"/>
              </a:lnSpc>
            </a:pPr>
            <a:r>
              <a:rPr lang="en-US" altLang="en-US" sz="3200" b="1" dirty="0">
                <a:latin typeface="Times New Roman" panose="02020603050405020304" pitchFamily="18" charset="0"/>
                <a:ea typeface="+mn-ea"/>
                <a:cs typeface="Times New Roman" panose="02020603050405020304" pitchFamily="18" charset="0"/>
              </a:rPr>
              <a:t>2. </a:t>
            </a:r>
            <a:r>
              <a:rPr lang="en-US" altLang="en-US" sz="3200" b="1" dirty="0" err="1">
                <a:latin typeface="Times New Roman" panose="02020603050405020304" pitchFamily="18" charset="0"/>
                <a:ea typeface="+mn-ea"/>
                <a:cs typeface="Times New Roman" panose="02020603050405020304" pitchFamily="18" charset="0"/>
              </a:rPr>
              <a:t>Chuẩn</a:t>
            </a:r>
            <a:r>
              <a:rPr lang="en-US" altLang="en-US" sz="3200" b="1" dirty="0">
                <a:latin typeface="Times New Roman" panose="02020603050405020304" pitchFamily="18" charset="0"/>
                <a:ea typeface="+mn-ea"/>
                <a:cs typeface="Times New Roman" panose="02020603050405020304" pitchFamily="18" charset="0"/>
              </a:rPr>
              <a:t> </a:t>
            </a:r>
            <a:r>
              <a:rPr lang="en-US" altLang="en-US" sz="3200" b="1" dirty="0" err="1">
                <a:latin typeface="Times New Roman" panose="02020603050405020304" pitchFamily="18" charset="0"/>
                <a:ea typeface="+mn-ea"/>
                <a:cs typeface="Times New Roman" panose="02020603050405020304" pitchFamily="18" charset="0"/>
              </a:rPr>
              <a:t>bị</a:t>
            </a:r>
            <a:r>
              <a:rPr lang="en-US" altLang="en-US" sz="3200" b="1" dirty="0">
                <a:latin typeface="Times New Roman" panose="02020603050405020304" pitchFamily="18" charset="0"/>
                <a:ea typeface="+mn-ea"/>
                <a:cs typeface="Times New Roman" panose="02020603050405020304" pitchFamily="18" charset="0"/>
              </a:rPr>
              <a:t> </a:t>
            </a:r>
            <a:r>
              <a:rPr lang="en-US" altLang="en-US" sz="3200" b="1" dirty="0" err="1">
                <a:latin typeface="Times New Roman" panose="02020603050405020304" pitchFamily="18" charset="0"/>
                <a:ea typeface="+mn-ea"/>
                <a:cs typeface="Times New Roman" panose="02020603050405020304" pitchFamily="18" charset="0"/>
              </a:rPr>
              <a:t>bài</a:t>
            </a:r>
            <a:r>
              <a:rPr lang="en-US" altLang="en-US" sz="3200" b="1" dirty="0">
                <a:latin typeface="Times New Roman" panose="02020603050405020304" pitchFamily="18" charset="0"/>
                <a:ea typeface="+mn-ea"/>
                <a:cs typeface="Times New Roman" panose="02020603050405020304" pitchFamily="18" charset="0"/>
              </a:rPr>
              <a:t> </a:t>
            </a:r>
            <a:r>
              <a:rPr lang="en-US" altLang="en-US" sz="3200" b="1" dirty="0" err="1">
                <a:latin typeface="Times New Roman" panose="02020603050405020304" pitchFamily="18" charset="0"/>
                <a:ea typeface="+mn-ea"/>
                <a:cs typeface="Times New Roman" panose="02020603050405020304" pitchFamily="18" charset="0"/>
              </a:rPr>
              <a:t>mới</a:t>
            </a:r>
            <a:r>
              <a:rPr lang="en-US" altLang="en-US" sz="3200" b="1" dirty="0">
                <a:latin typeface="Times New Roman" panose="02020603050405020304" pitchFamily="18" charset="0"/>
                <a:ea typeface="+mn-ea"/>
                <a:cs typeface="Times New Roman" panose="02020603050405020304" pitchFamily="18" charset="0"/>
              </a:rPr>
              <a:t> </a:t>
            </a:r>
          </a:p>
        </p:txBody>
      </p:sp>
      <p:pic>
        <p:nvPicPr>
          <p:cNvPr id="5" name="Picture 4" descr="Ảnh động Powerpoint CTU">
            <a:extLst>
              <a:ext uri="{FF2B5EF4-FFF2-40B4-BE49-F238E27FC236}">
                <a16:creationId xmlns:a16="http://schemas.microsoft.com/office/drawing/2014/main" id="{641AA054-B030-5D46-A06D-AAE73CA0C5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5546" y="3002682"/>
            <a:ext cx="2147908" cy="185085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8A37F06C-35A8-2F49-80F0-864180482336}"/>
              </a:ext>
            </a:extLst>
          </p:cNvPr>
          <p:cNvPicPr>
            <a:picLocks noChangeAspect="1"/>
          </p:cNvPicPr>
          <p:nvPr/>
        </p:nvPicPr>
        <p:blipFill>
          <a:blip r:embed="rId3"/>
          <a:stretch>
            <a:fillRect/>
          </a:stretch>
        </p:blipFill>
        <p:spPr>
          <a:xfrm>
            <a:off x="6302873" y="1468413"/>
            <a:ext cx="2177064" cy="2659664"/>
          </a:xfrm>
          <a:prstGeom prst="rect">
            <a:avLst/>
          </a:prstGeom>
        </p:spPr>
      </p:pic>
      <p:pic>
        <p:nvPicPr>
          <p:cNvPr id="9" name="Picture 8">
            <a:extLst>
              <a:ext uri="{FF2B5EF4-FFF2-40B4-BE49-F238E27FC236}">
                <a16:creationId xmlns:a16="http://schemas.microsoft.com/office/drawing/2014/main" id="{F7175670-311D-E74C-B124-C08B60A944AB}"/>
              </a:ext>
            </a:extLst>
          </p:cNvPr>
          <p:cNvPicPr>
            <a:picLocks noChangeAspect="1"/>
          </p:cNvPicPr>
          <p:nvPr/>
        </p:nvPicPr>
        <p:blipFill>
          <a:blip r:embed="rId4"/>
          <a:stretch>
            <a:fillRect/>
          </a:stretch>
        </p:blipFill>
        <p:spPr>
          <a:xfrm>
            <a:off x="6019801" y="4251901"/>
            <a:ext cx="638175" cy="638175"/>
          </a:xfrm>
          <a:prstGeom prst="rect">
            <a:avLst/>
          </a:prstGeom>
        </p:spPr>
      </p:pic>
    </p:spTree>
    <p:extLst>
      <p:ext uri="{BB962C8B-B14F-4D97-AF65-F5344CB8AC3E}">
        <p14:creationId xmlns:p14="http://schemas.microsoft.com/office/powerpoint/2010/main" val="248542497"/>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8)">
                                          <p:cBhvr>
                                            <p:cTn id="7" dur="500"/>
                                            <p:tgtEl>
                                              <p:spTgt spid="7"/>
                                            </p:tgtEl>
                                          </p:cBhvr>
                                        </p:animEffect>
                                      </p:childTnLst>
                                    </p:cTn>
                                  </p:par>
                                </p:childTnLst>
                              </p:cTn>
                            </p:par>
                            <p:par>
                              <p:cTn id="8" fill="hold">
                                <p:stCondLst>
                                  <p:cond delay="500"/>
                                </p:stCondLst>
                                <p:childTnLst>
                                  <p:par>
                                    <p:cTn id="9" presetID="21"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8)">
                                          <p:cBhvr>
                                            <p:cTn id="11" dur="500"/>
                                            <p:tgtEl>
                                              <p:spTgt spid="4"/>
                                            </p:tgtEl>
                                          </p:cBhvr>
                                        </p:animEffect>
                                      </p:childTnLst>
                                    </p:cTn>
                                  </p:par>
                                </p:childTnLst>
                              </p:cTn>
                            </p:par>
                            <p:par>
                              <p:cTn id="12" fill="hold">
                                <p:stCondLst>
                                  <p:cond delay="1000"/>
                                </p:stCondLst>
                                <p:childTnLst>
                                  <p:par>
                                    <p:cTn id="13" presetID="2" presetClass="entr" presetSubtype="1" fill="hold" nodeType="afterEffect" p14:presetBounceEnd="5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50000">
                                          <p:cBhvr additive="base">
                                            <p:cTn id="15"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5"/>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1" fill="hold" grpId="0" nodeType="afterEffect" p14:presetBounceEnd="50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50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21"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8)">
                                          <p:cBhvr>
                                            <p:cTn id="7" dur="500"/>
                                            <p:tgtEl>
                                              <p:spTgt spid="7"/>
                                            </p:tgtEl>
                                          </p:cBhvr>
                                        </p:animEffect>
                                      </p:childTnLst>
                                    </p:cTn>
                                  </p:par>
                                </p:childTnLst>
                              </p:cTn>
                            </p:par>
                            <p:par>
                              <p:cTn id="8" fill="hold">
                                <p:stCondLst>
                                  <p:cond delay="500"/>
                                </p:stCondLst>
                                <p:childTnLst>
                                  <p:par>
                                    <p:cTn id="9" presetID="21"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8)">
                                          <p:cBhvr>
                                            <p:cTn id="11" dur="500"/>
                                            <p:tgtEl>
                                              <p:spTgt spid="4"/>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305;p35">
            <a:extLst>
              <a:ext uri="{FF2B5EF4-FFF2-40B4-BE49-F238E27FC236}">
                <a16:creationId xmlns:a16="http://schemas.microsoft.com/office/drawing/2014/main" id="{CA61DFC8-CBF1-FA49-A4C0-691B2CE56C02}"/>
              </a:ext>
            </a:extLst>
          </p:cNvPr>
          <p:cNvSpPr/>
          <p:nvPr/>
        </p:nvSpPr>
        <p:spPr>
          <a:xfrm>
            <a:off x="4419600" y="1428750"/>
            <a:ext cx="4114800" cy="3424788"/>
          </a:xfrm>
          <a:custGeom>
            <a:avLst/>
            <a:gdLst/>
            <a:ahLst/>
            <a:cxnLst/>
            <a:rect l="l" t="t" r="r" b="b"/>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000000"/>
          </a:solid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defTabSz="914378"/>
            <a:endParaRPr>
              <a:ea typeface="+mn-ea"/>
            </a:endParaRPr>
          </a:p>
        </p:txBody>
      </p:sp>
      <p:sp>
        <p:nvSpPr>
          <p:cNvPr id="4" name="Rectangle 3">
            <a:extLst>
              <a:ext uri="{FF2B5EF4-FFF2-40B4-BE49-F238E27FC236}">
                <a16:creationId xmlns:a16="http://schemas.microsoft.com/office/drawing/2014/main" id="{F4103153-993A-D246-A155-DC45B9B0590A}"/>
              </a:ext>
            </a:extLst>
          </p:cNvPr>
          <p:cNvSpPr/>
          <p:nvPr/>
        </p:nvSpPr>
        <p:spPr>
          <a:xfrm>
            <a:off x="4953000" y="2279571"/>
            <a:ext cx="3220753" cy="1107996"/>
          </a:xfrm>
          <a:prstGeom prst="rect">
            <a:avLst/>
          </a:prstGeom>
          <a:noFill/>
        </p:spPr>
        <p:txBody>
          <a:bodyPr wrap="none" lIns="91440" tIns="45720" rIns="91440" bIns="45720">
            <a:spAutoFit/>
          </a:bodyPr>
          <a:lstStyle/>
          <a:p>
            <a:pPr algn="ctr" defTabSz="914378"/>
            <a:r>
              <a:rPr lang="en-US" sz="6600" b="1" dirty="0" err="1">
                <a:ln w="0"/>
                <a:solidFill>
                  <a:srgbClr val="C00000"/>
                </a:solidFill>
                <a:effectLst>
                  <a:reflection blurRad="6350" stA="53000" endA="300" endPos="35500" dir="5400000" sy="-90000" algn="bl" rotWithShape="0"/>
                </a:effectLst>
                <a:latin typeface="Snell Roundhand Black" panose="02000603080000090004" pitchFamily="2" charset="77"/>
                <a:ea typeface="+mn-ea"/>
              </a:rPr>
              <a:t>Củng</a:t>
            </a:r>
            <a:r>
              <a:rPr lang="en-US" sz="6600" b="1" dirty="0">
                <a:ln w="0"/>
                <a:solidFill>
                  <a:srgbClr val="C00000"/>
                </a:solidFill>
                <a:effectLst>
                  <a:reflection blurRad="6350" stA="53000" endA="300" endPos="35500" dir="5400000" sy="-90000" algn="bl" rotWithShape="0"/>
                </a:effectLst>
                <a:latin typeface="Snell Roundhand Black" panose="02000603080000090004" pitchFamily="2" charset="77"/>
                <a:ea typeface="+mn-ea"/>
              </a:rPr>
              <a:t> </a:t>
            </a:r>
            <a:r>
              <a:rPr lang="en-US" sz="6600" b="1" dirty="0" err="1">
                <a:ln w="0"/>
                <a:solidFill>
                  <a:srgbClr val="C00000"/>
                </a:solidFill>
                <a:effectLst>
                  <a:reflection blurRad="6350" stA="53000" endA="300" endPos="35500" dir="5400000" sy="-90000" algn="bl" rotWithShape="0"/>
                </a:effectLst>
                <a:latin typeface="Snell Roundhand Black" panose="02000603080000090004" pitchFamily="2" charset="77"/>
                <a:ea typeface="+mn-ea"/>
              </a:rPr>
              <a:t>cố</a:t>
            </a:r>
            <a:endParaRPr lang="en-US" sz="6600" b="1" dirty="0">
              <a:ln w="0"/>
              <a:solidFill>
                <a:srgbClr val="C00000"/>
              </a:solidFill>
              <a:effectLst>
                <a:reflection blurRad="6350" stA="53000" endA="300" endPos="35500" dir="5400000" sy="-90000" algn="bl" rotWithShape="0"/>
              </a:effectLst>
              <a:latin typeface="Snell Roundhand Black" panose="02000603080000090004" pitchFamily="2" charset="77"/>
              <a:ea typeface="+mn-ea"/>
            </a:endParaRPr>
          </a:p>
        </p:txBody>
      </p:sp>
      <p:pic>
        <p:nvPicPr>
          <p:cNvPr id="7" name="Picture 6">
            <a:extLst>
              <a:ext uri="{FF2B5EF4-FFF2-40B4-BE49-F238E27FC236}">
                <a16:creationId xmlns:a16="http://schemas.microsoft.com/office/drawing/2014/main" id="{8A37F06C-35A8-2F49-80F0-864180482336}"/>
              </a:ext>
            </a:extLst>
          </p:cNvPr>
          <p:cNvPicPr>
            <a:picLocks noChangeAspect="1"/>
          </p:cNvPicPr>
          <p:nvPr/>
        </p:nvPicPr>
        <p:blipFill>
          <a:blip r:embed="rId2"/>
          <a:stretch>
            <a:fillRect/>
          </a:stretch>
        </p:blipFill>
        <p:spPr>
          <a:xfrm flipH="1">
            <a:off x="1245332" y="1014852"/>
            <a:ext cx="3115222" cy="3805788"/>
          </a:xfrm>
          <a:prstGeom prst="rect">
            <a:avLst/>
          </a:prstGeom>
        </p:spPr>
      </p:pic>
      <p:pic>
        <p:nvPicPr>
          <p:cNvPr id="9" name="Picture 8">
            <a:extLst>
              <a:ext uri="{FF2B5EF4-FFF2-40B4-BE49-F238E27FC236}">
                <a16:creationId xmlns:a16="http://schemas.microsoft.com/office/drawing/2014/main" id="{F7175670-311D-E74C-B124-C08B60A944AB}"/>
              </a:ext>
            </a:extLst>
          </p:cNvPr>
          <p:cNvPicPr>
            <a:picLocks noChangeAspect="1"/>
          </p:cNvPicPr>
          <p:nvPr/>
        </p:nvPicPr>
        <p:blipFill>
          <a:blip r:embed="rId3"/>
          <a:stretch>
            <a:fillRect/>
          </a:stretch>
        </p:blipFill>
        <p:spPr>
          <a:xfrm>
            <a:off x="6019801" y="4251901"/>
            <a:ext cx="638175" cy="638175"/>
          </a:xfrm>
          <a:prstGeom prst="rect">
            <a:avLst/>
          </a:prstGeom>
        </p:spPr>
      </p:pic>
    </p:spTree>
    <p:extLst>
      <p:ext uri="{BB962C8B-B14F-4D97-AF65-F5344CB8AC3E}">
        <p14:creationId xmlns:p14="http://schemas.microsoft.com/office/powerpoint/2010/main" val="284435052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8)">
                                      <p:cBhvr>
                                        <p:cTn id="7" dur="500"/>
                                        <p:tgtEl>
                                          <p:spTgt spid="7"/>
                                        </p:tgtEl>
                                      </p:cBhvr>
                                    </p:animEffect>
                                  </p:childTnLst>
                                </p:cTn>
                              </p:par>
                            </p:childTnLst>
                          </p:cTn>
                        </p:par>
                        <p:par>
                          <p:cTn id="8" fill="hold">
                            <p:stCondLst>
                              <p:cond delay="500"/>
                            </p:stCondLst>
                            <p:childTnLst>
                              <p:par>
                                <p:cTn id="9" presetID="21"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8)">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ách mạng công nghiệp lần 1.mp4" descr="cách mạng công nghiệp lần 1.mp4">
            <a:hlinkClick r:id="" action="ppaction://media"/>
            <a:extLst>
              <a:ext uri="{FF2B5EF4-FFF2-40B4-BE49-F238E27FC236}">
                <a16:creationId xmlns:a16="http://schemas.microsoft.com/office/drawing/2014/main" id="{01A77E67-2B72-0D46-8ABA-B8888FFAC63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1878584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56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0084" y="133350"/>
            <a:ext cx="6283500" cy="3530400"/>
          </a:xfrm>
        </p:spPr>
        <p:txBody>
          <a:bodyPr/>
          <a:lstStyle/>
          <a:p>
            <a:r>
              <a:rPr lang="en-US" sz="5500" dirty="0"/>
              <a:t>CẢM ƠN SỰ THEO DÕI CỦA CÁC EM!</a:t>
            </a:r>
          </a:p>
        </p:txBody>
      </p:sp>
      <p:pic>
        <p:nvPicPr>
          <p:cNvPr id="3074" name="Picture 2">
            <a:extLst>
              <a:ext uri="{FF2B5EF4-FFF2-40B4-BE49-F238E27FC236}">
                <a16:creationId xmlns:a16="http://schemas.microsoft.com/office/drawing/2014/main" id="{7BF9384F-A48D-AB44-811B-4A2C2EA249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150" y="590550"/>
            <a:ext cx="1714500" cy="1524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a:extLst>
              <a:ext uri="{FF2B5EF4-FFF2-40B4-BE49-F238E27FC236}">
                <a16:creationId xmlns:a16="http://schemas.microsoft.com/office/drawing/2014/main" id="{F0A130AA-869F-B648-9E00-E3DA5B259D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0084" y="110756"/>
            <a:ext cx="1714500" cy="1524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3B7954E3-4912-2B44-B4D6-08C3F13D4C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83" y="3562490"/>
            <a:ext cx="1632416" cy="147025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1D488753-8DC4-E44D-B467-99AFA304CE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4846" y="3642899"/>
            <a:ext cx="1632416" cy="147025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CB7048D5-17B8-1C48-8850-9E613BA160E0}"/>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7391400" y="114404"/>
            <a:ext cx="1387366" cy="1866693"/>
          </a:xfrm>
          <a:prstGeom prst="rect">
            <a:avLst/>
          </a:prstGeom>
          <a:ln>
            <a:noFill/>
          </a:ln>
        </p:spPr>
      </p:pic>
    </p:spTree>
    <p:extLst>
      <p:ext uri="{BB962C8B-B14F-4D97-AF65-F5344CB8AC3E}">
        <p14:creationId xmlns:p14="http://schemas.microsoft.com/office/powerpoint/2010/main" val="415097083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600"/>
                            </p:stCondLst>
                            <p:childTnLst>
                              <p:par>
                                <p:cTn id="13" presetID="8" presetClass="emph" presetSubtype="0" fill="hold" nodeType="afterEffect">
                                  <p:stCondLst>
                                    <p:cond delay="0"/>
                                  </p:stCondLst>
                                  <p:iterate type="lt">
                                    <p:tmPct val="0"/>
                                  </p:iterate>
                                  <p:childTnLst>
                                    <p:animRot by="21600000">
                                      <p:cBhvr>
                                        <p:cTn id="14"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060523A-7D6C-0641-851F-F4A8906BB380}"/>
              </a:ext>
            </a:extLst>
          </p:cNvPr>
          <p:cNvPicPr>
            <a:picLocks noChangeAspect="1"/>
          </p:cNvPicPr>
          <p:nvPr/>
        </p:nvPicPr>
        <p:blipFill>
          <a:blip r:embed="rId2"/>
          <a:stretch>
            <a:fillRect/>
          </a:stretch>
        </p:blipFill>
        <p:spPr>
          <a:xfrm>
            <a:off x="413714" y="465207"/>
            <a:ext cx="2819400" cy="2882900"/>
          </a:xfrm>
          <a:prstGeom prst="rect">
            <a:avLst/>
          </a:prstGeom>
          <a:effectLst>
            <a:reflection blurRad="6350" stA="50000" endA="300" endPos="38500" dist="50800" dir="5400000" sy="-100000" algn="bl" rotWithShape="0"/>
          </a:effectLst>
        </p:spPr>
      </p:pic>
      <p:pic>
        <p:nvPicPr>
          <p:cNvPr id="5" name="Picture 4">
            <a:extLst>
              <a:ext uri="{FF2B5EF4-FFF2-40B4-BE49-F238E27FC236}">
                <a16:creationId xmlns:a16="http://schemas.microsoft.com/office/drawing/2014/main" id="{BADB2D49-E23A-154F-A63A-EF5D119AC65A}"/>
              </a:ext>
            </a:extLst>
          </p:cNvPr>
          <p:cNvPicPr>
            <a:picLocks noChangeAspect="1"/>
          </p:cNvPicPr>
          <p:nvPr/>
        </p:nvPicPr>
        <p:blipFill>
          <a:blip r:embed="rId3"/>
          <a:stretch>
            <a:fillRect/>
          </a:stretch>
        </p:blipFill>
        <p:spPr>
          <a:xfrm>
            <a:off x="5354192" y="2230917"/>
            <a:ext cx="3506272" cy="3060616"/>
          </a:xfrm>
          <a:prstGeom prst="rect">
            <a:avLst/>
          </a:prstGeom>
          <a:effectLst>
            <a:reflection stA="98000" endPos="0" dist="50800" dir="5400000" sy="-100000" algn="bl" rotWithShape="0"/>
          </a:effectLst>
        </p:spPr>
      </p:pic>
      <p:sp>
        <p:nvSpPr>
          <p:cNvPr id="6" name="Rectangle 5">
            <a:extLst>
              <a:ext uri="{FF2B5EF4-FFF2-40B4-BE49-F238E27FC236}">
                <a16:creationId xmlns:a16="http://schemas.microsoft.com/office/drawing/2014/main" id="{F77087DE-F6BD-FA48-A72B-47074701B8F4}"/>
              </a:ext>
            </a:extLst>
          </p:cNvPr>
          <p:cNvSpPr/>
          <p:nvPr/>
        </p:nvSpPr>
        <p:spPr>
          <a:xfrm>
            <a:off x="2971802" y="465207"/>
            <a:ext cx="5791200" cy="64633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7030A0"/>
                </a:solidFill>
                <a:effectLst/>
                <a:uLnTx/>
                <a:uFillTx/>
                <a:latin typeface="Times New Roman" panose="02020603050405020304" pitchFamily="18" charset="0"/>
                <a:cs typeface="Times New Roman" panose="02020603050405020304" pitchFamily="18" charset="0"/>
                <a:sym typeface="Arial"/>
              </a:rPr>
              <a:t>James Hargreaves </a:t>
            </a:r>
            <a:r>
              <a:rPr kumimoji="0" lang="en-US"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(1720 – 1778) </a:t>
            </a:r>
            <a:r>
              <a:rPr kumimoji="0" lang="en-US"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là</a:t>
            </a:r>
            <a:r>
              <a:rPr kumimoji="0" lang="en-US"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một</a:t>
            </a:r>
            <a:r>
              <a:rPr kumimoji="0" lang="en-US"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thợ</a:t>
            </a:r>
            <a:r>
              <a:rPr kumimoji="0" lang="en-US"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dệt</a:t>
            </a:r>
            <a:r>
              <a:rPr kumimoji="0" lang="en-US"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và</a:t>
            </a:r>
            <a:r>
              <a:rPr kumimoji="0" lang="en-US"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nhà</a:t>
            </a:r>
            <a:r>
              <a:rPr kumimoji="0" lang="en-US"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phát</a:t>
            </a:r>
            <a:r>
              <a:rPr kumimoji="0" lang="en-US"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minh</a:t>
            </a:r>
            <a:r>
              <a:rPr kumimoji="0" lang="en-US"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1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ở</a:t>
            </a:r>
            <a:r>
              <a:rPr kumimoji="0" lang="en-US"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Lancashire, Anh.</a:t>
            </a:r>
            <a:endParaRPr kumimoji="0" lang="en-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7" name="Rectangle 6">
            <a:extLst>
              <a:ext uri="{FF2B5EF4-FFF2-40B4-BE49-F238E27FC236}">
                <a16:creationId xmlns:a16="http://schemas.microsoft.com/office/drawing/2014/main" id="{BB3DD91B-7C56-9143-8443-BF14A913EC4F}"/>
              </a:ext>
            </a:extLst>
          </p:cNvPr>
          <p:cNvSpPr/>
          <p:nvPr/>
        </p:nvSpPr>
        <p:spPr>
          <a:xfrm>
            <a:off x="3471530" y="1279088"/>
            <a:ext cx="5181600" cy="92333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Khi lớn, được ông nội và cha, hai người thợ mộc giỏi, dìu dắt, Hargreves nhanh chóng trở nên người thợ giỏi.</a:t>
            </a:r>
            <a:endParaRPr kumimoji="0" lang="en-VN" sz="18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endParaRPr>
          </a:p>
        </p:txBody>
      </p:sp>
      <p:sp>
        <p:nvSpPr>
          <p:cNvPr id="8" name="Rectangle 7">
            <a:extLst>
              <a:ext uri="{FF2B5EF4-FFF2-40B4-BE49-F238E27FC236}">
                <a16:creationId xmlns:a16="http://schemas.microsoft.com/office/drawing/2014/main" id="{6F4D7AFF-1487-8748-9CE7-CDADE316D718}"/>
              </a:ext>
            </a:extLst>
          </p:cNvPr>
          <p:cNvSpPr/>
          <p:nvPr/>
        </p:nvSpPr>
        <p:spPr>
          <a:xfrm>
            <a:off x="3473302" y="2369968"/>
            <a:ext cx="5181600" cy="64633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202122"/>
                </a:solidFill>
                <a:effectLst/>
                <a:uLnTx/>
                <a:uFillTx/>
                <a:latin typeface="Times New Roman" panose="02020603050405020304" pitchFamily="18" charset="0"/>
                <a:cs typeface="Times New Roman" panose="02020603050405020304" pitchFamily="18" charset="0"/>
                <a:sym typeface="Arial"/>
              </a:rPr>
              <a:t>Hargreves đã là người phát minh ra máy xe sợi kiểu mới gọi là máy kéo sợi Jenny.</a:t>
            </a:r>
            <a:endParaRPr kumimoji="0" lang="en-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9" name="Rectangle 8">
            <a:extLst>
              <a:ext uri="{FF2B5EF4-FFF2-40B4-BE49-F238E27FC236}">
                <a16:creationId xmlns:a16="http://schemas.microsoft.com/office/drawing/2014/main" id="{465B0341-485B-FC44-8240-877523FE8059}"/>
              </a:ext>
            </a:extLst>
          </p:cNvPr>
          <p:cNvSpPr/>
          <p:nvPr/>
        </p:nvSpPr>
        <p:spPr>
          <a:xfrm>
            <a:off x="3980892" y="4493627"/>
            <a:ext cx="2589170" cy="369332"/>
          </a:xfrm>
          <a:prstGeom prst="rect">
            <a:avLst/>
          </a:prstGeom>
          <a:solidFill>
            <a:srgbClr val="FFFDE3"/>
          </a:solidFill>
        </p:spPr>
        <p:txBody>
          <a:bodyPr wrap="non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7030A0"/>
                </a:solidFill>
                <a:effectLst/>
                <a:uLnTx/>
                <a:uFillTx/>
                <a:latin typeface="Times New Roman" panose="02020603050405020304" pitchFamily="18" charset="0"/>
                <a:cs typeface="Times New Roman" panose="02020603050405020304" pitchFamily="18" charset="0"/>
                <a:sym typeface="Arial"/>
              </a:rPr>
              <a:t>MÁY KÉO SỢI JENNY</a:t>
            </a:r>
            <a:endParaRPr kumimoji="0" lang="en-VN" sz="1800" b="1" i="0" u="none" strike="noStrike" kern="0" cap="none" spc="0" normalizeH="0" baseline="0" noProof="0" dirty="0">
              <a:ln>
                <a:noFill/>
              </a:ln>
              <a:solidFill>
                <a:srgbClr val="7030A0"/>
              </a:solidFill>
              <a:effectLst/>
              <a:uLnTx/>
              <a:uFillTx/>
              <a:latin typeface="Times New Roman" panose="02020603050405020304" pitchFamily="18" charset="0"/>
              <a:cs typeface="Times New Roman" panose="02020603050405020304" pitchFamily="18" charset="0"/>
              <a:sym typeface="Arial"/>
            </a:endParaRPr>
          </a:p>
        </p:txBody>
      </p:sp>
      <p:sp>
        <p:nvSpPr>
          <p:cNvPr id="10" name="Rectangle 9">
            <a:extLst>
              <a:ext uri="{FF2B5EF4-FFF2-40B4-BE49-F238E27FC236}">
                <a16:creationId xmlns:a16="http://schemas.microsoft.com/office/drawing/2014/main" id="{58814CAF-33CC-9140-B1E7-A257A0365DA2}"/>
              </a:ext>
            </a:extLst>
          </p:cNvPr>
          <p:cNvSpPr/>
          <p:nvPr/>
        </p:nvSpPr>
        <p:spPr>
          <a:xfrm>
            <a:off x="675027" y="3501995"/>
            <a:ext cx="2296775" cy="707886"/>
          </a:xfrm>
          <a:prstGeom prst="rect">
            <a:avLst/>
          </a:prstGeom>
        </p:spPr>
        <p:txBody>
          <a:bodyPr wrap="square">
            <a:spAutoFit/>
          </a:bodyPr>
          <a:lstStyle/>
          <a:p>
            <a:pPr marL="0" marR="0" lvl="0" indent="0" algn="ctr" defTabSz="914400" rtl="0" eaLnBrk="1" fontAlgn="auto" latinLnBrk="0" hangingPunct="1">
              <a:lnSpc>
                <a:spcPct val="100000"/>
              </a:lnSpc>
              <a:spcBef>
                <a:spcPct val="0"/>
              </a:spcBef>
              <a:spcAft>
                <a:spcPts val="0"/>
              </a:spcAft>
              <a:buClrTx/>
              <a:buSzTx/>
              <a:buFont typeface="Arial"/>
              <a:buNone/>
              <a:tabLst/>
              <a:defRPr/>
            </a:pPr>
            <a:r>
              <a:rPr kumimoji="0" lang="en-US" altLang="vi-VN" sz="2000" b="1" i="0" u="none" strike="noStrike" kern="0" cap="none" spc="0" normalizeH="0" baseline="0" noProof="0" dirty="0" err="1">
                <a:ln>
                  <a:noFill/>
                </a:ln>
                <a:solidFill>
                  <a:srgbClr val="FF3300"/>
                </a:solidFill>
                <a:effectLst/>
                <a:uLnTx/>
                <a:uFillTx/>
                <a:latin typeface="Times New Roman" panose="02020603050405020304" pitchFamily="18" charset="0"/>
                <a:cs typeface="Arial"/>
                <a:sym typeface="Arial"/>
              </a:rPr>
              <a:t>Giêm</a:t>
            </a:r>
            <a:r>
              <a:rPr kumimoji="0" lang="en-US" altLang="vi-VN" sz="20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rPr>
              <a:t> –Ha </a:t>
            </a:r>
            <a:r>
              <a:rPr kumimoji="0" lang="en-US" altLang="vi-VN" sz="2000" b="1" i="0" u="none" strike="noStrike" kern="0" cap="none" spc="0" normalizeH="0" baseline="0" noProof="0" dirty="0" err="1">
                <a:ln>
                  <a:noFill/>
                </a:ln>
                <a:solidFill>
                  <a:srgbClr val="FF3300"/>
                </a:solidFill>
                <a:effectLst/>
                <a:uLnTx/>
                <a:uFillTx/>
                <a:latin typeface="Times New Roman" panose="02020603050405020304" pitchFamily="18" charset="0"/>
                <a:cs typeface="Arial"/>
                <a:sym typeface="Arial"/>
              </a:rPr>
              <a:t>ri-vơ</a:t>
            </a:r>
            <a:endParaRPr kumimoji="0" lang="en-US" altLang="vi-VN" sz="20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endParaRPr>
          </a:p>
          <a:p>
            <a:pPr lvl="0" algn="ctr">
              <a:spcBef>
                <a:spcPct val="0"/>
              </a:spcBef>
              <a:buClrTx/>
            </a:pPr>
            <a:r>
              <a:rPr lang="en-US" sz="2000" dirty="0">
                <a:latin typeface="Times New Roman" panose="02020603050405020304" pitchFamily="18" charset="0"/>
                <a:cs typeface="Times New Roman" panose="02020603050405020304" pitchFamily="18" charset="0"/>
              </a:rPr>
              <a:t>(1720 – 1778)</a:t>
            </a:r>
            <a:endParaRPr kumimoji="0" lang="en-US" altLang="vi-VN" sz="20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endParaRPr>
          </a:p>
        </p:txBody>
      </p:sp>
    </p:spTree>
    <p:extLst>
      <p:ext uri="{BB962C8B-B14F-4D97-AF65-F5344CB8AC3E}">
        <p14:creationId xmlns:p14="http://schemas.microsoft.com/office/powerpoint/2010/main" val="198320197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9"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2" presetClass="entr" presetSubtype="9"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0-#ppt_h/2"/>
                                          </p:val>
                                        </p:tav>
                                        <p:tav tm="100000">
                                          <p:val>
                                            <p:strVal val="#ppt_y"/>
                                          </p:val>
                                        </p:tav>
                                      </p:tavLst>
                                    </p:anim>
                                  </p:childTnLst>
                                </p:cTn>
                              </p:par>
                            </p:childTnLst>
                          </p:cTn>
                        </p:par>
                        <p:par>
                          <p:cTn id="22" fill="hold">
                            <p:stCondLst>
                              <p:cond delay="10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gtEl>
                                        <p:attrNameLst>
                                          <p:attrName>ppt_y</p:attrName>
                                        </p:attrNameLst>
                                      </p:cBhvr>
                                      <p:tavLst>
                                        <p:tav tm="0">
                                          <p:val>
                                            <p:strVal val="#ppt_y"/>
                                          </p:val>
                                        </p:tav>
                                        <p:tav tm="100000">
                                          <p:val>
                                            <p:strVal val="#ppt_y"/>
                                          </p:val>
                                        </p:tav>
                                      </p:tavLst>
                                    </p:anim>
                                    <p:anim calcmode="lin" valueType="num">
                                      <p:cBhvr>
                                        <p:cTn id="2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gtEl>
                                      </p:cBhvr>
                                    </p:animEffect>
                                  </p:childTnLst>
                                </p:cTn>
                              </p:par>
                            </p:childTnLst>
                          </p:cTn>
                        </p:par>
                        <p:par>
                          <p:cTn id="30" fill="hold">
                            <p:stCondLst>
                              <p:cond delay="4750"/>
                            </p:stCondLst>
                            <p:childTnLst>
                              <p:par>
                                <p:cTn id="31" presetID="41" presetClass="entr" presetSubtype="0" fill="hold" grpId="0" nodeType="afterEffect">
                                  <p:stCondLst>
                                    <p:cond delay="0"/>
                                  </p:stCondLst>
                                  <p:iterate type="wd">
                                    <p:tmPct val="10000"/>
                                  </p:iterate>
                                  <p:childTnLst>
                                    <p:set>
                                      <p:cBhvr>
                                        <p:cTn id="32" dur="1" fill="hold">
                                          <p:stCondLst>
                                            <p:cond delay="0"/>
                                          </p:stCondLst>
                                        </p:cTn>
                                        <p:tgtEl>
                                          <p:spTgt spid="7"/>
                                        </p:tgtEl>
                                        <p:attrNameLst>
                                          <p:attrName>style.visibility</p:attrName>
                                        </p:attrNameLst>
                                      </p:cBhvr>
                                      <p:to>
                                        <p:strVal val="visible"/>
                                      </p:to>
                                    </p:set>
                                    <p:anim calcmode="lin" valueType="num">
                                      <p:cBhvr>
                                        <p:cTn id="33" dur="2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4" dur="250" fill="hold"/>
                                        <p:tgtEl>
                                          <p:spTgt spid="7"/>
                                        </p:tgtEl>
                                        <p:attrNameLst>
                                          <p:attrName>ppt_y</p:attrName>
                                        </p:attrNameLst>
                                      </p:cBhvr>
                                      <p:tavLst>
                                        <p:tav tm="0">
                                          <p:val>
                                            <p:strVal val="#ppt_y"/>
                                          </p:val>
                                        </p:tav>
                                        <p:tav tm="100000">
                                          <p:val>
                                            <p:strVal val="#ppt_y"/>
                                          </p:val>
                                        </p:tav>
                                      </p:tavLst>
                                    </p:anim>
                                    <p:anim calcmode="lin" valueType="num">
                                      <p:cBhvr>
                                        <p:cTn id="35" dur="2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6" dur="2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7" dur="250" tmFilter="0,0; .5, 1; 1, 1"/>
                                        <p:tgtEl>
                                          <p:spTgt spid="7"/>
                                        </p:tgtEl>
                                      </p:cBhvr>
                                    </p:animEffect>
                                  </p:childTnLst>
                                </p:cTn>
                              </p:par>
                            </p:childTnLst>
                          </p:cTn>
                        </p:par>
                        <p:par>
                          <p:cTn id="38" fill="hold">
                            <p:stCondLst>
                              <p:cond delay="565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8"/>
                                        </p:tgtEl>
                                        <p:attrNameLst>
                                          <p:attrName>style.visibility</p:attrName>
                                        </p:attrNameLst>
                                      </p:cBhvr>
                                      <p:to>
                                        <p:strVal val="visible"/>
                                      </p:to>
                                    </p:set>
                                    <p:anim calcmode="lin" valueType="num">
                                      <p:cBhvr>
                                        <p:cTn id="41" dur="2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2" dur="250" fill="hold"/>
                                        <p:tgtEl>
                                          <p:spTgt spid="8"/>
                                        </p:tgtEl>
                                        <p:attrNameLst>
                                          <p:attrName>ppt_y</p:attrName>
                                        </p:attrNameLst>
                                      </p:cBhvr>
                                      <p:tavLst>
                                        <p:tav tm="0">
                                          <p:val>
                                            <p:strVal val="#ppt_y"/>
                                          </p:val>
                                        </p:tav>
                                        <p:tav tm="100000">
                                          <p:val>
                                            <p:strVal val="#ppt_y"/>
                                          </p:val>
                                        </p:tav>
                                      </p:tavLst>
                                    </p:anim>
                                    <p:anim calcmode="lin" valueType="num">
                                      <p:cBhvr>
                                        <p:cTn id="43" dur="2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4" dur="2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5" dur="25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7000" t="-6000" r="-6000" b="-6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CB4B11E-2457-4841-AC2D-36792283BA87}"/>
              </a:ext>
            </a:extLst>
          </p:cNvPr>
          <p:cNvPicPr>
            <a:picLocks noChangeAspect="1"/>
          </p:cNvPicPr>
          <p:nvPr/>
        </p:nvPicPr>
        <p:blipFill>
          <a:blip r:embed="rId3"/>
          <a:stretch>
            <a:fillRect/>
          </a:stretch>
        </p:blipFill>
        <p:spPr>
          <a:xfrm>
            <a:off x="4191000" y="-9404"/>
            <a:ext cx="5114994" cy="5244509"/>
          </a:xfrm>
          <a:prstGeom prst="rect">
            <a:avLst/>
          </a:prstGeom>
        </p:spPr>
      </p:pic>
      <p:pic>
        <p:nvPicPr>
          <p:cNvPr id="4098" name="Picture 2" descr="James Hargreaves High Resolution Stock Photography and Images - Alamy">
            <a:extLst>
              <a:ext uri="{FF2B5EF4-FFF2-40B4-BE49-F238E27FC236}">
                <a16:creationId xmlns:a16="http://schemas.microsoft.com/office/drawing/2014/main" id="{F326BADB-E2A4-0E42-8D4C-7C849AF188B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8519"/>
          <a:stretch/>
        </p:blipFill>
        <p:spPr bwMode="auto">
          <a:xfrm>
            <a:off x="0" y="0"/>
            <a:ext cx="4464250"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35FEC4DC-CA4F-0F4E-80E8-9A3079B38B08}"/>
              </a:ext>
            </a:extLst>
          </p:cNvPr>
          <p:cNvSpPr/>
          <p:nvPr/>
        </p:nvSpPr>
        <p:spPr>
          <a:xfrm>
            <a:off x="4679752" y="-9404"/>
            <a:ext cx="4461478" cy="584775"/>
          </a:xfrm>
          <a:prstGeom prst="rect">
            <a:avLst/>
          </a:prstGeom>
          <a:solidFill>
            <a:srgbClr val="FFFDE3"/>
          </a:solidFill>
        </p:spPr>
        <p:txBody>
          <a:bodyPr wrap="non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srgbClr val="7030A0"/>
                </a:solidFill>
                <a:effectLst/>
                <a:uLnTx/>
                <a:uFillTx/>
                <a:latin typeface="Times New Roman" panose="02020603050405020304" pitchFamily="18" charset="0"/>
                <a:cs typeface="Times New Roman" panose="02020603050405020304" pitchFamily="18" charset="0"/>
                <a:sym typeface="Arial"/>
              </a:rPr>
              <a:t>MÁY KÉO SỢI JENNY</a:t>
            </a:r>
            <a:endParaRPr kumimoji="0" lang="en-VN" sz="3200" b="1" i="0" u="none" strike="noStrike" kern="0" cap="none" spc="0" normalizeH="0" baseline="0" noProof="0" dirty="0">
              <a:ln>
                <a:noFill/>
              </a:ln>
              <a:solidFill>
                <a:srgbClr val="7030A0"/>
              </a:solidFill>
              <a:effectLst/>
              <a:uLnTx/>
              <a:uFillTx/>
              <a:latin typeface="Times New Roman" panose="02020603050405020304" pitchFamily="18" charset="0"/>
              <a:cs typeface="Times New Roman" panose="02020603050405020304" pitchFamily="18" charset="0"/>
              <a:sym typeface="Arial"/>
            </a:endParaRPr>
          </a:p>
        </p:txBody>
      </p:sp>
      <p:sp>
        <p:nvSpPr>
          <p:cNvPr id="14" name="Freeform 13">
            <a:hlinkClick r:id="rId5" action="ppaction://hlinksldjump"/>
            <a:extLst>
              <a:ext uri="{FF2B5EF4-FFF2-40B4-BE49-F238E27FC236}">
                <a16:creationId xmlns:a16="http://schemas.microsoft.com/office/drawing/2014/main" id="{E839E6C8-6D10-7041-844A-D9813B603576}"/>
              </a:ext>
            </a:extLst>
          </p:cNvPr>
          <p:cNvSpPr/>
          <p:nvPr/>
        </p:nvSpPr>
        <p:spPr>
          <a:xfrm>
            <a:off x="7467600" y="3867150"/>
            <a:ext cx="1676400" cy="1276350"/>
          </a:xfrm>
          <a:custGeom>
            <a:avLst/>
            <a:gdLst>
              <a:gd name="connsiteX0" fmla="*/ 1794786 w 1986150"/>
              <a:gd name="connsiteY0" fmla="*/ 0 h 1682670"/>
              <a:gd name="connsiteX1" fmla="*/ 1864234 w 1986150"/>
              <a:gd name="connsiteY1" fmla="*/ 23150 h 1682670"/>
              <a:gd name="connsiteX2" fmla="*/ 1960850 w 1986150"/>
              <a:gd name="connsiteY2" fmla="*/ 90017 h 1682670"/>
              <a:gd name="connsiteX3" fmla="*/ 1986150 w 1986150"/>
              <a:gd name="connsiteY3" fmla="*/ 109745 h 1682670"/>
              <a:gd name="connsiteX4" fmla="*/ 1986150 w 1986150"/>
              <a:gd name="connsiteY4" fmla="*/ 1682670 h 1682670"/>
              <a:gd name="connsiteX5" fmla="*/ 646817 w 1986150"/>
              <a:gd name="connsiteY5" fmla="*/ 1682670 h 1682670"/>
              <a:gd name="connsiteX6" fmla="*/ 637318 w 1986150"/>
              <a:gd name="connsiteY6" fmla="*/ 1678329 h 1682670"/>
              <a:gd name="connsiteX7" fmla="*/ 614168 w 1986150"/>
              <a:gd name="connsiteY7" fmla="*/ 1655180 h 1682670"/>
              <a:gd name="connsiteX8" fmla="*/ 579444 w 1986150"/>
              <a:gd name="connsiteY8" fmla="*/ 1632031 h 1682670"/>
              <a:gd name="connsiteX9" fmla="*/ 544720 w 1986150"/>
              <a:gd name="connsiteY9" fmla="*/ 1620456 h 1682670"/>
              <a:gd name="connsiteX10" fmla="*/ 452123 w 1986150"/>
              <a:gd name="connsiteY10" fmla="*/ 1597307 h 1682670"/>
              <a:gd name="connsiteX11" fmla="*/ 371100 w 1986150"/>
              <a:gd name="connsiteY11" fmla="*/ 1562583 h 1682670"/>
              <a:gd name="connsiteX12" fmla="*/ 266928 w 1986150"/>
              <a:gd name="connsiteY12" fmla="*/ 1539433 h 1682670"/>
              <a:gd name="connsiteX13" fmla="*/ 232204 w 1986150"/>
              <a:gd name="connsiteY13" fmla="*/ 1516284 h 1682670"/>
              <a:gd name="connsiteX14" fmla="*/ 128032 w 1986150"/>
              <a:gd name="connsiteY14" fmla="*/ 1493135 h 1682670"/>
              <a:gd name="connsiteX15" fmla="*/ 58584 w 1986150"/>
              <a:gd name="connsiteY15" fmla="*/ 1446836 h 1682670"/>
              <a:gd name="connsiteX16" fmla="*/ 23860 w 1986150"/>
              <a:gd name="connsiteY16" fmla="*/ 1412112 h 1682670"/>
              <a:gd name="connsiteX17" fmla="*/ 12285 w 1986150"/>
              <a:gd name="connsiteY17" fmla="*/ 1377388 h 1682670"/>
              <a:gd name="connsiteX18" fmla="*/ 710 w 1986150"/>
              <a:gd name="connsiteY18" fmla="*/ 1203767 h 1682670"/>
              <a:gd name="connsiteX19" fmla="*/ 23860 w 1986150"/>
              <a:gd name="connsiteY19" fmla="*/ 1169043 h 1682670"/>
              <a:gd name="connsiteX20" fmla="*/ 162756 w 1986150"/>
              <a:gd name="connsiteY20" fmla="*/ 1145894 h 1682670"/>
              <a:gd name="connsiteX21" fmla="*/ 232204 w 1986150"/>
              <a:gd name="connsiteY21" fmla="*/ 1122745 h 1682670"/>
              <a:gd name="connsiteX22" fmla="*/ 278503 w 1986150"/>
              <a:gd name="connsiteY22" fmla="*/ 1111170 h 1682670"/>
              <a:gd name="connsiteX23" fmla="*/ 417399 w 1986150"/>
              <a:gd name="connsiteY23" fmla="*/ 1064871 h 1682670"/>
              <a:gd name="connsiteX24" fmla="*/ 521571 w 1986150"/>
              <a:gd name="connsiteY24" fmla="*/ 1053297 h 1682670"/>
              <a:gd name="connsiteX25" fmla="*/ 625743 w 1986150"/>
              <a:gd name="connsiteY25" fmla="*/ 1030147 h 1682670"/>
              <a:gd name="connsiteX26" fmla="*/ 672042 w 1986150"/>
              <a:gd name="connsiteY26" fmla="*/ 1018573 h 1682670"/>
              <a:gd name="connsiteX27" fmla="*/ 787789 w 1986150"/>
              <a:gd name="connsiteY27" fmla="*/ 983848 h 1682670"/>
              <a:gd name="connsiteX28" fmla="*/ 915110 w 1986150"/>
              <a:gd name="connsiteY28" fmla="*/ 925975 h 1682670"/>
              <a:gd name="connsiteX29" fmla="*/ 961409 w 1986150"/>
              <a:gd name="connsiteY29" fmla="*/ 891251 h 1682670"/>
              <a:gd name="connsiteX30" fmla="*/ 996133 w 1986150"/>
              <a:gd name="connsiteY30" fmla="*/ 787079 h 1682670"/>
              <a:gd name="connsiteX31" fmla="*/ 1030857 w 1986150"/>
              <a:gd name="connsiteY31" fmla="*/ 752355 h 1682670"/>
              <a:gd name="connsiteX32" fmla="*/ 1088730 w 1986150"/>
              <a:gd name="connsiteY32" fmla="*/ 694481 h 1682670"/>
              <a:gd name="connsiteX33" fmla="*/ 1181328 w 1986150"/>
              <a:gd name="connsiteY33" fmla="*/ 601884 h 1682670"/>
              <a:gd name="connsiteX34" fmla="*/ 1216052 w 1986150"/>
              <a:gd name="connsiteY34" fmla="*/ 520861 h 1682670"/>
              <a:gd name="connsiteX35" fmla="*/ 1239201 w 1986150"/>
              <a:gd name="connsiteY35" fmla="*/ 451413 h 1682670"/>
              <a:gd name="connsiteX36" fmla="*/ 1354948 w 1986150"/>
              <a:gd name="connsiteY36" fmla="*/ 381965 h 1682670"/>
              <a:gd name="connsiteX37" fmla="*/ 1412822 w 1986150"/>
              <a:gd name="connsiteY37" fmla="*/ 347241 h 1682670"/>
              <a:gd name="connsiteX38" fmla="*/ 1528568 w 1986150"/>
              <a:gd name="connsiteY38" fmla="*/ 243069 h 1682670"/>
              <a:gd name="connsiteX39" fmla="*/ 1563292 w 1986150"/>
              <a:gd name="connsiteY39" fmla="*/ 231494 h 1682670"/>
              <a:gd name="connsiteX40" fmla="*/ 1586442 w 1986150"/>
              <a:gd name="connsiteY40" fmla="*/ 208345 h 1682670"/>
              <a:gd name="connsiteX41" fmla="*/ 1667465 w 1986150"/>
              <a:gd name="connsiteY41" fmla="*/ 127322 h 1682670"/>
              <a:gd name="connsiteX42" fmla="*/ 1748487 w 1986150"/>
              <a:gd name="connsiteY42" fmla="*/ 46299 h 1682670"/>
              <a:gd name="connsiteX43" fmla="*/ 1794786 w 1986150"/>
              <a:gd name="connsiteY43" fmla="*/ 0 h 168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986150" h="1682670">
                <a:moveTo>
                  <a:pt x="1794786" y="0"/>
                </a:moveTo>
                <a:lnTo>
                  <a:pt x="1864234" y="23150"/>
                </a:lnTo>
                <a:cubicBezTo>
                  <a:pt x="1877482" y="27566"/>
                  <a:pt x="1920801" y="59326"/>
                  <a:pt x="1960850" y="90017"/>
                </a:cubicBezTo>
                <a:lnTo>
                  <a:pt x="1986150" y="109745"/>
                </a:lnTo>
                <a:lnTo>
                  <a:pt x="1986150" y="1682670"/>
                </a:lnTo>
                <a:lnTo>
                  <a:pt x="646817" y="1682670"/>
                </a:lnTo>
                <a:lnTo>
                  <a:pt x="637318" y="1678329"/>
                </a:lnTo>
                <a:cubicBezTo>
                  <a:pt x="627429" y="1673714"/>
                  <a:pt x="622690" y="1661997"/>
                  <a:pt x="614168" y="1655180"/>
                </a:cubicBezTo>
                <a:cubicBezTo>
                  <a:pt x="603305" y="1646490"/>
                  <a:pt x="591886" y="1638252"/>
                  <a:pt x="579444" y="1632031"/>
                </a:cubicBezTo>
                <a:cubicBezTo>
                  <a:pt x="568531" y="1626575"/>
                  <a:pt x="556491" y="1623666"/>
                  <a:pt x="544720" y="1620456"/>
                </a:cubicBezTo>
                <a:cubicBezTo>
                  <a:pt x="514025" y="1612085"/>
                  <a:pt x="482306" y="1607368"/>
                  <a:pt x="452123" y="1597307"/>
                </a:cubicBezTo>
                <a:cubicBezTo>
                  <a:pt x="352729" y="1564175"/>
                  <a:pt x="452020" y="1582813"/>
                  <a:pt x="371100" y="1562583"/>
                </a:cubicBezTo>
                <a:cubicBezTo>
                  <a:pt x="357916" y="1559287"/>
                  <a:pt x="283563" y="1546562"/>
                  <a:pt x="266928" y="1539433"/>
                </a:cubicBezTo>
                <a:cubicBezTo>
                  <a:pt x="254142" y="1533953"/>
                  <a:pt x="243779" y="1524000"/>
                  <a:pt x="232204" y="1516284"/>
                </a:cubicBezTo>
                <a:lnTo>
                  <a:pt x="128032" y="1493135"/>
                </a:lnTo>
                <a:cubicBezTo>
                  <a:pt x="100872" y="1487100"/>
                  <a:pt x="80545" y="1463917"/>
                  <a:pt x="58584" y="1446836"/>
                </a:cubicBezTo>
                <a:cubicBezTo>
                  <a:pt x="45663" y="1436786"/>
                  <a:pt x="32940" y="1425732"/>
                  <a:pt x="23860" y="1412112"/>
                </a:cubicBezTo>
                <a:cubicBezTo>
                  <a:pt x="17092" y="1401960"/>
                  <a:pt x="13632" y="1389514"/>
                  <a:pt x="12285" y="1377388"/>
                </a:cubicBezTo>
                <a:cubicBezTo>
                  <a:pt x="5880" y="1319741"/>
                  <a:pt x="-2507" y="1261680"/>
                  <a:pt x="710" y="1203767"/>
                </a:cubicBezTo>
                <a:cubicBezTo>
                  <a:pt x="1482" y="1189877"/>
                  <a:pt x="16143" y="1180618"/>
                  <a:pt x="23860" y="1169043"/>
                </a:cubicBezTo>
                <a:cubicBezTo>
                  <a:pt x="58648" y="1164074"/>
                  <a:pt x="125515" y="1156050"/>
                  <a:pt x="162756" y="1145894"/>
                </a:cubicBezTo>
                <a:cubicBezTo>
                  <a:pt x="186298" y="1139474"/>
                  <a:pt x="208832" y="1129757"/>
                  <a:pt x="232204" y="1122745"/>
                </a:cubicBezTo>
                <a:cubicBezTo>
                  <a:pt x="247441" y="1118174"/>
                  <a:pt x="263411" y="1116201"/>
                  <a:pt x="278503" y="1111170"/>
                </a:cubicBezTo>
                <a:cubicBezTo>
                  <a:pt x="439742" y="1057423"/>
                  <a:pt x="313183" y="1090926"/>
                  <a:pt x="417399" y="1064871"/>
                </a:cubicBezTo>
                <a:cubicBezTo>
                  <a:pt x="452123" y="1061013"/>
                  <a:pt x="487109" y="1059041"/>
                  <a:pt x="521571" y="1053297"/>
                </a:cubicBezTo>
                <a:cubicBezTo>
                  <a:pt x="556658" y="1047449"/>
                  <a:pt x="591083" y="1038145"/>
                  <a:pt x="625743" y="1030147"/>
                </a:cubicBezTo>
                <a:cubicBezTo>
                  <a:pt x="641244" y="1026570"/>
                  <a:pt x="656695" y="1022759"/>
                  <a:pt x="672042" y="1018573"/>
                </a:cubicBezTo>
                <a:cubicBezTo>
                  <a:pt x="704454" y="1009733"/>
                  <a:pt x="752629" y="996634"/>
                  <a:pt x="787789" y="983848"/>
                </a:cubicBezTo>
                <a:cubicBezTo>
                  <a:pt x="869986" y="953958"/>
                  <a:pt x="862843" y="963308"/>
                  <a:pt x="915110" y="925975"/>
                </a:cubicBezTo>
                <a:cubicBezTo>
                  <a:pt x="930808" y="914762"/>
                  <a:pt x="948854" y="905898"/>
                  <a:pt x="961409" y="891251"/>
                </a:cubicBezTo>
                <a:cubicBezTo>
                  <a:pt x="986410" y="862083"/>
                  <a:pt x="989093" y="822277"/>
                  <a:pt x="996133" y="787079"/>
                </a:cubicBezTo>
                <a:lnTo>
                  <a:pt x="1030857" y="752355"/>
                </a:lnTo>
                <a:lnTo>
                  <a:pt x="1088730" y="694481"/>
                </a:lnTo>
                <a:cubicBezTo>
                  <a:pt x="1119596" y="663615"/>
                  <a:pt x="1151965" y="634183"/>
                  <a:pt x="1181328" y="601884"/>
                </a:cubicBezTo>
                <a:cubicBezTo>
                  <a:pt x="1208891" y="571565"/>
                  <a:pt x="1206147" y="560481"/>
                  <a:pt x="1216052" y="520861"/>
                </a:cubicBezTo>
                <a:cubicBezTo>
                  <a:pt x="1221970" y="497188"/>
                  <a:pt x="1231485" y="474562"/>
                  <a:pt x="1239201" y="451413"/>
                </a:cubicBezTo>
                <a:cubicBezTo>
                  <a:pt x="1321936" y="410046"/>
                  <a:pt x="1252518" y="447148"/>
                  <a:pt x="1354948" y="381965"/>
                </a:cubicBezTo>
                <a:cubicBezTo>
                  <a:pt x="1373928" y="369887"/>
                  <a:pt x="1395255" y="361295"/>
                  <a:pt x="1412822" y="347241"/>
                </a:cubicBezTo>
                <a:cubicBezTo>
                  <a:pt x="1453354" y="314815"/>
                  <a:pt x="1489986" y="277793"/>
                  <a:pt x="1528568" y="243069"/>
                </a:cubicBezTo>
                <a:lnTo>
                  <a:pt x="1563292" y="231494"/>
                </a:lnTo>
                <a:cubicBezTo>
                  <a:pt x="1573645" y="228043"/>
                  <a:pt x="1578725" y="216061"/>
                  <a:pt x="1586442" y="208345"/>
                </a:cubicBezTo>
                <a:lnTo>
                  <a:pt x="1667465" y="127322"/>
                </a:lnTo>
                <a:cubicBezTo>
                  <a:pt x="1734930" y="104833"/>
                  <a:pt x="1680948" y="130723"/>
                  <a:pt x="1748487" y="46299"/>
                </a:cubicBezTo>
                <a:cubicBezTo>
                  <a:pt x="1762121" y="29256"/>
                  <a:pt x="1779353" y="15433"/>
                  <a:pt x="1794786" y="0"/>
                </a:cubicBezTo>
                <a:close/>
              </a:path>
            </a:pathLst>
          </a:cu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VN" sz="2400" b="1" dirty="0">
              <a:solidFill>
                <a:schemeClr val="bg1"/>
              </a:solidFill>
              <a:latin typeface="Snell Roundhand Black" panose="02000603080000090004" pitchFamily="2" charset="77"/>
            </a:endParaRPr>
          </a:p>
          <a:p>
            <a:pPr algn="ctr"/>
            <a:endParaRPr lang="en-VN" sz="2400" b="1" dirty="0">
              <a:solidFill>
                <a:schemeClr val="bg1"/>
              </a:solidFill>
              <a:latin typeface="Snell Roundhand Black" panose="02000603080000090004" pitchFamily="2" charset="77"/>
            </a:endParaRPr>
          </a:p>
          <a:p>
            <a:pPr algn="ctr"/>
            <a:r>
              <a:rPr lang="en-VN" sz="2400" b="1" dirty="0">
                <a:solidFill>
                  <a:schemeClr val="bg1"/>
                </a:solidFill>
                <a:latin typeface="Snell Roundhand Black" panose="02000603080000090004" pitchFamily="2" charset="77"/>
              </a:rPr>
              <a:t>    Trở về</a:t>
            </a:r>
          </a:p>
        </p:txBody>
      </p:sp>
    </p:spTree>
    <p:extLst>
      <p:ext uri="{BB962C8B-B14F-4D97-AF65-F5344CB8AC3E}">
        <p14:creationId xmlns:p14="http://schemas.microsoft.com/office/powerpoint/2010/main" val="3853150363"/>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4098"/>
                                            </p:tgtEl>
                                            <p:attrNameLst>
                                              <p:attrName>style.visibility</p:attrName>
                                            </p:attrNameLst>
                                          </p:cBhvr>
                                          <p:to>
                                            <p:strVal val="visible"/>
                                          </p:to>
                                        </p:set>
                                        <p:anim calcmode="lin" valueType="num" p14:bounceEnd="50000">
                                          <p:cBhvr additive="base">
                                            <p:cTn id="11" dur="500" fill="hold"/>
                                            <p:tgtEl>
                                              <p:spTgt spid="4098"/>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4098"/>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14:presetBounceEnd="50000">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14:bounceEnd="50000">
                                          <p:cBhvr additive="base">
                                            <p:cTn id="16"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098"/>
                                            </p:tgtEl>
                                            <p:attrNameLst>
                                              <p:attrName>style.visibility</p:attrName>
                                            </p:attrNameLst>
                                          </p:cBhvr>
                                          <p:to>
                                            <p:strVal val="visible"/>
                                          </p:to>
                                        </p:set>
                                        <p:anim calcmode="lin" valueType="num">
                                          <p:cBhvr additive="base">
                                            <p:cTn id="11" dur="500" fill="hold"/>
                                            <p:tgtEl>
                                              <p:spTgt spid="4098"/>
                                            </p:tgtEl>
                                            <p:attrNameLst>
                                              <p:attrName>ppt_x</p:attrName>
                                            </p:attrNameLst>
                                          </p:cBhvr>
                                          <p:tavLst>
                                            <p:tav tm="0">
                                              <p:val>
                                                <p:strVal val="#ppt_x"/>
                                              </p:val>
                                            </p:tav>
                                            <p:tav tm="100000">
                                              <p:val>
                                                <p:strVal val="#ppt_x"/>
                                              </p:val>
                                            </p:tav>
                                          </p:tavLst>
                                        </p:anim>
                                        <p:anim calcmode="lin" valueType="num">
                                          <p:cBhvr additive="base">
                                            <p:cTn id="12" dur="500" fill="hold"/>
                                            <p:tgtEl>
                                              <p:spTgt spid="4098"/>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7000" t="-6000" r="-2000" b="-6000"/>
          </a:stretch>
        </a:blipFill>
        <a:effectLst/>
      </p:bgPr>
    </p:bg>
    <p:spTree>
      <p:nvGrpSpPr>
        <p:cNvPr id="1" name=""/>
        <p:cNvGrpSpPr/>
        <p:nvPr/>
      </p:nvGrpSpPr>
      <p:grpSpPr>
        <a:xfrm>
          <a:off x="0" y="0"/>
          <a:ext cx="0" cy="0"/>
          <a:chOff x="0" y="0"/>
          <a:chExt cx="0" cy="0"/>
        </a:xfrm>
      </p:grpSpPr>
      <p:pic>
        <p:nvPicPr>
          <p:cNvPr id="1026" name="Picture 2" descr="62 Sir Richard Arkwright Photos and Premium High Res Pictures - Getty Images">
            <a:extLst>
              <a:ext uri="{FF2B5EF4-FFF2-40B4-BE49-F238E27FC236}">
                <a16:creationId xmlns:a16="http://schemas.microsoft.com/office/drawing/2014/main" id="{8BA6F0F3-EA13-9A44-B67F-3137B3A023C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29" t="5556" r="-12193" b="14444"/>
          <a:stretch/>
        </p:blipFill>
        <p:spPr bwMode="auto">
          <a:xfrm>
            <a:off x="6400800" y="209550"/>
            <a:ext cx="2438400" cy="2484408"/>
          </a:xfrm>
          <a:prstGeom prst="ellipse">
            <a:avLst/>
          </a:prstGeom>
          <a:noFill/>
          <a:ln w="38100">
            <a:solidFill>
              <a:srgbClr val="C00000"/>
            </a:solidFill>
          </a:ln>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81EB2FF8-C5BA-AF48-899D-62119C29764F}"/>
              </a:ext>
            </a:extLst>
          </p:cNvPr>
          <p:cNvSpPr/>
          <p:nvPr/>
        </p:nvSpPr>
        <p:spPr>
          <a:xfrm>
            <a:off x="6695708" y="2826405"/>
            <a:ext cx="1848583" cy="830997"/>
          </a:xfrm>
          <a:prstGeom prst="rect">
            <a:avLst/>
          </a:prstGeom>
        </p:spPr>
        <p:txBody>
          <a:bodyPr wrap="none">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vi-VN" sz="2800" b="1" i="0" u="none" strike="noStrike" kern="0" cap="none" spc="0" normalizeH="0" baseline="0" noProof="0" dirty="0" err="1">
                <a:ln>
                  <a:noFill/>
                </a:ln>
                <a:solidFill>
                  <a:srgbClr val="FF3300"/>
                </a:solidFill>
                <a:effectLst/>
                <a:uLnTx/>
                <a:uFillTx/>
                <a:latin typeface="Times New Roman" panose="02020603050405020304" pitchFamily="18" charset="0"/>
                <a:cs typeface="Arial"/>
                <a:sym typeface="Arial"/>
              </a:rPr>
              <a:t>Ác</a:t>
            </a:r>
            <a:r>
              <a:rPr kumimoji="0" lang="en-US" altLang="vi-VN" sz="28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rPr>
              <a:t>- </a:t>
            </a:r>
            <a:r>
              <a:rPr kumimoji="0" lang="en-US" altLang="vi-VN" sz="2800" b="1" i="0" u="none" strike="noStrike" kern="0" cap="none" spc="0" normalizeH="0" baseline="0" noProof="0" dirty="0" err="1">
                <a:ln>
                  <a:noFill/>
                </a:ln>
                <a:solidFill>
                  <a:srgbClr val="FF3300"/>
                </a:solidFill>
                <a:effectLst/>
                <a:uLnTx/>
                <a:uFillTx/>
                <a:latin typeface="Times New Roman" panose="02020603050405020304" pitchFamily="18" charset="0"/>
                <a:cs typeface="Arial"/>
                <a:sym typeface="Arial"/>
              </a:rPr>
              <a:t>crai-tơ</a:t>
            </a:r>
            <a:endParaRPr kumimoji="0" lang="en-US" altLang="vi-VN" sz="28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endParaRPr>
          </a:p>
          <a:p>
            <a:pPr algn="ctr">
              <a:spcBef>
                <a:spcPct val="0"/>
              </a:spcBef>
              <a:buClrTx/>
            </a:pPr>
            <a:r>
              <a:rPr lang="en-VN" sz="2000" dirty="0"/>
              <a:t>(1732-1792)</a:t>
            </a:r>
          </a:p>
        </p:txBody>
      </p:sp>
      <p:pic>
        <p:nvPicPr>
          <p:cNvPr id="4" name="Picture 3">
            <a:extLst>
              <a:ext uri="{FF2B5EF4-FFF2-40B4-BE49-F238E27FC236}">
                <a16:creationId xmlns:a16="http://schemas.microsoft.com/office/drawing/2014/main" id="{E5174E54-0ECC-524B-BC64-21903C1F05FD}"/>
              </a:ext>
            </a:extLst>
          </p:cNvPr>
          <p:cNvPicPr>
            <a:picLocks noChangeAspect="1"/>
          </p:cNvPicPr>
          <p:nvPr/>
        </p:nvPicPr>
        <p:blipFill>
          <a:blip r:embed="rId4"/>
          <a:stretch>
            <a:fillRect/>
          </a:stretch>
        </p:blipFill>
        <p:spPr>
          <a:xfrm>
            <a:off x="3673322" y="461486"/>
            <a:ext cx="2619167" cy="4773940"/>
          </a:xfrm>
          <a:prstGeom prst="rect">
            <a:avLst/>
          </a:prstGeom>
        </p:spPr>
      </p:pic>
      <p:sp>
        <p:nvSpPr>
          <p:cNvPr id="6" name="Rectangle 5">
            <a:extLst>
              <a:ext uri="{FF2B5EF4-FFF2-40B4-BE49-F238E27FC236}">
                <a16:creationId xmlns:a16="http://schemas.microsoft.com/office/drawing/2014/main" id="{84BFA8AF-54D9-BF45-AC91-FA78E18CDEAD}"/>
              </a:ext>
            </a:extLst>
          </p:cNvPr>
          <p:cNvSpPr/>
          <p:nvPr/>
        </p:nvSpPr>
        <p:spPr>
          <a:xfrm>
            <a:off x="0" y="258722"/>
            <a:ext cx="4129638" cy="1015663"/>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202122"/>
                </a:solidFill>
                <a:effectLst/>
                <a:uLnTx/>
                <a:uFillTx/>
                <a:latin typeface="Times New Roman" panose="02020603050405020304" pitchFamily="18" charset="0"/>
                <a:cs typeface="Times New Roman" panose="02020603050405020304" pitchFamily="18" charset="0"/>
                <a:sym typeface="Arial"/>
              </a:rPr>
              <a:t>Richard Arkwright sinh năm 1732 ở Preston, người con út trong gia đình có 13 đứa con.</a:t>
            </a:r>
            <a:endPar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8" name="Rectangle 7">
            <a:extLst>
              <a:ext uri="{FF2B5EF4-FFF2-40B4-BE49-F238E27FC236}">
                <a16:creationId xmlns:a16="http://schemas.microsoft.com/office/drawing/2014/main" id="{881206DD-8EB6-B448-8080-2C2F590C915A}"/>
              </a:ext>
            </a:extLst>
          </p:cNvPr>
          <p:cNvSpPr/>
          <p:nvPr/>
        </p:nvSpPr>
        <p:spPr>
          <a:xfrm>
            <a:off x="0" y="1797705"/>
            <a:ext cx="4034058" cy="132343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Năm 1768, ông cùng làm việc với một người thợ chế tạo đồng hồ ở Warrington tên là John Kay để chế tạo một khung kéo sợi.</a:t>
            </a:r>
            <a:endParaRPr kumimoji="0" lang="en-VN" sz="20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endParaRPr>
          </a:p>
        </p:txBody>
      </p:sp>
      <p:sp>
        <p:nvSpPr>
          <p:cNvPr id="9" name="Rectangle 8">
            <a:extLst>
              <a:ext uri="{FF2B5EF4-FFF2-40B4-BE49-F238E27FC236}">
                <a16:creationId xmlns:a16="http://schemas.microsoft.com/office/drawing/2014/main" id="{4082A22D-60E0-D543-8D4C-CE936A3F76A5}"/>
              </a:ext>
            </a:extLst>
          </p:cNvPr>
          <p:cNvSpPr/>
          <p:nvPr/>
        </p:nvSpPr>
        <p:spPr>
          <a:xfrm>
            <a:off x="23336" y="3516565"/>
            <a:ext cx="3649986" cy="132343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vi-VN" sz="2000" dirty="0">
                <a:solidFill>
                  <a:srgbClr val="202122"/>
                </a:solidFill>
                <a:latin typeface="Times New Roman" panose="02020603050405020304" pitchFamily="18" charset="0"/>
                <a:cs typeface="Times New Roman" panose="02020603050405020304" pitchFamily="18" charset="0"/>
              </a:rPr>
              <a:t>Ông n</a:t>
            </a:r>
            <a:r>
              <a:rPr kumimoji="0" lang="vi-VN" sz="2000" b="0" i="0" u="none" strike="noStrike" kern="0" cap="none" spc="0" normalizeH="0" baseline="0" noProof="0" dirty="0">
                <a:ln>
                  <a:noFill/>
                </a:ln>
                <a:solidFill>
                  <a:srgbClr val="202122"/>
                </a:solidFill>
                <a:effectLst/>
                <a:uLnTx/>
                <a:uFillTx/>
                <a:latin typeface="Times New Roman" panose="02020603050405020304" pitchFamily="18" charset="0"/>
                <a:cs typeface="Times New Roman" panose="02020603050405020304" pitchFamily="18" charset="0"/>
                <a:sym typeface="Arial"/>
              </a:rPr>
              <a:t>ổi tiếng với phát minh ra khung dệt - sau đó chuyển thành khung hơi nước cho phép sử dụng sức nước để làm việc. </a:t>
            </a:r>
            <a:endParaRPr kumimoji="0" lang="en-VN" sz="20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10" name="Rectangle 9">
            <a:extLst>
              <a:ext uri="{FF2B5EF4-FFF2-40B4-BE49-F238E27FC236}">
                <a16:creationId xmlns:a16="http://schemas.microsoft.com/office/drawing/2014/main" id="{D03D00EA-DCCF-F54B-A45C-CD33A6AFAD04}"/>
              </a:ext>
            </a:extLst>
          </p:cNvPr>
          <p:cNvSpPr/>
          <p:nvPr/>
        </p:nvSpPr>
        <p:spPr>
          <a:xfrm>
            <a:off x="6344152" y="4272342"/>
            <a:ext cx="2262146" cy="646331"/>
          </a:xfrm>
          <a:prstGeom prst="rect">
            <a:avLst/>
          </a:prstGeom>
        </p:spPr>
        <p:txBody>
          <a:bodyPr wrap="square">
            <a:sp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vi-VN" sz="1800" b="1" i="0" u="none" strike="noStrike" kern="0" cap="none" spc="0" normalizeH="0" baseline="0" noProof="0" dirty="0" err="1">
                <a:ln>
                  <a:noFill/>
                </a:ln>
                <a:solidFill>
                  <a:srgbClr val="FF3300"/>
                </a:solidFill>
                <a:effectLst/>
                <a:uLnTx/>
                <a:uFillTx/>
                <a:latin typeface="Times New Roman" panose="02020603050405020304" pitchFamily="18" charset="0"/>
                <a:cs typeface="Arial"/>
                <a:sym typeface="Arial"/>
              </a:rPr>
              <a:t>Máy</a:t>
            </a:r>
            <a:r>
              <a:rPr kumimoji="0" lang="en-US" altLang="vi-VN" sz="18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rPr>
              <a:t> </a:t>
            </a:r>
            <a:r>
              <a:rPr kumimoji="0" lang="en-US" altLang="vi-VN" sz="1800" b="1" i="0" u="none" strike="noStrike" kern="0" cap="none" spc="0" normalizeH="0" baseline="0" noProof="0" dirty="0" err="1">
                <a:ln>
                  <a:noFill/>
                </a:ln>
                <a:solidFill>
                  <a:srgbClr val="FF3300"/>
                </a:solidFill>
                <a:effectLst/>
                <a:uLnTx/>
                <a:uFillTx/>
                <a:latin typeface="Times New Roman" panose="02020603050405020304" pitchFamily="18" charset="0"/>
                <a:cs typeface="Arial"/>
                <a:sym typeface="Arial"/>
              </a:rPr>
              <a:t>kéo</a:t>
            </a:r>
            <a:r>
              <a:rPr kumimoji="0" lang="en-US" altLang="vi-VN" sz="18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rPr>
              <a:t> </a:t>
            </a:r>
            <a:r>
              <a:rPr kumimoji="0" lang="en-US" altLang="vi-VN" sz="1800" b="1" i="0" u="none" strike="noStrike" kern="0" cap="none" spc="0" normalizeH="0" baseline="0" noProof="0" dirty="0" err="1">
                <a:ln>
                  <a:noFill/>
                </a:ln>
                <a:solidFill>
                  <a:srgbClr val="FF3300"/>
                </a:solidFill>
                <a:effectLst/>
                <a:uLnTx/>
                <a:uFillTx/>
                <a:latin typeface="Times New Roman" panose="02020603050405020304" pitchFamily="18" charset="0"/>
                <a:cs typeface="Arial"/>
                <a:sym typeface="Arial"/>
              </a:rPr>
              <a:t>sợi</a:t>
            </a:r>
            <a:endParaRPr kumimoji="0" lang="en-US" altLang="vi-VN" sz="18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vi-VN" sz="1800" b="1" i="0" u="none" strike="noStrike" kern="0" cap="none" spc="0" normalizeH="0" baseline="0" noProof="0" dirty="0" err="1">
                <a:ln>
                  <a:noFill/>
                </a:ln>
                <a:solidFill>
                  <a:srgbClr val="FF3300"/>
                </a:solidFill>
                <a:effectLst/>
                <a:uLnTx/>
                <a:uFillTx/>
                <a:latin typeface="Times New Roman" panose="02020603050405020304" pitchFamily="18" charset="0"/>
                <a:cs typeface="Arial"/>
                <a:sym typeface="Arial"/>
              </a:rPr>
              <a:t>chạy</a:t>
            </a:r>
            <a:r>
              <a:rPr kumimoji="0" lang="en-US" altLang="vi-VN" sz="18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rPr>
              <a:t> </a:t>
            </a:r>
            <a:r>
              <a:rPr kumimoji="0" lang="en-US" altLang="vi-VN" sz="1800" b="1" i="0" u="none" strike="noStrike" kern="0" cap="none" spc="0" normalizeH="0" baseline="0" noProof="0" dirty="0" err="1">
                <a:ln>
                  <a:noFill/>
                </a:ln>
                <a:solidFill>
                  <a:srgbClr val="FF3300"/>
                </a:solidFill>
                <a:effectLst/>
                <a:uLnTx/>
                <a:uFillTx/>
                <a:latin typeface="Times New Roman" panose="02020603050405020304" pitchFamily="18" charset="0"/>
                <a:cs typeface="Arial"/>
                <a:sym typeface="Arial"/>
              </a:rPr>
              <a:t>bằng</a:t>
            </a:r>
            <a:r>
              <a:rPr kumimoji="0" lang="en-US" altLang="vi-VN" sz="18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rPr>
              <a:t> </a:t>
            </a:r>
            <a:r>
              <a:rPr kumimoji="0" lang="en-US" altLang="vi-VN" sz="1800" b="1" i="0" u="none" strike="noStrike" kern="0" cap="none" spc="0" normalizeH="0" baseline="0" noProof="0" dirty="0" err="1">
                <a:ln>
                  <a:noFill/>
                </a:ln>
                <a:solidFill>
                  <a:srgbClr val="FF3300"/>
                </a:solidFill>
                <a:effectLst/>
                <a:uLnTx/>
                <a:uFillTx/>
                <a:latin typeface="Times New Roman" panose="02020603050405020304" pitchFamily="18" charset="0"/>
                <a:cs typeface="Arial"/>
                <a:sym typeface="Arial"/>
              </a:rPr>
              <a:t>sức</a:t>
            </a:r>
            <a:r>
              <a:rPr kumimoji="0" lang="en-US" altLang="vi-VN" sz="18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rPr>
              <a:t> </a:t>
            </a:r>
            <a:r>
              <a:rPr kumimoji="0" lang="en-US" altLang="vi-VN" sz="1800" b="1" i="0" u="none" strike="noStrike" kern="0" cap="none" spc="0" normalizeH="0" baseline="0" noProof="0" dirty="0" err="1">
                <a:ln>
                  <a:noFill/>
                </a:ln>
                <a:solidFill>
                  <a:srgbClr val="FF3300"/>
                </a:solidFill>
                <a:effectLst/>
                <a:uLnTx/>
                <a:uFillTx/>
                <a:latin typeface="Times New Roman" panose="02020603050405020304" pitchFamily="18" charset="0"/>
                <a:cs typeface="Arial"/>
                <a:sym typeface="Arial"/>
              </a:rPr>
              <a:t>nước</a:t>
            </a:r>
            <a:r>
              <a:rPr kumimoji="0" lang="en-US" altLang="vi-VN" sz="18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rPr>
              <a:t> </a:t>
            </a:r>
          </a:p>
        </p:txBody>
      </p:sp>
      <p:pic>
        <p:nvPicPr>
          <p:cNvPr id="39938" name="Picture 2" descr="Anh Dong (182)">
            <a:extLst>
              <a:ext uri="{FF2B5EF4-FFF2-40B4-BE49-F238E27FC236}">
                <a16:creationId xmlns:a16="http://schemas.microsoft.com/office/drawing/2014/main" id="{52556AE8-BE3D-5641-99CF-6C79F49C8C3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7200" y="66920"/>
            <a:ext cx="4917922"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741496"/>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14:presetBounceEnd="50000">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14:bounceEnd="50000">
                                          <p:cBhvr additive="base">
                                            <p:cTn id="7" dur="500" fill="hold"/>
                                            <p:tgtEl>
                                              <p:spTgt spid="1026"/>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102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nodeType="afterEffect" p14:presetBounceEnd="50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50000">
                                          <p:cBhvr additive="base">
                                            <p:cTn id="12" dur="5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grpId="0" nodeType="afterEffect" p14:presetBounceEnd="50000">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14:bounceEnd="50000">
                                          <p:cBhvr additive="base">
                                            <p:cTn id="17"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18" dur="500" fill="hold"/>
                                            <p:tgtEl>
                                              <p:spTgt spid="2"/>
                                            </p:tgtEl>
                                            <p:attrNameLst>
                                              <p:attrName>ppt_y</p:attrName>
                                            </p:attrNameLst>
                                          </p:cBhvr>
                                          <p:tavLst>
                                            <p:tav tm="0">
                                              <p:val>
                                                <p:strVal val="0-#ppt_h/2"/>
                                              </p:val>
                                            </p:tav>
                                            <p:tav tm="100000">
                                              <p:val>
                                                <p:strVal val="#ppt_y"/>
                                              </p:val>
                                            </p:tav>
                                          </p:tavLst>
                                        </p:anim>
                                      </p:childTnLst>
                                    </p:cTn>
                                  </p:par>
                                  <p:par>
                                    <p:cTn id="19" presetID="5" presetClass="entr" presetSubtype="10" fill="hold" nodeType="withEffect">
                                      <p:stCondLst>
                                        <p:cond delay="0"/>
                                      </p:stCondLst>
                                      <p:childTnLst>
                                        <p:set>
                                          <p:cBhvr>
                                            <p:cTn id="20" dur="1" fill="hold">
                                              <p:stCondLst>
                                                <p:cond delay="0"/>
                                              </p:stCondLst>
                                            </p:cTn>
                                            <p:tgtEl>
                                              <p:spTgt spid="39938"/>
                                            </p:tgtEl>
                                            <p:attrNameLst>
                                              <p:attrName>style.visibility</p:attrName>
                                            </p:attrNameLst>
                                          </p:cBhvr>
                                          <p:to>
                                            <p:strVal val="visible"/>
                                          </p:to>
                                        </p:set>
                                        <p:animEffect transition="in" filter="checkerboard(across)">
                                          <p:cBhvr>
                                            <p:cTn id="21" dur="500"/>
                                            <p:tgtEl>
                                              <p:spTgt spid="39938"/>
                                            </p:tgtEl>
                                          </p:cBhvr>
                                        </p:animEffect>
                                      </p:childTnLst>
                                    </p:cTn>
                                  </p:par>
                                </p:childTnLst>
                              </p:cTn>
                            </p:par>
                            <p:par>
                              <p:cTn id="22" fill="hold">
                                <p:stCondLst>
                                  <p:cond delay="1500"/>
                                </p:stCondLst>
                                <p:childTnLst>
                                  <p:par>
                                    <p:cTn id="23" presetID="2" presetClass="entr" presetSubtype="3" fill="hold" grpId="0" nodeType="afterEffect" p14:presetBounceEnd="50000">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14:bounceEnd="50000">
                                          <p:cBhvr additive="base">
                                            <p:cTn id="25" dur="5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26" dur="500" fill="hold"/>
                                            <p:tgtEl>
                                              <p:spTgt spid="10"/>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6">
                                                <p:txEl>
                                                  <p:pRg st="0" end="0"/>
                                                </p:txEl>
                                              </p:spTgt>
                                            </p:tgtEl>
                                            <p:attrNameLst>
                                              <p:attrName>style.visibility</p:attrName>
                                            </p:attrNameLst>
                                          </p:cBhvr>
                                          <p:to>
                                            <p:strVal val="visible"/>
                                          </p:to>
                                        </p:set>
                                        <p:anim calcmode="lin" valueType="num">
                                          <p:cBhvr>
                                            <p:cTn id="30" dur="25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25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32" dur="25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25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250" tmFilter="0,0; .5, 1; 1, 1"/>
                                            <p:tgtEl>
                                              <p:spTgt spid="6">
                                                <p:txEl>
                                                  <p:pRg st="0" end="0"/>
                                                </p:txEl>
                                              </p:spTgt>
                                            </p:tgtEl>
                                          </p:cBhvr>
                                        </p:animEffect>
                                      </p:childTnLst>
                                    </p:cTn>
                                  </p:par>
                                </p:childTnLst>
                              </p:cTn>
                            </p:par>
                            <p:par>
                              <p:cTn id="35" fill="hold">
                                <p:stCondLst>
                                  <p:cond delay="3950"/>
                                </p:stCondLst>
                                <p:childTnLst>
                                  <p:par>
                                    <p:cTn id="36" presetID="41" presetClass="entr" presetSubtype="0" fill="hold" grpId="0" nodeType="afterEffect">
                                      <p:stCondLst>
                                        <p:cond delay="0"/>
                                      </p:stCondLst>
                                      <p:iterate type="wd">
                                        <p:tmPct val="10000"/>
                                      </p:iterate>
                                      <p:childTnLst>
                                        <p:set>
                                          <p:cBhvr>
                                            <p:cTn id="37" dur="1" fill="hold">
                                              <p:stCondLst>
                                                <p:cond delay="0"/>
                                              </p:stCondLst>
                                            </p:cTn>
                                            <p:tgtEl>
                                              <p:spTgt spid="8">
                                                <p:txEl>
                                                  <p:pRg st="0" end="0"/>
                                                </p:txEl>
                                              </p:spTgt>
                                            </p:tgtEl>
                                            <p:attrNameLst>
                                              <p:attrName>style.visibility</p:attrName>
                                            </p:attrNameLst>
                                          </p:cBhvr>
                                          <p:to>
                                            <p:strVal val="visible"/>
                                          </p:to>
                                        </p:set>
                                        <p:anim calcmode="lin" valueType="num">
                                          <p:cBhvr>
                                            <p:cTn id="38" dur="25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9" dur="25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40" dur="25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1" dur="25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2" dur="250" tmFilter="0,0; .5, 1; 1, 1"/>
                                            <p:tgtEl>
                                              <p:spTgt spid="8">
                                                <p:txEl>
                                                  <p:pRg st="0" end="0"/>
                                                </p:txEl>
                                              </p:spTgt>
                                            </p:tgtEl>
                                          </p:cBhvr>
                                        </p:animEffect>
                                      </p:childTnLst>
                                    </p:cTn>
                                  </p:par>
                                </p:childTnLst>
                              </p:cTn>
                            </p:par>
                            <p:par>
                              <p:cTn id="43" fill="hold">
                                <p:stCondLst>
                                  <p:cond delay="49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9">
                                                <p:txEl>
                                                  <p:pRg st="0" end="0"/>
                                                </p:txEl>
                                              </p:spTgt>
                                            </p:tgtEl>
                                            <p:attrNameLst>
                                              <p:attrName>style.visibility</p:attrName>
                                            </p:attrNameLst>
                                          </p:cBhvr>
                                          <p:to>
                                            <p:strVal val="visible"/>
                                          </p:to>
                                        </p:set>
                                        <p:anim calcmode="lin" valueType="num">
                                          <p:cBhvr>
                                            <p:cTn id="46" dur="25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7" dur="25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48" dur="25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9" dur="25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0" dur="250" tmFilter="0,0; .5, 1; 1, 1"/>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P spid="8" grpId="0" build="p"/>
          <p:bldP spid="9" grpId="0" build="p"/>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1+#ppt_w/2"/>
                                              </p:val>
                                            </p:tav>
                                            <p:tav tm="100000">
                                              <p:val>
                                                <p:strVal val="#ppt_x"/>
                                              </p:val>
                                            </p:tav>
                                          </p:tavLst>
                                        </p:anim>
                                        <p:anim calcmode="lin" valueType="num">
                                          <p:cBhvr additive="base">
                                            <p:cTn id="8" dur="500" fill="hold"/>
                                            <p:tgtEl>
                                              <p:spTgt spid="102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0-#ppt_h/2"/>
                                              </p:val>
                                            </p:tav>
                                            <p:tav tm="100000">
                                              <p:val>
                                                <p:strVal val="#ppt_y"/>
                                              </p:val>
                                            </p:tav>
                                          </p:tavLst>
                                        </p:anim>
                                      </p:childTnLst>
                                    </p:cTn>
                                  </p:par>
                                  <p:par>
                                    <p:cTn id="19" presetID="5" presetClass="entr" presetSubtype="10" fill="hold" nodeType="withEffect">
                                      <p:stCondLst>
                                        <p:cond delay="0"/>
                                      </p:stCondLst>
                                      <p:childTnLst>
                                        <p:set>
                                          <p:cBhvr>
                                            <p:cTn id="20" dur="1" fill="hold">
                                              <p:stCondLst>
                                                <p:cond delay="0"/>
                                              </p:stCondLst>
                                            </p:cTn>
                                            <p:tgtEl>
                                              <p:spTgt spid="39938"/>
                                            </p:tgtEl>
                                            <p:attrNameLst>
                                              <p:attrName>style.visibility</p:attrName>
                                            </p:attrNameLst>
                                          </p:cBhvr>
                                          <p:to>
                                            <p:strVal val="visible"/>
                                          </p:to>
                                        </p:set>
                                        <p:animEffect transition="in" filter="checkerboard(across)">
                                          <p:cBhvr>
                                            <p:cTn id="21" dur="500"/>
                                            <p:tgtEl>
                                              <p:spTgt spid="39938"/>
                                            </p:tgtEl>
                                          </p:cBhvr>
                                        </p:animEffect>
                                      </p:childTnLst>
                                    </p:cTn>
                                  </p:par>
                                </p:childTnLst>
                              </p:cTn>
                            </p:par>
                            <p:par>
                              <p:cTn id="22" fill="hold">
                                <p:stCondLst>
                                  <p:cond delay="1500"/>
                                </p:stCondLst>
                                <p:childTnLst>
                                  <p:par>
                                    <p:cTn id="23" presetID="2" presetClass="entr" presetSubtype="3"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1+#ppt_w/2"/>
                                              </p:val>
                                            </p:tav>
                                            <p:tav tm="100000">
                                              <p:val>
                                                <p:strVal val="#ppt_x"/>
                                              </p:val>
                                            </p:tav>
                                          </p:tavLst>
                                        </p:anim>
                                        <p:anim calcmode="lin" valueType="num">
                                          <p:cBhvr additive="base">
                                            <p:cTn id="26" dur="500" fill="hold"/>
                                            <p:tgtEl>
                                              <p:spTgt spid="10"/>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6">
                                                <p:txEl>
                                                  <p:pRg st="0" end="0"/>
                                                </p:txEl>
                                              </p:spTgt>
                                            </p:tgtEl>
                                            <p:attrNameLst>
                                              <p:attrName>style.visibility</p:attrName>
                                            </p:attrNameLst>
                                          </p:cBhvr>
                                          <p:to>
                                            <p:strVal val="visible"/>
                                          </p:to>
                                        </p:set>
                                        <p:anim calcmode="lin" valueType="num">
                                          <p:cBhvr>
                                            <p:cTn id="30" dur="25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25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32" dur="25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25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250" tmFilter="0,0; .5, 1; 1, 1"/>
                                            <p:tgtEl>
                                              <p:spTgt spid="6">
                                                <p:txEl>
                                                  <p:pRg st="0" end="0"/>
                                                </p:txEl>
                                              </p:spTgt>
                                            </p:tgtEl>
                                          </p:cBhvr>
                                        </p:animEffect>
                                      </p:childTnLst>
                                    </p:cTn>
                                  </p:par>
                                </p:childTnLst>
                              </p:cTn>
                            </p:par>
                            <p:par>
                              <p:cTn id="35" fill="hold">
                                <p:stCondLst>
                                  <p:cond delay="3950"/>
                                </p:stCondLst>
                                <p:childTnLst>
                                  <p:par>
                                    <p:cTn id="36" presetID="41" presetClass="entr" presetSubtype="0" fill="hold" grpId="0" nodeType="afterEffect">
                                      <p:stCondLst>
                                        <p:cond delay="0"/>
                                      </p:stCondLst>
                                      <p:iterate type="wd">
                                        <p:tmPct val="10000"/>
                                      </p:iterate>
                                      <p:childTnLst>
                                        <p:set>
                                          <p:cBhvr>
                                            <p:cTn id="37" dur="1" fill="hold">
                                              <p:stCondLst>
                                                <p:cond delay="0"/>
                                              </p:stCondLst>
                                            </p:cTn>
                                            <p:tgtEl>
                                              <p:spTgt spid="8">
                                                <p:txEl>
                                                  <p:pRg st="0" end="0"/>
                                                </p:txEl>
                                              </p:spTgt>
                                            </p:tgtEl>
                                            <p:attrNameLst>
                                              <p:attrName>style.visibility</p:attrName>
                                            </p:attrNameLst>
                                          </p:cBhvr>
                                          <p:to>
                                            <p:strVal val="visible"/>
                                          </p:to>
                                        </p:set>
                                        <p:anim calcmode="lin" valueType="num">
                                          <p:cBhvr>
                                            <p:cTn id="38" dur="25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9" dur="25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40" dur="25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1" dur="25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2" dur="250" tmFilter="0,0; .5, 1; 1, 1"/>
                                            <p:tgtEl>
                                              <p:spTgt spid="8">
                                                <p:txEl>
                                                  <p:pRg st="0" end="0"/>
                                                </p:txEl>
                                              </p:spTgt>
                                            </p:tgtEl>
                                          </p:cBhvr>
                                        </p:animEffect>
                                      </p:childTnLst>
                                    </p:cTn>
                                  </p:par>
                                </p:childTnLst>
                              </p:cTn>
                            </p:par>
                            <p:par>
                              <p:cTn id="43" fill="hold">
                                <p:stCondLst>
                                  <p:cond delay="49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9">
                                                <p:txEl>
                                                  <p:pRg st="0" end="0"/>
                                                </p:txEl>
                                              </p:spTgt>
                                            </p:tgtEl>
                                            <p:attrNameLst>
                                              <p:attrName>style.visibility</p:attrName>
                                            </p:attrNameLst>
                                          </p:cBhvr>
                                          <p:to>
                                            <p:strVal val="visible"/>
                                          </p:to>
                                        </p:set>
                                        <p:anim calcmode="lin" valueType="num">
                                          <p:cBhvr>
                                            <p:cTn id="46" dur="25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7" dur="25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48" dur="25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9" dur="25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0" dur="250" tmFilter="0,0; .5, 1; 1, 1"/>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P spid="8" grpId="0" build="p"/>
          <p:bldP spid="9" grpId="0" build="p"/>
          <p:bldP spid="10"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7000" t="-6000" r="-6000" b="-6000"/>
          </a:stretch>
        </a:blipFill>
        <a:effectLst/>
      </p:bgPr>
    </p:bg>
    <p:spTree>
      <p:nvGrpSpPr>
        <p:cNvPr id="1" name=""/>
        <p:cNvGrpSpPr/>
        <p:nvPr/>
      </p:nvGrpSpPr>
      <p:grpSpPr>
        <a:xfrm>
          <a:off x="0" y="0"/>
          <a:ext cx="0" cy="0"/>
          <a:chOff x="0" y="0"/>
          <a:chExt cx="0" cy="0"/>
        </a:xfrm>
      </p:grpSpPr>
      <p:pic>
        <p:nvPicPr>
          <p:cNvPr id="3074" name="Picture 2" descr="Khung quay của Arkwright">
            <a:extLst>
              <a:ext uri="{FF2B5EF4-FFF2-40B4-BE49-F238E27FC236}">
                <a16:creationId xmlns:a16="http://schemas.microsoft.com/office/drawing/2014/main" id="{6B76D69B-797B-F343-A765-B9A9082D69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572000" cy="477416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4A1518C8-4B97-BD49-A8C1-6564292391D8}"/>
              </a:ext>
            </a:extLst>
          </p:cNvPr>
          <p:cNvPicPr>
            <a:picLocks noChangeAspect="1"/>
          </p:cNvPicPr>
          <p:nvPr/>
        </p:nvPicPr>
        <p:blipFill>
          <a:blip r:embed="rId4"/>
          <a:stretch>
            <a:fillRect/>
          </a:stretch>
        </p:blipFill>
        <p:spPr>
          <a:xfrm flipH="1">
            <a:off x="4572000" y="-247650"/>
            <a:ext cx="4114800" cy="5042517"/>
          </a:xfrm>
          <a:prstGeom prst="rect">
            <a:avLst/>
          </a:prstGeom>
        </p:spPr>
      </p:pic>
      <p:sp>
        <p:nvSpPr>
          <p:cNvPr id="3" name="Rectangle 2">
            <a:extLst>
              <a:ext uri="{FF2B5EF4-FFF2-40B4-BE49-F238E27FC236}">
                <a16:creationId xmlns:a16="http://schemas.microsoft.com/office/drawing/2014/main" id="{1D93A68F-81CF-A74C-A9A7-A7961484F299}"/>
              </a:ext>
            </a:extLst>
          </p:cNvPr>
          <p:cNvSpPr/>
          <p:nvPr/>
        </p:nvSpPr>
        <p:spPr>
          <a:xfrm>
            <a:off x="26581" y="4710383"/>
            <a:ext cx="4545419" cy="461665"/>
          </a:xfrm>
          <a:prstGeom prst="rect">
            <a:avLst/>
          </a:prstGeom>
          <a:solidFill>
            <a:schemeClr val="accent1">
              <a:lumMod val="75000"/>
            </a:schemeClr>
          </a:solidFill>
        </p:spPr>
        <p:txBody>
          <a:bodyPr wrap="square">
            <a:sp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vi-VN" sz="2400" b="1" i="0" u="none" strike="noStrike" kern="0" cap="none" spc="0" normalizeH="0" baseline="0" noProof="0" dirty="0" err="1">
                <a:ln>
                  <a:noFill/>
                </a:ln>
                <a:solidFill>
                  <a:srgbClr val="FF3300"/>
                </a:solidFill>
                <a:effectLst/>
                <a:uLnTx/>
                <a:uFillTx/>
                <a:latin typeface="Times New Roman" panose="02020603050405020304" pitchFamily="18" charset="0"/>
                <a:cs typeface="Arial"/>
                <a:sym typeface="Arial"/>
              </a:rPr>
              <a:t>Máy</a:t>
            </a:r>
            <a:r>
              <a:rPr kumimoji="0" lang="en-US" altLang="vi-VN" sz="24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rPr>
              <a:t> </a:t>
            </a:r>
            <a:r>
              <a:rPr kumimoji="0" lang="en-US" altLang="vi-VN" sz="2400" b="1" i="0" u="none" strike="noStrike" kern="0" cap="none" spc="0" normalizeH="0" baseline="0" noProof="0" dirty="0" err="1">
                <a:ln>
                  <a:noFill/>
                </a:ln>
                <a:solidFill>
                  <a:srgbClr val="FF3300"/>
                </a:solidFill>
                <a:effectLst/>
                <a:uLnTx/>
                <a:uFillTx/>
                <a:latin typeface="Times New Roman" panose="02020603050405020304" pitchFamily="18" charset="0"/>
                <a:cs typeface="Arial"/>
                <a:sym typeface="Arial"/>
              </a:rPr>
              <a:t>kéo</a:t>
            </a:r>
            <a:r>
              <a:rPr kumimoji="0" lang="en-US" altLang="vi-VN" sz="24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rPr>
              <a:t> </a:t>
            </a:r>
            <a:r>
              <a:rPr kumimoji="0" lang="en-US" altLang="vi-VN" sz="2400" b="1" i="0" u="none" strike="noStrike" kern="0" cap="none" spc="0" normalizeH="0" baseline="0" noProof="0" dirty="0" err="1">
                <a:ln>
                  <a:noFill/>
                </a:ln>
                <a:solidFill>
                  <a:srgbClr val="FF3300"/>
                </a:solidFill>
                <a:effectLst/>
                <a:uLnTx/>
                <a:uFillTx/>
                <a:latin typeface="Times New Roman" panose="02020603050405020304" pitchFamily="18" charset="0"/>
                <a:cs typeface="Arial"/>
                <a:sym typeface="Arial"/>
              </a:rPr>
              <a:t>sợi</a:t>
            </a:r>
            <a:r>
              <a:rPr kumimoji="0" lang="en-US" altLang="vi-VN" sz="24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rPr>
              <a:t> </a:t>
            </a:r>
            <a:r>
              <a:rPr kumimoji="0" lang="en-US" altLang="vi-VN" sz="2400" b="1" i="0" u="none" strike="noStrike" kern="0" cap="none" spc="0" normalizeH="0" baseline="0" noProof="0" dirty="0" err="1">
                <a:ln>
                  <a:noFill/>
                </a:ln>
                <a:solidFill>
                  <a:srgbClr val="FF3300"/>
                </a:solidFill>
                <a:effectLst/>
                <a:uLnTx/>
                <a:uFillTx/>
                <a:latin typeface="Times New Roman" panose="02020603050405020304" pitchFamily="18" charset="0"/>
                <a:cs typeface="Arial"/>
                <a:sym typeface="Arial"/>
              </a:rPr>
              <a:t>chạy</a:t>
            </a:r>
            <a:r>
              <a:rPr kumimoji="0" lang="en-US" altLang="vi-VN" sz="24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rPr>
              <a:t> </a:t>
            </a:r>
            <a:r>
              <a:rPr kumimoji="0" lang="en-US" altLang="vi-VN" sz="2400" b="1" i="0" u="none" strike="noStrike" kern="0" cap="none" spc="0" normalizeH="0" baseline="0" noProof="0" dirty="0" err="1">
                <a:ln>
                  <a:noFill/>
                </a:ln>
                <a:solidFill>
                  <a:srgbClr val="FF3300"/>
                </a:solidFill>
                <a:effectLst/>
                <a:uLnTx/>
                <a:uFillTx/>
                <a:latin typeface="Times New Roman" panose="02020603050405020304" pitchFamily="18" charset="0"/>
                <a:cs typeface="Arial"/>
                <a:sym typeface="Arial"/>
              </a:rPr>
              <a:t>bằng</a:t>
            </a:r>
            <a:r>
              <a:rPr kumimoji="0" lang="en-US" altLang="vi-VN" sz="24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rPr>
              <a:t> </a:t>
            </a:r>
            <a:r>
              <a:rPr kumimoji="0" lang="en-US" altLang="vi-VN" sz="2400" b="1" i="0" u="none" strike="noStrike" kern="0" cap="none" spc="0" normalizeH="0" baseline="0" noProof="0" dirty="0" err="1">
                <a:ln>
                  <a:noFill/>
                </a:ln>
                <a:solidFill>
                  <a:srgbClr val="FF3300"/>
                </a:solidFill>
                <a:effectLst/>
                <a:uLnTx/>
                <a:uFillTx/>
                <a:latin typeface="Times New Roman" panose="02020603050405020304" pitchFamily="18" charset="0"/>
                <a:cs typeface="Arial"/>
                <a:sym typeface="Arial"/>
              </a:rPr>
              <a:t>sức</a:t>
            </a:r>
            <a:r>
              <a:rPr kumimoji="0" lang="en-US" altLang="vi-VN" sz="24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rPr>
              <a:t> </a:t>
            </a:r>
            <a:r>
              <a:rPr kumimoji="0" lang="en-US" altLang="vi-VN" sz="2400" b="1" i="0" u="none" strike="noStrike" kern="0" cap="none" spc="0" normalizeH="0" baseline="0" noProof="0" dirty="0" err="1">
                <a:ln>
                  <a:noFill/>
                </a:ln>
                <a:solidFill>
                  <a:srgbClr val="FF3300"/>
                </a:solidFill>
                <a:effectLst/>
                <a:uLnTx/>
                <a:uFillTx/>
                <a:latin typeface="Times New Roman" panose="02020603050405020304" pitchFamily="18" charset="0"/>
                <a:cs typeface="Arial"/>
                <a:sym typeface="Arial"/>
              </a:rPr>
              <a:t>nước</a:t>
            </a:r>
            <a:r>
              <a:rPr kumimoji="0" lang="en-US" altLang="vi-VN" sz="24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rPr>
              <a:t> </a:t>
            </a:r>
          </a:p>
        </p:txBody>
      </p:sp>
      <p:sp>
        <p:nvSpPr>
          <p:cNvPr id="10" name="Freeform 9">
            <a:hlinkClick r:id="rId5" action="ppaction://hlinksldjump"/>
            <a:extLst>
              <a:ext uri="{FF2B5EF4-FFF2-40B4-BE49-F238E27FC236}">
                <a16:creationId xmlns:a16="http://schemas.microsoft.com/office/drawing/2014/main" id="{BE7F558F-E6A9-FE48-B2E3-E4A14C56C69B}"/>
              </a:ext>
            </a:extLst>
          </p:cNvPr>
          <p:cNvSpPr/>
          <p:nvPr/>
        </p:nvSpPr>
        <p:spPr>
          <a:xfrm>
            <a:off x="7467600" y="3867150"/>
            <a:ext cx="1676400" cy="1276350"/>
          </a:xfrm>
          <a:custGeom>
            <a:avLst/>
            <a:gdLst>
              <a:gd name="connsiteX0" fmla="*/ 1794786 w 1986150"/>
              <a:gd name="connsiteY0" fmla="*/ 0 h 1682670"/>
              <a:gd name="connsiteX1" fmla="*/ 1864234 w 1986150"/>
              <a:gd name="connsiteY1" fmla="*/ 23150 h 1682670"/>
              <a:gd name="connsiteX2" fmla="*/ 1960850 w 1986150"/>
              <a:gd name="connsiteY2" fmla="*/ 90017 h 1682670"/>
              <a:gd name="connsiteX3" fmla="*/ 1986150 w 1986150"/>
              <a:gd name="connsiteY3" fmla="*/ 109745 h 1682670"/>
              <a:gd name="connsiteX4" fmla="*/ 1986150 w 1986150"/>
              <a:gd name="connsiteY4" fmla="*/ 1682670 h 1682670"/>
              <a:gd name="connsiteX5" fmla="*/ 646817 w 1986150"/>
              <a:gd name="connsiteY5" fmla="*/ 1682670 h 1682670"/>
              <a:gd name="connsiteX6" fmla="*/ 637318 w 1986150"/>
              <a:gd name="connsiteY6" fmla="*/ 1678329 h 1682670"/>
              <a:gd name="connsiteX7" fmla="*/ 614168 w 1986150"/>
              <a:gd name="connsiteY7" fmla="*/ 1655180 h 1682670"/>
              <a:gd name="connsiteX8" fmla="*/ 579444 w 1986150"/>
              <a:gd name="connsiteY8" fmla="*/ 1632031 h 1682670"/>
              <a:gd name="connsiteX9" fmla="*/ 544720 w 1986150"/>
              <a:gd name="connsiteY9" fmla="*/ 1620456 h 1682670"/>
              <a:gd name="connsiteX10" fmla="*/ 452123 w 1986150"/>
              <a:gd name="connsiteY10" fmla="*/ 1597307 h 1682670"/>
              <a:gd name="connsiteX11" fmla="*/ 371100 w 1986150"/>
              <a:gd name="connsiteY11" fmla="*/ 1562583 h 1682670"/>
              <a:gd name="connsiteX12" fmla="*/ 266928 w 1986150"/>
              <a:gd name="connsiteY12" fmla="*/ 1539433 h 1682670"/>
              <a:gd name="connsiteX13" fmla="*/ 232204 w 1986150"/>
              <a:gd name="connsiteY13" fmla="*/ 1516284 h 1682670"/>
              <a:gd name="connsiteX14" fmla="*/ 128032 w 1986150"/>
              <a:gd name="connsiteY14" fmla="*/ 1493135 h 1682670"/>
              <a:gd name="connsiteX15" fmla="*/ 58584 w 1986150"/>
              <a:gd name="connsiteY15" fmla="*/ 1446836 h 1682670"/>
              <a:gd name="connsiteX16" fmla="*/ 23860 w 1986150"/>
              <a:gd name="connsiteY16" fmla="*/ 1412112 h 1682670"/>
              <a:gd name="connsiteX17" fmla="*/ 12285 w 1986150"/>
              <a:gd name="connsiteY17" fmla="*/ 1377388 h 1682670"/>
              <a:gd name="connsiteX18" fmla="*/ 710 w 1986150"/>
              <a:gd name="connsiteY18" fmla="*/ 1203767 h 1682670"/>
              <a:gd name="connsiteX19" fmla="*/ 23860 w 1986150"/>
              <a:gd name="connsiteY19" fmla="*/ 1169043 h 1682670"/>
              <a:gd name="connsiteX20" fmla="*/ 162756 w 1986150"/>
              <a:gd name="connsiteY20" fmla="*/ 1145894 h 1682670"/>
              <a:gd name="connsiteX21" fmla="*/ 232204 w 1986150"/>
              <a:gd name="connsiteY21" fmla="*/ 1122745 h 1682670"/>
              <a:gd name="connsiteX22" fmla="*/ 278503 w 1986150"/>
              <a:gd name="connsiteY22" fmla="*/ 1111170 h 1682670"/>
              <a:gd name="connsiteX23" fmla="*/ 417399 w 1986150"/>
              <a:gd name="connsiteY23" fmla="*/ 1064871 h 1682670"/>
              <a:gd name="connsiteX24" fmla="*/ 521571 w 1986150"/>
              <a:gd name="connsiteY24" fmla="*/ 1053297 h 1682670"/>
              <a:gd name="connsiteX25" fmla="*/ 625743 w 1986150"/>
              <a:gd name="connsiteY25" fmla="*/ 1030147 h 1682670"/>
              <a:gd name="connsiteX26" fmla="*/ 672042 w 1986150"/>
              <a:gd name="connsiteY26" fmla="*/ 1018573 h 1682670"/>
              <a:gd name="connsiteX27" fmla="*/ 787789 w 1986150"/>
              <a:gd name="connsiteY27" fmla="*/ 983848 h 1682670"/>
              <a:gd name="connsiteX28" fmla="*/ 915110 w 1986150"/>
              <a:gd name="connsiteY28" fmla="*/ 925975 h 1682670"/>
              <a:gd name="connsiteX29" fmla="*/ 961409 w 1986150"/>
              <a:gd name="connsiteY29" fmla="*/ 891251 h 1682670"/>
              <a:gd name="connsiteX30" fmla="*/ 996133 w 1986150"/>
              <a:gd name="connsiteY30" fmla="*/ 787079 h 1682670"/>
              <a:gd name="connsiteX31" fmla="*/ 1030857 w 1986150"/>
              <a:gd name="connsiteY31" fmla="*/ 752355 h 1682670"/>
              <a:gd name="connsiteX32" fmla="*/ 1088730 w 1986150"/>
              <a:gd name="connsiteY32" fmla="*/ 694481 h 1682670"/>
              <a:gd name="connsiteX33" fmla="*/ 1181328 w 1986150"/>
              <a:gd name="connsiteY33" fmla="*/ 601884 h 1682670"/>
              <a:gd name="connsiteX34" fmla="*/ 1216052 w 1986150"/>
              <a:gd name="connsiteY34" fmla="*/ 520861 h 1682670"/>
              <a:gd name="connsiteX35" fmla="*/ 1239201 w 1986150"/>
              <a:gd name="connsiteY35" fmla="*/ 451413 h 1682670"/>
              <a:gd name="connsiteX36" fmla="*/ 1354948 w 1986150"/>
              <a:gd name="connsiteY36" fmla="*/ 381965 h 1682670"/>
              <a:gd name="connsiteX37" fmla="*/ 1412822 w 1986150"/>
              <a:gd name="connsiteY37" fmla="*/ 347241 h 1682670"/>
              <a:gd name="connsiteX38" fmla="*/ 1528568 w 1986150"/>
              <a:gd name="connsiteY38" fmla="*/ 243069 h 1682670"/>
              <a:gd name="connsiteX39" fmla="*/ 1563292 w 1986150"/>
              <a:gd name="connsiteY39" fmla="*/ 231494 h 1682670"/>
              <a:gd name="connsiteX40" fmla="*/ 1586442 w 1986150"/>
              <a:gd name="connsiteY40" fmla="*/ 208345 h 1682670"/>
              <a:gd name="connsiteX41" fmla="*/ 1667465 w 1986150"/>
              <a:gd name="connsiteY41" fmla="*/ 127322 h 1682670"/>
              <a:gd name="connsiteX42" fmla="*/ 1748487 w 1986150"/>
              <a:gd name="connsiteY42" fmla="*/ 46299 h 1682670"/>
              <a:gd name="connsiteX43" fmla="*/ 1794786 w 1986150"/>
              <a:gd name="connsiteY43" fmla="*/ 0 h 168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986150" h="1682670">
                <a:moveTo>
                  <a:pt x="1794786" y="0"/>
                </a:moveTo>
                <a:lnTo>
                  <a:pt x="1864234" y="23150"/>
                </a:lnTo>
                <a:cubicBezTo>
                  <a:pt x="1877482" y="27566"/>
                  <a:pt x="1920801" y="59326"/>
                  <a:pt x="1960850" y="90017"/>
                </a:cubicBezTo>
                <a:lnTo>
                  <a:pt x="1986150" y="109745"/>
                </a:lnTo>
                <a:lnTo>
                  <a:pt x="1986150" y="1682670"/>
                </a:lnTo>
                <a:lnTo>
                  <a:pt x="646817" y="1682670"/>
                </a:lnTo>
                <a:lnTo>
                  <a:pt x="637318" y="1678329"/>
                </a:lnTo>
                <a:cubicBezTo>
                  <a:pt x="627429" y="1673714"/>
                  <a:pt x="622690" y="1661997"/>
                  <a:pt x="614168" y="1655180"/>
                </a:cubicBezTo>
                <a:cubicBezTo>
                  <a:pt x="603305" y="1646490"/>
                  <a:pt x="591886" y="1638252"/>
                  <a:pt x="579444" y="1632031"/>
                </a:cubicBezTo>
                <a:cubicBezTo>
                  <a:pt x="568531" y="1626575"/>
                  <a:pt x="556491" y="1623666"/>
                  <a:pt x="544720" y="1620456"/>
                </a:cubicBezTo>
                <a:cubicBezTo>
                  <a:pt x="514025" y="1612085"/>
                  <a:pt x="482306" y="1607368"/>
                  <a:pt x="452123" y="1597307"/>
                </a:cubicBezTo>
                <a:cubicBezTo>
                  <a:pt x="352729" y="1564175"/>
                  <a:pt x="452020" y="1582813"/>
                  <a:pt x="371100" y="1562583"/>
                </a:cubicBezTo>
                <a:cubicBezTo>
                  <a:pt x="357916" y="1559287"/>
                  <a:pt x="283563" y="1546562"/>
                  <a:pt x="266928" y="1539433"/>
                </a:cubicBezTo>
                <a:cubicBezTo>
                  <a:pt x="254142" y="1533953"/>
                  <a:pt x="243779" y="1524000"/>
                  <a:pt x="232204" y="1516284"/>
                </a:cubicBezTo>
                <a:lnTo>
                  <a:pt x="128032" y="1493135"/>
                </a:lnTo>
                <a:cubicBezTo>
                  <a:pt x="100872" y="1487100"/>
                  <a:pt x="80545" y="1463917"/>
                  <a:pt x="58584" y="1446836"/>
                </a:cubicBezTo>
                <a:cubicBezTo>
                  <a:pt x="45663" y="1436786"/>
                  <a:pt x="32940" y="1425732"/>
                  <a:pt x="23860" y="1412112"/>
                </a:cubicBezTo>
                <a:cubicBezTo>
                  <a:pt x="17092" y="1401960"/>
                  <a:pt x="13632" y="1389514"/>
                  <a:pt x="12285" y="1377388"/>
                </a:cubicBezTo>
                <a:cubicBezTo>
                  <a:pt x="5880" y="1319741"/>
                  <a:pt x="-2507" y="1261680"/>
                  <a:pt x="710" y="1203767"/>
                </a:cubicBezTo>
                <a:cubicBezTo>
                  <a:pt x="1482" y="1189877"/>
                  <a:pt x="16143" y="1180618"/>
                  <a:pt x="23860" y="1169043"/>
                </a:cubicBezTo>
                <a:cubicBezTo>
                  <a:pt x="58648" y="1164074"/>
                  <a:pt x="125515" y="1156050"/>
                  <a:pt x="162756" y="1145894"/>
                </a:cubicBezTo>
                <a:cubicBezTo>
                  <a:pt x="186298" y="1139474"/>
                  <a:pt x="208832" y="1129757"/>
                  <a:pt x="232204" y="1122745"/>
                </a:cubicBezTo>
                <a:cubicBezTo>
                  <a:pt x="247441" y="1118174"/>
                  <a:pt x="263411" y="1116201"/>
                  <a:pt x="278503" y="1111170"/>
                </a:cubicBezTo>
                <a:cubicBezTo>
                  <a:pt x="439742" y="1057423"/>
                  <a:pt x="313183" y="1090926"/>
                  <a:pt x="417399" y="1064871"/>
                </a:cubicBezTo>
                <a:cubicBezTo>
                  <a:pt x="452123" y="1061013"/>
                  <a:pt x="487109" y="1059041"/>
                  <a:pt x="521571" y="1053297"/>
                </a:cubicBezTo>
                <a:cubicBezTo>
                  <a:pt x="556658" y="1047449"/>
                  <a:pt x="591083" y="1038145"/>
                  <a:pt x="625743" y="1030147"/>
                </a:cubicBezTo>
                <a:cubicBezTo>
                  <a:pt x="641244" y="1026570"/>
                  <a:pt x="656695" y="1022759"/>
                  <a:pt x="672042" y="1018573"/>
                </a:cubicBezTo>
                <a:cubicBezTo>
                  <a:pt x="704454" y="1009733"/>
                  <a:pt x="752629" y="996634"/>
                  <a:pt x="787789" y="983848"/>
                </a:cubicBezTo>
                <a:cubicBezTo>
                  <a:pt x="869986" y="953958"/>
                  <a:pt x="862843" y="963308"/>
                  <a:pt x="915110" y="925975"/>
                </a:cubicBezTo>
                <a:cubicBezTo>
                  <a:pt x="930808" y="914762"/>
                  <a:pt x="948854" y="905898"/>
                  <a:pt x="961409" y="891251"/>
                </a:cubicBezTo>
                <a:cubicBezTo>
                  <a:pt x="986410" y="862083"/>
                  <a:pt x="989093" y="822277"/>
                  <a:pt x="996133" y="787079"/>
                </a:cubicBezTo>
                <a:lnTo>
                  <a:pt x="1030857" y="752355"/>
                </a:lnTo>
                <a:lnTo>
                  <a:pt x="1088730" y="694481"/>
                </a:lnTo>
                <a:cubicBezTo>
                  <a:pt x="1119596" y="663615"/>
                  <a:pt x="1151965" y="634183"/>
                  <a:pt x="1181328" y="601884"/>
                </a:cubicBezTo>
                <a:cubicBezTo>
                  <a:pt x="1208891" y="571565"/>
                  <a:pt x="1206147" y="560481"/>
                  <a:pt x="1216052" y="520861"/>
                </a:cubicBezTo>
                <a:cubicBezTo>
                  <a:pt x="1221970" y="497188"/>
                  <a:pt x="1231485" y="474562"/>
                  <a:pt x="1239201" y="451413"/>
                </a:cubicBezTo>
                <a:cubicBezTo>
                  <a:pt x="1321936" y="410046"/>
                  <a:pt x="1252518" y="447148"/>
                  <a:pt x="1354948" y="381965"/>
                </a:cubicBezTo>
                <a:cubicBezTo>
                  <a:pt x="1373928" y="369887"/>
                  <a:pt x="1395255" y="361295"/>
                  <a:pt x="1412822" y="347241"/>
                </a:cubicBezTo>
                <a:cubicBezTo>
                  <a:pt x="1453354" y="314815"/>
                  <a:pt x="1489986" y="277793"/>
                  <a:pt x="1528568" y="243069"/>
                </a:cubicBezTo>
                <a:lnTo>
                  <a:pt x="1563292" y="231494"/>
                </a:lnTo>
                <a:cubicBezTo>
                  <a:pt x="1573645" y="228043"/>
                  <a:pt x="1578725" y="216061"/>
                  <a:pt x="1586442" y="208345"/>
                </a:cubicBezTo>
                <a:lnTo>
                  <a:pt x="1667465" y="127322"/>
                </a:lnTo>
                <a:cubicBezTo>
                  <a:pt x="1734930" y="104833"/>
                  <a:pt x="1680948" y="130723"/>
                  <a:pt x="1748487" y="46299"/>
                </a:cubicBezTo>
                <a:cubicBezTo>
                  <a:pt x="1762121" y="29256"/>
                  <a:pt x="1779353" y="15433"/>
                  <a:pt x="1794786" y="0"/>
                </a:cubicBezTo>
                <a:close/>
              </a:path>
            </a:pathLst>
          </a:cu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VN" sz="2400" b="1" dirty="0">
              <a:solidFill>
                <a:schemeClr val="bg1"/>
              </a:solidFill>
              <a:latin typeface="Snell Roundhand Black" panose="02000603080000090004" pitchFamily="2" charset="77"/>
            </a:endParaRPr>
          </a:p>
          <a:p>
            <a:pPr algn="ctr"/>
            <a:endParaRPr lang="en-VN" sz="2400" b="1" dirty="0">
              <a:solidFill>
                <a:schemeClr val="bg1"/>
              </a:solidFill>
              <a:latin typeface="Snell Roundhand Black" panose="02000603080000090004" pitchFamily="2" charset="77"/>
            </a:endParaRPr>
          </a:p>
          <a:p>
            <a:pPr algn="ctr"/>
            <a:r>
              <a:rPr lang="en-VN" sz="2400" b="1" dirty="0">
                <a:solidFill>
                  <a:schemeClr val="bg1"/>
                </a:solidFill>
                <a:latin typeface="Snell Roundhand Black" panose="02000603080000090004" pitchFamily="2" charset="77"/>
              </a:rPr>
              <a:t>    Trở về</a:t>
            </a:r>
          </a:p>
        </p:txBody>
      </p:sp>
    </p:spTree>
    <p:extLst>
      <p:ext uri="{BB962C8B-B14F-4D97-AF65-F5344CB8AC3E}">
        <p14:creationId xmlns:p14="http://schemas.microsoft.com/office/powerpoint/2010/main" val="2005084652"/>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14:bounceEnd="50000">
                                          <p:cBhvr additive="base">
                                            <p:cTn id="7" dur="500" fill="hold"/>
                                            <p:tgtEl>
                                              <p:spTgt spid="307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074"/>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50000">
                                          <p:cBhvr additive="base">
                                            <p:cTn id="1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1"/>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14:presetBounceEnd="50000">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14:bounceEnd="50000">
                                          <p:cBhvr additive="base">
                                            <p:cTn id="16"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7000" t="-6000" r="-7000" b="-6000"/>
          </a:stretch>
        </a:blipFill>
        <a:effectLst/>
      </p:bgPr>
    </p:bg>
    <p:spTree>
      <p:nvGrpSpPr>
        <p:cNvPr id="1" name=""/>
        <p:cNvGrpSpPr/>
        <p:nvPr/>
      </p:nvGrpSpPr>
      <p:grpSpPr>
        <a:xfrm>
          <a:off x="0" y="0"/>
          <a:ext cx="0" cy="0"/>
          <a:chOff x="0" y="0"/>
          <a:chExt cx="0" cy="0"/>
        </a:xfrm>
      </p:grpSpPr>
      <p:pic>
        <p:nvPicPr>
          <p:cNvPr id="6146" name="Picture 2" descr="Edmund Cartwright Stock Photo - Alamy">
            <a:extLst>
              <a:ext uri="{FF2B5EF4-FFF2-40B4-BE49-F238E27FC236}">
                <a16:creationId xmlns:a16="http://schemas.microsoft.com/office/drawing/2014/main" id="{880AB905-F3EF-2D43-A580-E22DA98AE24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366" t="4074" r="2531" b="26296"/>
          <a:stretch/>
        </p:blipFill>
        <p:spPr bwMode="auto">
          <a:xfrm>
            <a:off x="131081" y="1194"/>
            <a:ext cx="2688319" cy="2632312"/>
          </a:xfrm>
          <a:prstGeom prst="ellipse">
            <a:avLst/>
          </a:prstGeom>
          <a:noFill/>
          <a:ln w="57150">
            <a:solidFill>
              <a:srgbClr val="C00000"/>
            </a:solidFill>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A615AE00-0391-0A4F-9D6E-8F2340F72F90}"/>
              </a:ext>
            </a:extLst>
          </p:cNvPr>
          <p:cNvPicPr>
            <a:picLocks noChangeAspect="1"/>
          </p:cNvPicPr>
          <p:nvPr/>
        </p:nvPicPr>
        <p:blipFill>
          <a:blip r:embed="rId4"/>
          <a:stretch>
            <a:fillRect/>
          </a:stretch>
        </p:blipFill>
        <p:spPr>
          <a:xfrm>
            <a:off x="2590800" y="1885950"/>
            <a:ext cx="1770422" cy="3312509"/>
          </a:xfrm>
          <a:prstGeom prst="rect">
            <a:avLst/>
          </a:prstGeom>
        </p:spPr>
      </p:pic>
      <p:sp>
        <p:nvSpPr>
          <p:cNvPr id="4" name="Rectangle 3">
            <a:extLst>
              <a:ext uri="{FF2B5EF4-FFF2-40B4-BE49-F238E27FC236}">
                <a16:creationId xmlns:a16="http://schemas.microsoft.com/office/drawing/2014/main" id="{2488AAB1-C576-DC41-9A67-724A8156CB27}"/>
              </a:ext>
            </a:extLst>
          </p:cNvPr>
          <p:cNvSpPr/>
          <p:nvPr/>
        </p:nvSpPr>
        <p:spPr>
          <a:xfrm>
            <a:off x="4008473" y="428185"/>
            <a:ext cx="4615625" cy="64633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1"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Edmund Cartwright FSA (1743 - 1823) </a:t>
            </a:r>
            <a:r>
              <a:rPr kumimoji="0" lang="vi-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là một nhà phát minh người Anh.</a:t>
            </a:r>
            <a:endParaRPr kumimoji="0" lang="en-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5" name="Rectangle 4">
            <a:extLst>
              <a:ext uri="{FF2B5EF4-FFF2-40B4-BE49-F238E27FC236}">
                <a16:creationId xmlns:a16="http://schemas.microsoft.com/office/drawing/2014/main" id="{B7C6C767-A449-D64B-AF0D-CF8A369F7600}"/>
              </a:ext>
            </a:extLst>
          </p:cNvPr>
          <p:cNvSpPr/>
          <p:nvPr/>
        </p:nvSpPr>
        <p:spPr>
          <a:xfrm>
            <a:off x="4038600" y="1396114"/>
            <a:ext cx="4849743" cy="64633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err="1">
                <a:ln>
                  <a:noFill/>
                </a:ln>
                <a:solidFill>
                  <a:srgbClr val="0070C0"/>
                </a:solidFill>
                <a:effectLst/>
                <a:uLnTx/>
                <a:uFillTx/>
                <a:latin typeface="Times New Roman" panose="02020603050405020304" pitchFamily="18" charset="0"/>
                <a:cs typeface="Times New Roman" panose="02020603050405020304" pitchFamily="18" charset="0"/>
                <a:sym typeface="Arial"/>
              </a:rPr>
              <a:t>Ông</a:t>
            </a:r>
            <a:r>
              <a:rPr kumimoji="0" lang="en-US" sz="1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 </a:t>
            </a:r>
            <a:r>
              <a:rPr kumimoji="0" lang="en-US" sz="1800" b="0" i="0" u="none" strike="noStrike" kern="0" cap="none" spc="0" normalizeH="0" baseline="0" noProof="0" dirty="0" err="1">
                <a:ln>
                  <a:noFill/>
                </a:ln>
                <a:solidFill>
                  <a:srgbClr val="0070C0"/>
                </a:solidFill>
                <a:effectLst/>
                <a:uLnTx/>
                <a:uFillTx/>
                <a:latin typeface="Times New Roman" panose="02020603050405020304" pitchFamily="18" charset="0"/>
                <a:cs typeface="Times New Roman" panose="02020603050405020304" pitchFamily="18" charset="0"/>
                <a:sym typeface="Arial"/>
              </a:rPr>
              <a:t>tốt</a:t>
            </a:r>
            <a:r>
              <a:rPr kumimoji="0" lang="en-US" sz="1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 </a:t>
            </a:r>
            <a:r>
              <a:rPr kumimoji="0" lang="en-US" sz="1800" b="0" i="0" u="none" strike="noStrike" kern="0" cap="none" spc="0" normalizeH="0" baseline="0" noProof="0" dirty="0" err="1">
                <a:ln>
                  <a:noFill/>
                </a:ln>
                <a:solidFill>
                  <a:srgbClr val="0070C0"/>
                </a:solidFill>
                <a:effectLst/>
                <a:uLnTx/>
                <a:uFillTx/>
                <a:latin typeface="Times New Roman" panose="02020603050405020304" pitchFamily="18" charset="0"/>
                <a:cs typeface="Times New Roman" panose="02020603050405020304" pitchFamily="18" charset="0"/>
                <a:sym typeface="Arial"/>
              </a:rPr>
              <a:t>nghiệp</a:t>
            </a:r>
            <a:r>
              <a:rPr kumimoji="0" lang="en-US" sz="1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 </a:t>
            </a:r>
            <a:r>
              <a:rPr kumimoji="0" lang="en-US" sz="1800" b="0" i="0" u="none" strike="noStrike" kern="0" cap="none" spc="0" normalizeH="0" baseline="0" noProof="0" dirty="0" err="1">
                <a:ln>
                  <a:noFill/>
                </a:ln>
                <a:solidFill>
                  <a:srgbClr val="0070C0"/>
                </a:solidFill>
                <a:effectLst/>
                <a:uLnTx/>
                <a:uFillTx/>
                <a:latin typeface="Times New Roman" panose="02020603050405020304" pitchFamily="18" charset="0"/>
                <a:cs typeface="Times New Roman" panose="02020603050405020304" pitchFamily="18" charset="0"/>
                <a:sym typeface="Arial"/>
              </a:rPr>
              <a:t>Đại</a:t>
            </a:r>
            <a:r>
              <a:rPr kumimoji="0" lang="en-US" sz="1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 </a:t>
            </a:r>
            <a:r>
              <a:rPr kumimoji="0" lang="en-US" sz="1800" b="0" i="0" u="none" strike="noStrike" kern="0" cap="none" spc="0" normalizeH="0" baseline="0" noProof="0" dirty="0" err="1">
                <a:ln>
                  <a:noFill/>
                </a:ln>
                <a:solidFill>
                  <a:srgbClr val="0070C0"/>
                </a:solidFill>
                <a:effectLst/>
                <a:uLnTx/>
                <a:uFillTx/>
                <a:latin typeface="Times New Roman" panose="02020603050405020304" pitchFamily="18" charset="0"/>
                <a:cs typeface="Times New Roman" panose="02020603050405020304" pitchFamily="18" charset="0"/>
                <a:sym typeface="Arial"/>
              </a:rPr>
              <a:t>học</a:t>
            </a:r>
            <a:r>
              <a:rPr kumimoji="0" lang="en-US" sz="1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 Oxford </a:t>
            </a:r>
            <a:r>
              <a:rPr kumimoji="0" lang="en-US" sz="1800" b="0" i="0" u="none" strike="noStrike" kern="0" cap="none" spc="0" normalizeH="0" baseline="0" noProof="0" dirty="0" err="1">
                <a:ln>
                  <a:noFill/>
                </a:ln>
                <a:solidFill>
                  <a:srgbClr val="0070C0"/>
                </a:solidFill>
                <a:effectLst/>
                <a:uLnTx/>
                <a:uFillTx/>
                <a:latin typeface="Times New Roman" panose="02020603050405020304" pitchFamily="18" charset="0"/>
                <a:cs typeface="Times New Roman" panose="02020603050405020304" pitchFamily="18" charset="0"/>
                <a:sym typeface="Arial"/>
              </a:rPr>
              <a:t>rất</a:t>
            </a:r>
            <a:r>
              <a:rPr kumimoji="0" lang="en-US" sz="1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 </a:t>
            </a:r>
            <a:r>
              <a:rPr kumimoji="0" lang="en-US" sz="1800" b="0" i="0" u="none" strike="noStrike" kern="0" cap="none" spc="0" normalizeH="0" baseline="0" noProof="0" dirty="0" err="1">
                <a:ln>
                  <a:noFill/>
                </a:ln>
                <a:solidFill>
                  <a:srgbClr val="0070C0"/>
                </a:solidFill>
                <a:effectLst/>
                <a:uLnTx/>
                <a:uFillTx/>
                <a:latin typeface="Times New Roman" panose="02020603050405020304" pitchFamily="18" charset="0"/>
                <a:cs typeface="Times New Roman" panose="02020603050405020304" pitchFamily="18" charset="0"/>
                <a:sym typeface="Arial"/>
              </a:rPr>
              <a:t>sớm</a:t>
            </a:r>
            <a:r>
              <a:rPr kumimoji="0" lang="en-US" sz="1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 </a:t>
            </a:r>
            <a:r>
              <a:rPr kumimoji="0" lang="en-US" sz="1800" b="0" i="0" u="none" strike="noStrike" kern="0" cap="none" spc="0" normalizeH="0" baseline="0" noProof="0" dirty="0" err="1">
                <a:ln>
                  <a:noFill/>
                </a:ln>
                <a:solidFill>
                  <a:srgbClr val="0070C0"/>
                </a:solidFill>
                <a:effectLst/>
                <a:uLnTx/>
                <a:uFillTx/>
                <a:latin typeface="Times New Roman" panose="02020603050405020304" pitchFamily="18" charset="0"/>
                <a:cs typeface="Times New Roman" panose="02020603050405020304" pitchFamily="18" charset="0"/>
                <a:sym typeface="Arial"/>
              </a:rPr>
              <a:t>và</a:t>
            </a:r>
            <a:r>
              <a:rPr kumimoji="0" lang="en-US" sz="1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 </a:t>
            </a:r>
            <a:r>
              <a:rPr kumimoji="0" lang="en-US" sz="1800" b="0" i="0" u="none" strike="noStrike" kern="0" cap="none" spc="0" normalizeH="0" baseline="0" noProof="0" dirty="0" err="1">
                <a:ln>
                  <a:noFill/>
                </a:ln>
                <a:solidFill>
                  <a:srgbClr val="0070C0"/>
                </a:solidFill>
                <a:effectLst/>
                <a:uLnTx/>
                <a:uFillTx/>
                <a:latin typeface="Times New Roman" panose="02020603050405020304" pitchFamily="18" charset="0"/>
                <a:cs typeface="Times New Roman" panose="02020603050405020304" pitchFamily="18" charset="0"/>
                <a:sym typeface="Arial"/>
              </a:rPr>
              <a:t>tiếp</a:t>
            </a:r>
            <a:r>
              <a:rPr kumimoji="0" lang="en-US" sz="1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 </a:t>
            </a:r>
            <a:r>
              <a:rPr kumimoji="0" lang="en-US" sz="1800" b="0" i="0" u="none" strike="noStrike" kern="0" cap="none" spc="0" normalizeH="0" baseline="0" noProof="0" dirty="0" err="1">
                <a:ln>
                  <a:noFill/>
                </a:ln>
                <a:solidFill>
                  <a:srgbClr val="0070C0"/>
                </a:solidFill>
                <a:effectLst/>
                <a:uLnTx/>
                <a:uFillTx/>
                <a:latin typeface="Times New Roman" panose="02020603050405020304" pitchFamily="18" charset="0"/>
                <a:cs typeface="Times New Roman" panose="02020603050405020304" pitchFamily="18" charset="0"/>
                <a:sym typeface="Arial"/>
              </a:rPr>
              <a:t>tục</a:t>
            </a:r>
            <a:r>
              <a:rPr kumimoji="0" lang="en-US" sz="1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 </a:t>
            </a:r>
            <a:r>
              <a:rPr kumimoji="0" lang="en-US" sz="1800" b="0" i="0" u="none" strike="noStrike" kern="0" cap="none" spc="0" normalizeH="0" baseline="0" noProof="0" dirty="0" err="1">
                <a:ln>
                  <a:noFill/>
                </a:ln>
                <a:solidFill>
                  <a:srgbClr val="0070C0"/>
                </a:solidFill>
                <a:effectLst/>
                <a:uLnTx/>
                <a:uFillTx/>
                <a:latin typeface="Times New Roman" panose="02020603050405020304" pitchFamily="18" charset="0"/>
                <a:cs typeface="Times New Roman" panose="02020603050405020304" pitchFamily="18" charset="0"/>
                <a:sym typeface="Arial"/>
              </a:rPr>
              <a:t>phát</a:t>
            </a:r>
            <a:r>
              <a:rPr kumimoji="0" lang="en-US" sz="1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 </a:t>
            </a:r>
            <a:r>
              <a:rPr kumimoji="0" lang="en-US" sz="1800" b="0" i="0" u="none" strike="noStrike" kern="0" cap="none" spc="0" normalizeH="0" baseline="0" noProof="0" dirty="0" err="1">
                <a:ln>
                  <a:noFill/>
                </a:ln>
                <a:solidFill>
                  <a:srgbClr val="0070C0"/>
                </a:solidFill>
                <a:effectLst/>
                <a:uLnTx/>
                <a:uFillTx/>
                <a:latin typeface="Times New Roman" panose="02020603050405020304" pitchFamily="18" charset="0"/>
                <a:cs typeface="Times New Roman" panose="02020603050405020304" pitchFamily="18" charset="0"/>
                <a:sym typeface="Arial"/>
              </a:rPr>
              <a:t>minh</a:t>
            </a:r>
            <a:r>
              <a:rPr kumimoji="0" lang="en-US" sz="1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 ra </a:t>
            </a:r>
            <a:r>
              <a:rPr kumimoji="0" lang="en-US" sz="1800" b="0" i="0" u="none" strike="noStrike" kern="0" cap="none" spc="0" normalizeH="0" baseline="0" noProof="0" dirty="0" err="1">
                <a:ln>
                  <a:noFill/>
                </a:ln>
                <a:solidFill>
                  <a:srgbClr val="0070C0"/>
                </a:solidFill>
                <a:effectLst/>
                <a:uLnTx/>
                <a:uFillTx/>
                <a:latin typeface="Times New Roman" panose="02020603050405020304" pitchFamily="18" charset="0"/>
                <a:cs typeface="Times New Roman" panose="02020603050405020304" pitchFamily="18" charset="0"/>
                <a:sym typeface="Arial"/>
              </a:rPr>
              <a:t>khung</a:t>
            </a:r>
            <a:r>
              <a:rPr kumimoji="0" lang="en-US" sz="1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 </a:t>
            </a:r>
            <a:r>
              <a:rPr kumimoji="0" lang="en-US" sz="1800" b="0" i="0" u="none" strike="noStrike" kern="0" cap="none" spc="0" normalizeH="0" baseline="0" noProof="0" dirty="0" err="1">
                <a:ln>
                  <a:noFill/>
                </a:ln>
                <a:solidFill>
                  <a:srgbClr val="0070C0"/>
                </a:solidFill>
                <a:effectLst/>
                <a:uLnTx/>
                <a:uFillTx/>
                <a:latin typeface="Times New Roman" panose="02020603050405020304" pitchFamily="18" charset="0"/>
                <a:cs typeface="Times New Roman" panose="02020603050405020304" pitchFamily="18" charset="0"/>
                <a:sym typeface="Arial"/>
              </a:rPr>
              <a:t>dệt</a:t>
            </a:r>
            <a:r>
              <a:rPr kumimoji="0" lang="en-US" sz="1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 </a:t>
            </a:r>
            <a:r>
              <a:rPr kumimoji="0" lang="en-US" sz="1800" b="0" i="0" u="none" strike="noStrike" kern="0" cap="none" spc="0" normalizeH="0" baseline="0" noProof="0" dirty="0" err="1">
                <a:ln>
                  <a:noFill/>
                </a:ln>
                <a:solidFill>
                  <a:srgbClr val="0070C0"/>
                </a:solidFill>
                <a:effectLst/>
                <a:uLnTx/>
                <a:uFillTx/>
                <a:latin typeface="Times New Roman" panose="02020603050405020304" pitchFamily="18" charset="0"/>
                <a:cs typeface="Times New Roman" panose="02020603050405020304" pitchFamily="18" charset="0"/>
                <a:sym typeface="Arial"/>
              </a:rPr>
              <a:t>điện</a:t>
            </a:r>
            <a:r>
              <a:rPr kumimoji="0" lang="en-US" sz="1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 </a:t>
            </a:r>
            <a:endParaRPr kumimoji="0" lang="en-VN" sz="1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endParaRPr>
          </a:p>
        </p:txBody>
      </p:sp>
      <p:sp>
        <p:nvSpPr>
          <p:cNvPr id="6" name="Rectangle 5">
            <a:extLst>
              <a:ext uri="{FF2B5EF4-FFF2-40B4-BE49-F238E27FC236}">
                <a16:creationId xmlns:a16="http://schemas.microsoft.com/office/drawing/2014/main" id="{23DF3F02-D2FB-7D46-9DAF-0739BFD009C7}"/>
              </a:ext>
            </a:extLst>
          </p:cNvPr>
          <p:cNvSpPr/>
          <p:nvPr/>
        </p:nvSpPr>
        <p:spPr>
          <a:xfrm>
            <a:off x="4154544" y="2407014"/>
            <a:ext cx="4849743" cy="92333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202122"/>
                </a:solidFill>
                <a:effectLst/>
                <a:uLnTx/>
                <a:uFillTx/>
                <a:latin typeface="Times New Roman" panose="02020603050405020304" pitchFamily="18" charset="0"/>
                <a:cs typeface="Times New Roman" panose="02020603050405020304" pitchFamily="18" charset="0"/>
                <a:sym typeface="Arial"/>
              </a:rPr>
              <a:t>Edmund Cartwright đã thiết kế khung dệt điện đầu tiên của mình vào năm 1784 và được cấp bằng sáng chế vào năm 1785.</a:t>
            </a:r>
            <a:endParaRPr kumimoji="0" lang="en-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7" name="Rectangle 6">
            <a:extLst>
              <a:ext uri="{FF2B5EF4-FFF2-40B4-BE49-F238E27FC236}">
                <a16:creationId xmlns:a16="http://schemas.microsoft.com/office/drawing/2014/main" id="{06F10605-3DD5-CE4A-9AC7-6F9D005ED15D}"/>
              </a:ext>
            </a:extLst>
          </p:cNvPr>
          <p:cNvSpPr/>
          <p:nvPr/>
        </p:nvSpPr>
        <p:spPr>
          <a:xfrm>
            <a:off x="4378427" y="3492530"/>
            <a:ext cx="4572000" cy="923330"/>
          </a:xfrm>
          <a:prstGeom prst="rect">
            <a:avLst/>
          </a:prstGeom>
        </p:spPr>
        <p:txBody>
          <a:bodyPr>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Năm 1789, ông được cấp bằng sáng chế cho một khung dệt khác, dùng làm kiểu mẫu cho các nhà phát minh sau này làm việc. </a:t>
            </a:r>
            <a:endParaRPr kumimoji="0" lang="en-VN" sz="1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endParaRPr>
          </a:p>
        </p:txBody>
      </p:sp>
      <p:sp>
        <p:nvSpPr>
          <p:cNvPr id="8" name="Rectangle 7">
            <a:extLst>
              <a:ext uri="{FF2B5EF4-FFF2-40B4-BE49-F238E27FC236}">
                <a16:creationId xmlns:a16="http://schemas.microsoft.com/office/drawing/2014/main" id="{B1451FF1-1465-8143-9D0B-32DDDF8BBB65}"/>
              </a:ext>
            </a:extLst>
          </p:cNvPr>
          <p:cNvSpPr/>
          <p:nvPr/>
        </p:nvSpPr>
        <p:spPr>
          <a:xfrm>
            <a:off x="378109" y="3116959"/>
            <a:ext cx="184731"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10" name="Text Box 104">
            <a:extLst>
              <a:ext uri="{FF2B5EF4-FFF2-40B4-BE49-F238E27FC236}">
                <a16:creationId xmlns:a16="http://schemas.microsoft.com/office/drawing/2014/main" id="{A4DBA5A1-3879-1C4E-9A3D-C1EC9A2F0468}"/>
              </a:ext>
            </a:extLst>
          </p:cNvPr>
          <p:cNvSpPr txBox="1">
            <a:spLocks noChangeArrowheads="1"/>
          </p:cNvSpPr>
          <p:nvPr/>
        </p:nvSpPr>
        <p:spPr bwMode="auto">
          <a:xfrm>
            <a:off x="131081" y="2716849"/>
            <a:ext cx="2459719"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vi-VN" sz="2400" b="1" i="0" u="none" strike="noStrike" kern="0" cap="none" spc="0" normalizeH="0" baseline="0" noProof="0" dirty="0" err="1">
                <a:ln>
                  <a:noFill/>
                </a:ln>
                <a:solidFill>
                  <a:srgbClr val="FF3300"/>
                </a:solidFill>
                <a:effectLst/>
                <a:uLnTx/>
                <a:uFillTx/>
                <a:latin typeface="Times New Roman" panose="02020603050405020304" pitchFamily="18" charset="0"/>
                <a:cs typeface="Arial"/>
                <a:sym typeface="Arial"/>
              </a:rPr>
              <a:t>Ét</a:t>
            </a:r>
            <a:r>
              <a:rPr kumimoji="0" lang="en-US" altLang="vi-VN" sz="24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rPr>
              <a:t>- </a:t>
            </a:r>
            <a:r>
              <a:rPr kumimoji="0" lang="en-US" altLang="vi-VN" sz="2400" b="1" i="0" u="none" strike="noStrike" kern="0" cap="none" spc="0" normalizeH="0" baseline="0" noProof="0" dirty="0" err="1">
                <a:ln>
                  <a:noFill/>
                </a:ln>
                <a:solidFill>
                  <a:srgbClr val="FF3300"/>
                </a:solidFill>
                <a:effectLst/>
                <a:uLnTx/>
                <a:uFillTx/>
                <a:latin typeface="Times New Roman" panose="02020603050405020304" pitchFamily="18" charset="0"/>
                <a:cs typeface="Arial"/>
                <a:sym typeface="Arial"/>
              </a:rPr>
              <a:t>mơn</a:t>
            </a:r>
            <a:r>
              <a:rPr kumimoji="0" lang="en-US" altLang="vi-VN" sz="24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rPr>
              <a:t> </a:t>
            </a:r>
            <a:r>
              <a:rPr kumimoji="0" lang="en-US" altLang="vi-VN" sz="2400" b="1" i="0" u="none" strike="noStrike" kern="0" cap="none" spc="0" normalizeH="0" baseline="0" noProof="0" dirty="0" err="1">
                <a:ln>
                  <a:noFill/>
                </a:ln>
                <a:solidFill>
                  <a:srgbClr val="FF3300"/>
                </a:solidFill>
                <a:effectLst/>
                <a:uLnTx/>
                <a:uFillTx/>
                <a:latin typeface="Times New Roman" panose="02020603050405020304" pitchFamily="18" charset="0"/>
                <a:cs typeface="Arial"/>
                <a:sym typeface="Arial"/>
              </a:rPr>
              <a:t>Các</a:t>
            </a:r>
            <a:r>
              <a:rPr kumimoji="0" lang="en-US" altLang="vi-VN" sz="24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rPr>
              <a:t>-rai</a:t>
            </a:r>
          </a:p>
          <a:p>
            <a:pPr algn="ctr">
              <a:spcBef>
                <a:spcPct val="0"/>
              </a:spcBef>
              <a:buClrTx/>
              <a:buNone/>
            </a:pPr>
            <a:r>
              <a:rPr lang="vi-VN" sz="2000" dirty="0">
                <a:solidFill>
                  <a:srgbClr val="000000"/>
                </a:solidFill>
                <a:latin typeface="Times New Roman" panose="02020603050405020304" pitchFamily="18" charset="0"/>
                <a:cs typeface="Times New Roman" panose="02020603050405020304" pitchFamily="18" charset="0"/>
              </a:rPr>
              <a:t>(1743 - 1823) </a:t>
            </a:r>
            <a:endParaRPr lang="en-VN" sz="1600" dirty="0">
              <a:solidFill>
                <a:srgbClr val="000000"/>
              </a:solidFill>
              <a:latin typeface="Arial"/>
            </a:endParaRPr>
          </a:p>
        </p:txBody>
      </p:sp>
      <p:pic>
        <p:nvPicPr>
          <p:cNvPr id="44036" name="Picture 4" descr="Anh Dong (254)">
            <a:extLst>
              <a:ext uri="{FF2B5EF4-FFF2-40B4-BE49-F238E27FC236}">
                <a16:creationId xmlns:a16="http://schemas.microsoft.com/office/drawing/2014/main" id="{C94A587E-BEE1-A748-99A4-4D3FE3FFE5C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8169"/>
          <a:stretch/>
        </p:blipFill>
        <p:spPr bwMode="auto">
          <a:xfrm>
            <a:off x="110415" y="117031"/>
            <a:ext cx="3824771" cy="345260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Anh Dong (254)">
            <a:extLst>
              <a:ext uri="{FF2B5EF4-FFF2-40B4-BE49-F238E27FC236}">
                <a16:creationId xmlns:a16="http://schemas.microsoft.com/office/drawing/2014/main" id="{30A8A0EF-485B-BC4F-A28E-437466667A9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8169" b="31943"/>
          <a:stretch/>
        </p:blipFill>
        <p:spPr bwMode="auto">
          <a:xfrm>
            <a:off x="88073" y="2848744"/>
            <a:ext cx="3824771" cy="23497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5826549"/>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14:bounceEnd="50000">
                                          <p:cBhvr additive="base">
                                            <p:cTn id="7" dur="500" fill="hold"/>
                                            <p:tgtEl>
                                              <p:spTgt spid="6146"/>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614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14:presetBounceEnd="50000">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50000">
                                          <p:cBhvr additive="base">
                                            <p:cTn id="12"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9" fill="hold" nodeType="afterEffect" p14:presetBounceEnd="50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5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18" dur="500" fill="hold"/>
                                            <p:tgtEl>
                                              <p:spTgt spid="3"/>
                                            </p:tgtEl>
                                            <p:attrNameLst>
                                              <p:attrName>ppt_y</p:attrName>
                                            </p:attrNameLst>
                                          </p:cBhvr>
                                          <p:tavLst>
                                            <p:tav tm="0">
                                              <p:val>
                                                <p:strVal val="0-#ppt_h/2"/>
                                              </p:val>
                                            </p:tav>
                                            <p:tav tm="100000">
                                              <p:val>
                                                <p:strVal val="#ppt_y"/>
                                              </p:val>
                                            </p:tav>
                                          </p:tavLst>
                                        </p:anim>
                                      </p:childTnLst>
                                    </p:cTn>
                                  </p:par>
                                  <p:par>
                                    <p:cTn id="19" presetID="5" presetClass="entr" presetSubtype="10" fill="hold" nodeType="withEffect">
                                      <p:stCondLst>
                                        <p:cond delay="0"/>
                                      </p:stCondLst>
                                      <p:childTnLst>
                                        <p:set>
                                          <p:cBhvr>
                                            <p:cTn id="20" dur="1" fill="hold">
                                              <p:stCondLst>
                                                <p:cond delay="0"/>
                                              </p:stCondLst>
                                            </p:cTn>
                                            <p:tgtEl>
                                              <p:spTgt spid="44036"/>
                                            </p:tgtEl>
                                            <p:attrNameLst>
                                              <p:attrName>style.visibility</p:attrName>
                                            </p:attrNameLst>
                                          </p:cBhvr>
                                          <p:to>
                                            <p:strVal val="visible"/>
                                          </p:to>
                                        </p:set>
                                        <p:animEffect transition="in" filter="checkerboard(across)">
                                          <p:cBhvr>
                                            <p:cTn id="21" dur="500"/>
                                            <p:tgtEl>
                                              <p:spTgt spid="44036"/>
                                            </p:tgtEl>
                                          </p:cBhvr>
                                        </p:animEffect>
                                      </p:childTnLst>
                                    </p:cTn>
                                  </p:par>
                                  <p:par>
                                    <p:cTn id="22" presetID="5" presetClass="entr" presetSubtype="1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checkerboard(across)">
                                          <p:cBhvr>
                                            <p:cTn id="24" dur="500"/>
                                            <p:tgtEl>
                                              <p:spTgt spid="12"/>
                                            </p:tgtEl>
                                          </p:cBhvr>
                                        </p:animEffect>
                                      </p:childTnLst>
                                    </p:cTn>
                                  </p:par>
                                </p:childTnLst>
                              </p:cTn>
                            </p:par>
                            <p:par>
                              <p:cTn id="25" fill="hold">
                                <p:stCondLst>
                                  <p:cond delay="15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4">
                                                <p:txEl>
                                                  <p:pRg st="0" end="0"/>
                                                </p:txEl>
                                              </p:spTgt>
                                            </p:tgtEl>
                                            <p:attrNameLst>
                                              <p:attrName>style.visibility</p:attrName>
                                            </p:attrNameLst>
                                          </p:cBhvr>
                                          <p:to>
                                            <p:strVal val="visible"/>
                                          </p:to>
                                        </p:set>
                                        <p:anim by="(-#ppt_w*2)" calcmode="lin" valueType="num">
                                          <p:cBhvr rctx="PPT">
                                            <p:cTn id="28" dur="125" autoRev="1" fill="hold">
                                              <p:stCondLst>
                                                <p:cond delay="0"/>
                                              </p:stCondLst>
                                            </p:cTn>
                                            <p:tgtEl>
                                              <p:spTgt spid="4">
                                                <p:txEl>
                                                  <p:pRg st="0" end="0"/>
                                                </p:txEl>
                                              </p:spTgt>
                                            </p:tgtEl>
                                            <p:attrNameLst>
                                              <p:attrName>ppt_w</p:attrName>
                                            </p:attrNameLst>
                                          </p:cBhvr>
                                        </p:anim>
                                        <p:anim by="(#ppt_w*0.50)" calcmode="lin" valueType="num">
                                          <p:cBhvr>
                                            <p:cTn id="29" dur="125" decel="50000" autoRev="1" fill="hold">
                                              <p:stCondLst>
                                                <p:cond delay="0"/>
                                              </p:stCondLst>
                                            </p:cTn>
                                            <p:tgtEl>
                                              <p:spTgt spid="4">
                                                <p:txEl>
                                                  <p:pRg st="0" end="0"/>
                                                </p:txEl>
                                              </p:spTgt>
                                            </p:tgtEl>
                                            <p:attrNameLst>
                                              <p:attrName>ppt_x</p:attrName>
                                            </p:attrNameLst>
                                          </p:cBhvr>
                                        </p:anim>
                                        <p:anim from="(-#ppt_h/2)" to="(#ppt_y)" calcmode="lin" valueType="num">
                                          <p:cBhvr>
                                            <p:cTn id="30" dur="250" fill="hold">
                                              <p:stCondLst>
                                                <p:cond delay="0"/>
                                              </p:stCondLst>
                                            </p:cTn>
                                            <p:tgtEl>
                                              <p:spTgt spid="4">
                                                <p:txEl>
                                                  <p:pRg st="0" end="0"/>
                                                </p:txEl>
                                              </p:spTgt>
                                            </p:tgtEl>
                                            <p:attrNameLst>
                                              <p:attrName>ppt_y</p:attrName>
                                            </p:attrNameLst>
                                          </p:cBhvr>
                                        </p:anim>
                                        <p:animRot by="21600000">
                                          <p:cBhvr>
                                            <p:cTn id="31" dur="250" fill="hold">
                                              <p:stCondLst>
                                                <p:cond delay="0"/>
                                              </p:stCondLst>
                                            </p:cTn>
                                            <p:tgtEl>
                                              <p:spTgt spid="4">
                                                <p:txEl>
                                                  <p:pRg st="0" end="0"/>
                                                </p:txEl>
                                              </p:spTgt>
                                            </p:tgtEl>
                                            <p:attrNameLst>
                                              <p:attrName>r</p:attrName>
                                            </p:attrNameLst>
                                          </p:cBhvr>
                                        </p:animRot>
                                      </p:childTnLst>
                                    </p:cTn>
                                  </p:par>
                                </p:childTnLst>
                              </p:cTn>
                            </p:par>
                            <p:par>
                              <p:cTn id="32" fill="hold">
                                <p:stCondLst>
                                  <p:cond delay="3100"/>
                                </p:stCondLst>
                                <p:childTnLst>
                                  <p:par>
                                    <p:cTn id="33" presetID="56" presetClass="entr" presetSubtype="0" fill="hold" grpId="0" nodeType="afterEffect">
                                      <p:stCondLst>
                                        <p:cond delay="0"/>
                                      </p:stCondLst>
                                      <p:iterate type="lt">
                                        <p:tmPct val="10000"/>
                                      </p:iterate>
                                      <p:childTnLst>
                                        <p:set>
                                          <p:cBhvr>
                                            <p:cTn id="34" dur="1" fill="hold">
                                              <p:stCondLst>
                                                <p:cond delay="0"/>
                                              </p:stCondLst>
                                            </p:cTn>
                                            <p:tgtEl>
                                              <p:spTgt spid="5">
                                                <p:txEl>
                                                  <p:pRg st="0" end="0"/>
                                                </p:txEl>
                                              </p:spTgt>
                                            </p:tgtEl>
                                            <p:attrNameLst>
                                              <p:attrName>style.visibility</p:attrName>
                                            </p:attrNameLst>
                                          </p:cBhvr>
                                          <p:to>
                                            <p:strVal val="visible"/>
                                          </p:to>
                                        </p:set>
                                        <p:anim by="(-#ppt_w*2)" calcmode="lin" valueType="num">
                                          <p:cBhvr rctx="PPT">
                                            <p:cTn id="35" dur="125" autoRev="1" fill="hold">
                                              <p:stCondLst>
                                                <p:cond delay="0"/>
                                              </p:stCondLst>
                                            </p:cTn>
                                            <p:tgtEl>
                                              <p:spTgt spid="5">
                                                <p:txEl>
                                                  <p:pRg st="0" end="0"/>
                                                </p:txEl>
                                              </p:spTgt>
                                            </p:tgtEl>
                                            <p:attrNameLst>
                                              <p:attrName>ppt_w</p:attrName>
                                            </p:attrNameLst>
                                          </p:cBhvr>
                                        </p:anim>
                                        <p:anim by="(#ppt_w*0.50)" calcmode="lin" valueType="num">
                                          <p:cBhvr>
                                            <p:cTn id="36" dur="125" decel="50000" autoRev="1" fill="hold">
                                              <p:stCondLst>
                                                <p:cond delay="0"/>
                                              </p:stCondLst>
                                            </p:cTn>
                                            <p:tgtEl>
                                              <p:spTgt spid="5">
                                                <p:txEl>
                                                  <p:pRg st="0" end="0"/>
                                                </p:txEl>
                                              </p:spTgt>
                                            </p:tgtEl>
                                            <p:attrNameLst>
                                              <p:attrName>ppt_x</p:attrName>
                                            </p:attrNameLst>
                                          </p:cBhvr>
                                        </p:anim>
                                        <p:anim from="(-#ppt_h/2)" to="(#ppt_y)" calcmode="lin" valueType="num">
                                          <p:cBhvr>
                                            <p:cTn id="37" dur="250" fill="hold">
                                              <p:stCondLst>
                                                <p:cond delay="0"/>
                                              </p:stCondLst>
                                            </p:cTn>
                                            <p:tgtEl>
                                              <p:spTgt spid="5">
                                                <p:txEl>
                                                  <p:pRg st="0" end="0"/>
                                                </p:txEl>
                                              </p:spTgt>
                                            </p:tgtEl>
                                            <p:attrNameLst>
                                              <p:attrName>ppt_y</p:attrName>
                                            </p:attrNameLst>
                                          </p:cBhvr>
                                        </p:anim>
                                        <p:animRot by="21600000">
                                          <p:cBhvr>
                                            <p:cTn id="38" dur="250" fill="hold">
                                              <p:stCondLst>
                                                <p:cond delay="0"/>
                                              </p:stCondLst>
                                            </p:cTn>
                                            <p:tgtEl>
                                              <p:spTgt spid="5">
                                                <p:txEl>
                                                  <p:pRg st="0" end="0"/>
                                                </p:txEl>
                                              </p:spTgt>
                                            </p:tgtEl>
                                            <p:attrNameLst>
                                              <p:attrName>r</p:attrName>
                                            </p:attrNameLst>
                                          </p:cBhvr>
                                        </p:animRot>
                                      </p:childTnLst>
                                    </p:cTn>
                                  </p:par>
                                </p:childTnLst>
                              </p:cTn>
                            </p:par>
                            <p:par>
                              <p:cTn id="39" fill="hold">
                                <p:stCondLst>
                                  <p:cond delay="4875"/>
                                </p:stCondLst>
                                <p:childTnLst>
                                  <p:par>
                                    <p:cTn id="40" presetID="56" presetClass="entr" presetSubtype="0" fill="hold" grpId="0" nodeType="afterEffect">
                                      <p:stCondLst>
                                        <p:cond delay="0"/>
                                      </p:stCondLst>
                                      <p:iterate type="lt">
                                        <p:tmPct val="10000"/>
                                      </p:iterate>
                                      <p:childTnLst>
                                        <p:set>
                                          <p:cBhvr>
                                            <p:cTn id="41" dur="1" fill="hold">
                                              <p:stCondLst>
                                                <p:cond delay="0"/>
                                              </p:stCondLst>
                                            </p:cTn>
                                            <p:tgtEl>
                                              <p:spTgt spid="6">
                                                <p:txEl>
                                                  <p:pRg st="0" end="0"/>
                                                </p:txEl>
                                              </p:spTgt>
                                            </p:tgtEl>
                                            <p:attrNameLst>
                                              <p:attrName>style.visibility</p:attrName>
                                            </p:attrNameLst>
                                          </p:cBhvr>
                                          <p:to>
                                            <p:strVal val="visible"/>
                                          </p:to>
                                        </p:set>
                                        <p:anim by="(-#ppt_w*2)" calcmode="lin" valueType="num">
                                          <p:cBhvr rctx="PPT">
                                            <p:cTn id="42" dur="125" autoRev="1" fill="hold">
                                              <p:stCondLst>
                                                <p:cond delay="0"/>
                                              </p:stCondLst>
                                            </p:cTn>
                                            <p:tgtEl>
                                              <p:spTgt spid="6">
                                                <p:txEl>
                                                  <p:pRg st="0" end="0"/>
                                                </p:txEl>
                                              </p:spTgt>
                                            </p:tgtEl>
                                            <p:attrNameLst>
                                              <p:attrName>ppt_w</p:attrName>
                                            </p:attrNameLst>
                                          </p:cBhvr>
                                        </p:anim>
                                        <p:anim by="(#ppt_w*0.50)" calcmode="lin" valueType="num">
                                          <p:cBhvr>
                                            <p:cTn id="43" dur="125" decel="50000" autoRev="1" fill="hold">
                                              <p:stCondLst>
                                                <p:cond delay="0"/>
                                              </p:stCondLst>
                                            </p:cTn>
                                            <p:tgtEl>
                                              <p:spTgt spid="6">
                                                <p:txEl>
                                                  <p:pRg st="0" end="0"/>
                                                </p:txEl>
                                              </p:spTgt>
                                            </p:tgtEl>
                                            <p:attrNameLst>
                                              <p:attrName>ppt_x</p:attrName>
                                            </p:attrNameLst>
                                          </p:cBhvr>
                                        </p:anim>
                                        <p:anim from="(-#ppt_h/2)" to="(#ppt_y)" calcmode="lin" valueType="num">
                                          <p:cBhvr>
                                            <p:cTn id="44" dur="250" fill="hold">
                                              <p:stCondLst>
                                                <p:cond delay="0"/>
                                              </p:stCondLst>
                                            </p:cTn>
                                            <p:tgtEl>
                                              <p:spTgt spid="6">
                                                <p:txEl>
                                                  <p:pRg st="0" end="0"/>
                                                </p:txEl>
                                              </p:spTgt>
                                            </p:tgtEl>
                                            <p:attrNameLst>
                                              <p:attrName>ppt_y</p:attrName>
                                            </p:attrNameLst>
                                          </p:cBhvr>
                                        </p:anim>
                                        <p:animRot by="21600000">
                                          <p:cBhvr>
                                            <p:cTn id="45" dur="250" fill="hold">
                                              <p:stCondLst>
                                                <p:cond delay="0"/>
                                              </p:stCondLst>
                                            </p:cTn>
                                            <p:tgtEl>
                                              <p:spTgt spid="6">
                                                <p:txEl>
                                                  <p:pRg st="0" end="0"/>
                                                </p:txEl>
                                              </p:spTgt>
                                            </p:tgtEl>
                                            <p:attrNameLst>
                                              <p:attrName>r</p:attrName>
                                            </p:attrNameLst>
                                          </p:cBhvr>
                                        </p:animRot>
                                      </p:childTnLst>
                                    </p:cTn>
                                  </p:par>
                                </p:childTnLst>
                              </p:cTn>
                            </p:par>
                            <p:par>
                              <p:cTn id="46" fill="hold">
                                <p:stCondLst>
                                  <p:cond delay="74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7">
                                                <p:txEl>
                                                  <p:pRg st="0" end="0"/>
                                                </p:txEl>
                                              </p:spTgt>
                                            </p:tgtEl>
                                            <p:attrNameLst>
                                              <p:attrName>style.visibility</p:attrName>
                                            </p:attrNameLst>
                                          </p:cBhvr>
                                          <p:to>
                                            <p:strVal val="visible"/>
                                          </p:to>
                                        </p:set>
                                        <p:anim by="(-#ppt_w*2)" calcmode="lin" valueType="num">
                                          <p:cBhvr rctx="PPT">
                                            <p:cTn id="49" dur="125" autoRev="1" fill="hold">
                                              <p:stCondLst>
                                                <p:cond delay="0"/>
                                              </p:stCondLst>
                                            </p:cTn>
                                            <p:tgtEl>
                                              <p:spTgt spid="7">
                                                <p:txEl>
                                                  <p:pRg st="0" end="0"/>
                                                </p:txEl>
                                              </p:spTgt>
                                            </p:tgtEl>
                                            <p:attrNameLst>
                                              <p:attrName>ppt_w</p:attrName>
                                            </p:attrNameLst>
                                          </p:cBhvr>
                                        </p:anim>
                                        <p:anim by="(#ppt_w*0.50)" calcmode="lin" valueType="num">
                                          <p:cBhvr>
                                            <p:cTn id="50" dur="125" decel="50000" autoRev="1" fill="hold">
                                              <p:stCondLst>
                                                <p:cond delay="0"/>
                                              </p:stCondLst>
                                            </p:cTn>
                                            <p:tgtEl>
                                              <p:spTgt spid="7">
                                                <p:txEl>
                                                  <p:pRg st="0" end="0"/>
                                                </p:txEl>
                                              </p:spTgt>
                                            </p:tgtEl>
                                            <p:attrNameLst>
                                              <p:attrName>ppt_x</p:attrName>
                                            </p:attrNameLst>
                                          </p:cBhvr>
                                        </p:anim>
                                        <p:anim from="(-#ppt_h/2)" to="(#ppt_y)" calcmode="lin" valueType="num">
                                          <p:cBhvr>
                                            <p:cTn id="51" dur="250" fill="hold">
                                              <p:stCondLst>
                                                <p:cond delay="0"/>
                                              </p:stCondLst>
                                            </p:cTn>
                                            <p:tgtEl>
                                              <p:spTgt spid="7">
                                                <p:txEl>
                                                  <p:pRg st="0" end="0"/>
                                                </p:txEl>
                                              </p:spTgt>
                                            </p:tgtEl>
                                            <p:attrNameLst>
                                              <p:attrName>ppt_y</p:attrName>
                                            </p:attrNameLst>
                                          </p:cBhvr>
                                        </p:anim>
                                        <p:animRot by="21600000">
                                          <p:cBhvr>
                                            <p:cTn id="52" dur="25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P spid="6" grpId="0" build="allAtOnce"/>
          <p:bldP spid="7" grpId="0" build="allAtOnce"/>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0-#ppt_w/2"/>
                                              </p:val>
                                            </p:tav>
                                            <p:tav tm="100000">
                                              <p:val>
                                                <p:strVal val="#ppt_x"/>
                                              </p:val>
                                            </p:tav>
                                          </p:tavLst>
                                        </p:anim>
                                        <p:anim calcmode="lin" valueType="num">
                                          <p:cBhvr additive="base">
                                            <p:cTn id="8" dur="500" fill="hold"/>
                                            <p:tgtEl>
                                              <p:spTgt spid="614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9"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0-#ppt_h/2"/>
                                              </p:val>
                                            </p:tav>
                                            <p:tav tm="100000">
                                              <p:val>
                                                <p:strVal val="#ppt_y"/>
                                              </p:val>
                                            </p:tav>
                                          </p:tavLst>
                                        </p:anim>
                                      </p:childTnLst>
                                    </p:cTn>
                                  </p:par>
                                  <p:par>
                                    <p:cTn id="19" presetID="5" presetClass="entr" presetSubtype="10" fill="hold" nodeType="withEffect">
                                      <p:stCondLst>
                                        <p:cond delay="0"/>
                                      </p:stCondLst>
                                      <p:childTnLst>
                                        <p:set>
                                          <p:cBhvr>
                                            <p:cTn id="20" dur="1" fill="hold">
                                              <p:stCondLst>
                                                <p:cond delay="0"/>
                                              </p:stCondLst>
                                            </p:cTn>
                                            <p:tgtEl>
                                              <p:spTgt spid="44036"/>
                                            </p:tgtEl>
                                            <p:attrNameLst>
                                              <p:attrName>style.visibility</p:attrName>
                                            </p:attrNameLst>
                                          </p:cBhvr>
                                          <p:to>
                                            <p:strVal val="visible"/>
                                          </p:to>
                                        </p:set>
                                        <p:animEffect transition="in" filter="checkerboard(across)">
                                          <p:cBhvr>
                                            <p:cTn id="21" dur="500"/>
                                            <p:tgtEl>
                                              <p:spTgt spid="44036"/>
                                            </p:tgtEl>
                                          </p:cBhvr>
                                        </p:animEffect>
                                      </p:childTnLst>
                                    </p:cTn>
                                  </p:par>
                                  <p:par>
                                    <p:cTn id="22" presetID="5" presetClass="entr" presetSubtype="1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checkerboard(across)">
                                          <p:cBhvr>
                                            <p:cTn id="24" dur="500"/>
                                            <p:tgtEl>
                                              <p:spTgt spid="12"/>
                                            </p:tgtEl>
                                          </p:cBhvr>
                                        </p:animEffect>
                                      </p:childTnLst>
                                    </p:cTn>
                                  </p:par>
                                </p:childTnLst>
                              </p:cTn>
                            </p:par>
                            <p:par>
                              <p:cTn id="25" fill="hold">
                                <p:stCondLst>
                                  <p:cond delay="15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4">
                                                <p:txEl>
                                                  <p:pRg st="0" end="0"/>
                                                </p:txEl>
                                              </p:spTgt>
                                            </p:tgtEl>
                                            <p:attrNameLst>
                                              <p:attrName>style.visibility</p:attrName>
                                            </p:attrNameLst>
                                          </p:cBhvr>
                                          <p:to>
                                            <p:strVal val="visible"/>
                                          </p:to>
                                        </p:set>
                                        <p:anim by="(-#ppt_w*2)" calcmode="lin" valueType="num">
                                          <p:cBhvr rctx="PPT">
                                            <p:cTn id="28" dur="125" autoRev="1" fill="hold">
                                              <p:stCondLst>
                                                <p:cond delay="0"/>
                                              </p:stCondLst>
                                            </p:cTn>
                                            <p:tgtEl>
                                              <p:spTgt spid="4">
                                                <p:txEl>
                                                  <p:pRg st="0" end="0"/>
                                                </p:txEl>
                                              </p:spTgt>
                                            </p:tgtEl>
                                            <p:attrNameLst>
                                              <p:attrName>ppt_w</p:attrName>
                                            </p:attrNameLst>
                                          </p:cBhvr>
                                        </p:anim>
                                        <p:anim by="(#ppt_w*0.50)" calcmode="lin" valueType="num">
                                          <p:cBhvr>
                                            <p:cTn id="29" dur="125" decel="50000" autoRev="1" fill="hold">
                                              <p:stCondLst>
                                                <p:cond delay="0"/>
                                              </p:stCondLst>
                                            </p:cTn>
                                            <p:tgtEl>
                                              <p:spTgt spid="4">
                                                <p:txEl>
                                                  <p:pRg st="0" end="0"/>
                                                </p:txEl>
                                              </p:spTgt>
                                            </p:tgtEl>
                                            <p:attrNameLst>
                                              <p:attrName>ppt_x</p:attrName>
                                            </p:attrNameLst>
                                          </p:cBhvr>
                                        </p:anim>
                                        <p:anim from="(-#ppt_h/2)" to="(#ppt_y)" calcmode="lin" valueType="num">
                                          <p:cBhvr>
                                            <p:cTn id="30" dur="250" fill="hold">
                                              <p:stCondLst>
                                                <p:cond delay="0"/>
                                              </p:stCondLst>
                                            </p:cTn>
                                            <p:tgtEl>
                                              <p:spTgt spid="4">
                                                <p:txEl>
                                                  <p:pRg st="0" end="0"/>
                                                </p:txEl>
                                              </p:spTgt>
                                            </p:tgtEl>
                                            <p:attrNameLst>
                                              <p:attrName>ppt_y</p:attrName>
                                            </p:attrNameLst>
                                          </p:cBhvr>
                                        </p:anim>
                                        <p:animRot by="21600000">
                                          <p:cBhvr>
                                            <p:cTn id="31" dur="250" fill="hold">
                                              <p:stCondLst>
                                                <p:cond delay="0"/>
                                              </p:stCondLst>
                                            </p:cTn>
                                            <p:tgtEl>
                                              <p:spTgt spid="4">
                                                <p:txEl>
                                                  <p:pRg st="0" end="0"/>
                                                </p:txEl>
                                              </p:spTgt>
                                            </p:tgtEl>
                                            <p:attrNameLst>
                                              <p:attrName>r</p:attrName>
                                            </p:attrNameLst>
                                          </p:cBhvr>
                                        </p:animRot>
                                      </p:childTnLst>
                                    </p:cTn>
                                  </p:par>
                                </p:childTnLst>
                              </p:cTn>
                            </p:par>
                            <p:par>
                              <p:cTn id="32" fill="hold">
                                <p:stCondLst>
                                  <p:cond delay="3100"/>
                                </p:stCondLst>
                                <p:childTnLst>
                                  <p:par>
                                    <p:cTn id="33" presetID="56" presetClass="entr" presetSubtype="0" fill="hold" grpId="0" nodeType="afterEffect">
                                      <p:stCondLst>
                                        <p:cond delay="0"/>
                                      </p:stCondLst>
                                      <p:iterate type="lt">
                                        <p:tmPct val="10000"/>
                                      </p:iterate>
                                      <p:childTnLst>
                                        <p:set>
                                          <p:cBhvr>
                                            <p:cTn id="34" dur="1" fill="hold">
                                              <p:stCondLst>
                                                <p:cond delay="0"/>
                                              </p:stCondLst>
                                            </p:cTn>
                                            <p:tgtEl>
                                              <p:spTgt spid="5">
                                                <p:txEl>
                                                  <p:pRg st="0" end="0"/>
                                                </p:txEl>
                                              </p:spTgt>
                                            </p:tgtEl>
                                            <p:attrNameLst>
                                              <p:attrName>style.visibility</p:attrName>
                                            </p:attrNameLst>
                                          </p:cBhvr>
                                          <p:to>
                                            <p:strVal val="visible"/>
                                          </p:to>
                                        </p:set>
                                        <p:anim by="(-#ppt_w*2)" calcmode="lin" valueType="num">
                                          <p:cBhvr rctx="PPT">
                                            <p:cTn id="35" dur="125" autoRev="1" fill="hold">
                                              <p:stCondLst>
                                                <p:cond delay="0"/>
                                              </p:stCondLst>
                                            </p:cTn>
                                            <p:tgtEl>
                                              <p:spTgt spid="5">
                                                <p:txEl>
                                                  <p:pRg st="0" end="0"/>
                                                </p:txEl>
                                              </p:spTgt>
                                            </p:tgtEl>
                                            <p:attrNameLst>
                                              <p:attrName>ppt_w</p:attrName>
                                            </p:attrNameLst>
                                          </p:cBhvr>
                                        </p:anim>
                                        <p:anim by="(#ppt_w*0.50)" calcmode="lin" valueType="num">
                                          <p:cBhvr>
                                            <p:cTn id="36" dur="125" decel="50000" autoRev="1" fill="hold">
                                              <p:stCondLst>
                                                <p:cond delay="0"/>
                                              </p:stCondLst>
                                            </p:cTn>
                                            <p:tgtEl>
                                              <p:spTgt spid="5">
                                                <p:txEl>
                                                  <p:pRg st="0" end="0"/>
                                                </p:txEl>
                                              </p:spTgt>
                                            </p:tgtEl>
                                            <p:attrNameLst>
                                              <p:attrName>ppt_x</p:attrName>
                                            </p:attrNameLst>
                                          </p:cBhvr>
                                        </p:anim>
                                        <p:anim from="(-#ppt_h/2)" to="(#ppt_y)" calcmode="lin" valueType="num">
                                          <p:cBhvr>
                                            <p:cTn id="37" dur="250" fill="hold">
                                              <p:stCondLst>
                                                <p:cond delay="0"/>
                                              </p:stCondLst>
                                            </p:cTn>
                                            <p:tgtEl>
                                              <p:spTgt spid="5">
                                                <p:txEl>
                                                  <p:pRg st="0" end="0"/>
                                                </p:txEl>
                                              </p:spTgt>
                                            </p:tgtEl>
                                            <p:attrNameLst>
                                              <p:attrName>ppt_y</p:attrName>
                                            </p:attrNameLst>
                                          </p:cBhvr>
                                        </p:anim>
                                        <p:animRot by="21600000">
                                          <p:cBhvr>
                                            <p:cTn id="38" dur="250" fill="hold">
                                              <p:stCondLst>
                                                <p:cond delay="0"/>
                                              </p:stCondLst>
                                            </p:cTn>
                                            <p:tgtEl>
                                              <p:spTgt spid="5">
                                                <p:txEl>
                                                  <p:pRg st="0" end="0"/>
                                                </p:txEl>
                                              </p:spTgt>
                                            </p:tgtEl>
                                            <p:attrNameLst>
                                              <p:attrName>r</p:attrName>
                                            </p:attrNameLst>
                                          </p:cBhvr>
                                        </p:animRot>
                                      </p:childTnLst>
                                    </p:cTn>
                                  </p:par>
                                </p:childTnLst>
                              </p:cTn>
                            </p:par>
                            <p:par>
                              <p:cTn id="39" fill="hold">
                                <p:stCondLst>
                                  <p:cond delay="4875"/>
                                </p:stCondLst>
                                <p:childTnLst>
                                  <p:par>
                                    <p:cTn id="40" presetID="56" presetClass="entr" presetSubtype="0" fill="hold" grpId="0" nodeType="afterEffect">
                                      <p:stCondLst>
                                        <p:cond delay="0"/>
                                      </p:stCondLst>
                                      <p:iterate type="lt">
                                        <p:tmPct val="10000"/>
                                      </p:iterate>
                                      <p:childTnLst>
                                        <p:set>
                                          <p:cBhvr>
                                            <p:cTn id="41" dur="1" fill="hold">
                                              <p:stCondLst>
                                                <p:cond delay="0"/>
                                              </p:stCondLst>
                                            </p:cTn>
                                            <p:tgtEl>
                                              <p:spTgt spid="6">
                                                <p:txEl>
                                                  <p:pRg st="0" end="0"/>
                                                </p:txEl>
                                              </p:spTgt>
                                            </p:tgtEl>
                                            <p:attrNameLst>
                                              <p:attrName>style.visibility</p:attrName>
                                            </p:attrNameLst>
                                          </p:cBhvr>
                                          <p:to>
                                            <p:strVal val="visible"/>
                                          </p:to>
                                        </p:set>
                                        <p:anim by="(-#ppt_w*2)" calcmode="lin" valueType="num">
                                          <p:cBhvr rctx="PPT">
                                            <p:cTn id="42" dur="125" autoRev="1" fill="hold">
                                              <p:stCondLst>
                                                <p:cond delay="0"/>
                                              </p:stCondLst>
                                            </p:cTn>
                                            <p:tgtEl>
                                              <p:spTgt spid="6">
                                                <p:txEl>
                                                  <p:pRg st="0" end="0"/>
                                                </p:txEl>
                                              </p:spTgt>
                                            </p:tgtEl>
                                            <p:attrNameLst>
                                              <p:attrName>ppt_w</p:attrName>
                                            </p:attrNameLst>
                                          </p:cBhvr>
                                        </p:anim>
                                        <p:anim by="(#ppt_w*0.50)" calcmode="lin" valueType="num">
                                          <p:cBhvr>
                                            <p:cTn id="43" dur="125" decel="50000" autoRev="1" fill="hold">
                                              <p:stCondLst>
                                                <p:cond delay="0"/>
                                              </p:stCondLst>
                                            </p:cTn>
                                            <p:tgtEl>
                                              <p:spTgt spid="6">
                                                <p:txEl>
                                                  <p:pRg st="0" end="0"/>
                                                </p:txEl>
                                              </p:spTgt>
                                            </p:tgtEl>
                                            <p:attrNameLst>
                                              <p:attrName>ppt_x</p:attrName>
                                            </p:attrNameLst>
                                          </p:cBhvr>
                                        </p:anim>
                                        <p:anim from="(-#ppt_h/2)" to="(#ppt_y)" calcmode="lin" valueType="num">
                                          <p:cBhvr>
                                            <p:cTn id="44" dur="250" fill="hold">
                                              <p:stCondLst>
                                                <p:cond delay="0"/>
                                              </p:stCondLst>
                                            </p:cTn>
                                            <p:tgtEl>
                                              <p:spTgt spid="6">
                                                <p:txEl>
                                                  <p:pRg st="0" end="0"/>
                                                </p:txEl>
                                              </p:spTgt>
                                            </p:tgtEl>
                                            <p:attrNameLst>
                                              <p:attrName>ppt_y</p:attrName>
                                            </p:attrNameLst>
                                          </p:cBhvr>
                                        </p:anim>
                                        <p:animRot by="21600000">
                                          <p:cBhvr>
                                            <p:cTn id="45" dur="250" fill="hold">
                                              <p:stCondLst>
                                                <p:cond delay="0"/>
                                              </p:stCondLst>
                                            </p:cTn>
                                            <p:tgtEl>
                                              <p:spTgt spid="6">
                                                <p:txEl>
                                                  <p:pRg st="0" end="0"/>
                                                </p:txEl>
                                              </p:spTgt>
                                            </p:tgtEl>
                                            <p:attrNameLst>
                                              <p:attrName>r</p:attrName>
                                            </p:attrNameLst>
                                          </p:cBhvr>
                                        </p:animRot>
                                      </p:childTnLst>
                                    </p:cTn>
                                  </p:par>
                                </p:childTnLst>
                              </p:cTn>
                            </p:par>
                            <p:par>
                              <p:cTn id="46" fill="hold">
                                <p:stCondLst>
                                  <p:cond delay="74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7">
                                                <p:txEl>
                                                  <p:pRg st="0" end="0"/>
                                                </p:txEl>
                                              </p:spTgt>
                                            </p:tgtEl>
                                            <p:attrNameLst>
                                              <p:attrName>style.visibility</p:attrName>
                                            </p:attrNameLst>
                                          </p:cBhvr>
                                          <p:to>
                                            <p:strVal val="visible"/>
                                          </p:to>
                                        </p:set>
                                        <p:anim by="(-#ppt_w*2)" calcmode="lin" valueType="num">
                                          <p:cBhvr rctx="PPT">
                                            <p:cTn id="49" dur="125" autoRev="1" fill="hold">
                                              <p:stCondLst>
                                                <p:cond delay="0"/>
                                              </p:stCondLst>
                                            </p:cTn>
                                            <p:tgtEl>
                                              <p:spTgt spid="7">
                                                <p:txEl>
                                                  <p:pRg st="0" end="0"/>
                                                </p:txEl>
                                              </p:spTgt>
                                            </p:tgtEl>
                                            <p:attrNameLst>
                                              <p:attrName>ppt_w</p:attrName>
                                            </p:attrNameLst>
                                          </p:cBhvr>
                                        </p:anim>
                                        <p:anim by="(#ppt_w*0.50)" calcmode="lin" valueType="num">
                                          <p:cBhvr>
                                            <p:cTn id="50" dur="125" decel="50000" autoRev="1" fill="hold">
                                              <p:stCondLst>
                                                <p:cond delay="0"/>
                                              </p:stCondLst>
                                            </p:cTn>
                                            <p:tgtEl>
                                              <p:spTgt spid="7">
                                                <p:txEl>
                                                  <p:pRg st="0" end="0"/>
                                                </p:txEl>
                                              </p:spTgt>
                                            </p:tgtEl>
                                            <p:attrNameLst>
                                              <p:attrName>ppt_x</p:attrName>
                                            </p:attrNameLst>
                                          </p:cBhvr>
                                        </p:anim>
                                        <p:anim from="(-#ppt_h/2)" to="(#ppt_y)" calcmode="lin" valueType="num">
                                          <p:cBhvr>
                                            <p:cTn id="51" dur="250" fill="hold">
                                              <p:stCondLst>
                                                <p:cond delay="0"/>
                                              </p:stCondLst>
                                            </p:cTn>
                                            <p:tgtEl>
                                              <p:spTgt spid="7">
                                                <p:txEl>
                                                  <p:pRg st="0" end="0"/>
                                                </p:txEl>
                                              </p:spTgt>
                                            </p:tgtEl>
                                            <p:attrNameLst>
                                              <p:attrName>ppt_y</p:attrName>
                                            </p:attrNameLst>
                                          </p:cBhvr>
                                        </p:anim>
                                        <p:animRot by="21600000">
                                          <p:cBhvr>
                                            <p:cTn id="52" dur="25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P spid="6" grpId="0" build="allAtOnce"/>
          <p:bldP spid="7" grpId="0" build="allAtOnce"/>
          <p:bldP spid="10"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29"/>
          <p:cNvSpPr txBox="1">
            <a:spLocks noGrp="1"/>
          </p:cNvSpPr>
          <p:nvPr>
            <p:ph type="title"/>
          </p:nvPr>
        </p:nvSpPr>
        <p:spPr>
          <a:xfrm>
            <a:off x="609600" y="350665"/>
            <a:ext cx="4724400" cy="95410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7200" b="0" dirty="0" err="1">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Nội</a:t>
            </a:r>
            <a:r>
              <a:rPr lang="en-US" sz="7200" b="0" dirty="0">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 dung </a:t>
            </a:r>
            <a:r>
              <a:rPr lang="en-US" sz="7200" b="0" dirty="0" err="1">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chính</a:t>
            </a:r>
            <a:endParaRPr lang="en-US" sz="7200" b="0" dirty="0">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endParaRPr>
          </a:p>
        </p:txBody>
      </p:sp>
      <p:sp>
        <p:nvSpPr>
          <p:cNvPr id="4" name="Rectangle 3">
            <a:extLst>
              <a:ext uri="{FF2B5EF4-FFF2-40B4-BE49-F238E27FC236}">
                <a16:creationId xmlns:a16="http://schemas.microsoft.com/office/drawing/2014/main" id="{FC84E6EC-2D71-3943-B23B-0C15ADFDB514}"/>
              </a:ext>
            </a:extLst>
          </p:cNvPr>
          <p:cNvSpPr/>
          <p:nvPr/>
        </p:nvSpPr>
        <p:spPr>
          <a:xfrm>
            <a:off x="2078171" y="1748075"/>
            <a:ext cx="3988592" cy="523220"/>
          </a:xfrm>
          <a:prstGeom prst="rect">
            <a:avLst/>
          </a:prstGeom>
        </p:spPr>
        <p:txBody>
          <a:bodyPr wrap="none">
            <a:spAutoFit/>
          </a:bodyPr>
          <a:lstStyle/>
          <a:p>
            <a:pPr lvl="0" eaLnBrk="0" fontAlgn="base" hangingPunct="0">
              <a:spcBef>
                <a:spcPct val="0"/>
              </a:spcBef>
              <a:spcAft>
                <a:spcPct val="0"/>
              </a:spcAft>
              <a:buClrTx/>
            </a:pPr>
            <a:r>
              <a:rPr lang="en-US" altLang="vi-VN" sz="2800" b="1" kern="1200" dirty="0" err="1">
                <a:solidFill>
                  <a:srgbClr val="0000FF"/>
                </a:solidFill>
                <a:latin typeface="Times New Roman" panose="02020603050405020304" pitchFamily="18" charset="0"/>
                <a:ea typeface="+mn-ea"/>
                <a:cs typeface="+mn-cs"/>
              </a:rPr>
              <a:t>Cách</a:t>
            </a:r>
            <a:r>
              <a:rPr lang="en-US" altLang="vi-VN" sz="2800" b="1" kern="1200" dirty="0">
                <a:solidFill>
                  <a:srgbClr val="0000FF"/>
                </a:solidFill>
                <a:latin typeface="Times New Roman" panose="02020603050405020304" pitchFamily="18" charset="0"/>
                <a:ea typeface="+mn-ea"/>
                <a:cs typeface="+mn-cs"/>
              </a:rPr>
              <a:t> </a:t>
            </a:r>
            <a:r>
              <a:rPr lang="en-US" altLang="vi-VN" sz="2800" b="1" kern="1200" dirty="0" err="1">
                <a:solidFill>
                  <a:srgbClr val="0000FF"/>
                </a:solidFill>
                <a:latin typeface="Times New Roman" panose="02020603050405020304" pitchFamily="18" charset="0"/>
                <a:ea typeface="+mn-ea"/>
                <a:cs typeface="+mn-cs"/>
              </a:rPr>
              <a:t>mạng</a:t>
            </a:r>
            <a:r>
              <a:rPr lang="en-US" altLang="vi-VN" sz="2800" b="1" kern="1200" dirty="0">
                <a:solidFill>
                  <a:srgbClr val="0000FF"/>
                </a:solidFill>
                <a:latin typeface="Times New Roman" panose="02020603050405020304" pitchFamily="18" charset="0"/>
                <a:ea typeface="+mn-ea"/>
                <a:cs typeface="+mn-cs"/>
              </a:rPr>
              <a:t> </a:t>
            </a:r>
            <a:r>
              <a:rPr lang="en-US" altLang="vi-VN" sz="2800" b="1" kern="1200" dirty="0" err="1">
                <a:solidFill>
                  <a:srgbClr val="0000FF"/>
                </a:solidFill>
                <a:latin typeface="Times New Roman" panose="02020603050405020304" pitchFamily="18" charset="0"/>
                <a:ea typeface="+mn-ea"/>
                <a:cs typeface="+mn-cs"/>
              </a:rPr>
              <a:t>công</a:t>
            </a:r>
            <a:r>
              <a:rPr lang="en-US" altLang="vi-VN" sz="2800" b="1" kern="1200" dirty="0">
                <a:solidFill>
                  <a:srgbClr val="0000FF"/>
                </a:solidFill>
                <a:latin typeface="Times New Roman" panose="02020603050405020304" pitchFamily="18" charset="0"/>
                <a:ea typeface="+mn-ea"/>
                <a:cs typeface="+mn-cs"/>
              </a:rPr>
              <a:t> </a:t>
            </a:r>
            <a:r>
              <a:rPr lang="en-US" altLang="vi-VN" sz="2800" b="1" kern="1200" dirty="0" err="1">
                <a:solidFill>
                  <a:srgbClr val="0000FF"/>
                </a:solidFill>
                <a:latin typeface="Times New Roman" panose="02020603050405020304" pitchFamily="18" charset="0"/>
                <a:ea typeface="+mn-ea"/>
                <a:cs typeface="+mn-cs"/>
              </a:rPr>
              <a:t>nghiệp</a:t>
            </a:r>
            <a:endParaRPr lang="en-US" altLang="vi-VN" sz="2800" b="1" kern="1200" dirty="0">
              <a:solidFill>
                <a:srgbClr val="0000FF"/>
              </a:solidFill>
              <a:latin typeface="Times New Roman" panose="02020603050405020304" pitchFamily="18" charset="0"/>
              <a:ea typeface="+mn-ea"/>
              <a:cs typeface="+mn-cs"/>
            </a:endParaRPr>
          </a:p>
        </p:txBody>
      </p:sp>
      <p:sp>
        <p:nvSpPr>
          <p:cNvPr id="5" name="Rectangle 4">
            <a:extLst>
              <a:ext uri="{FF2B5EF4-FFF2-40B4-BE49-F238E27FC236}">
                <a16:creationId xmlns:a16="http://schemas.microsoft.com/office/drawing/2014/main" id="{CBB26E6F-1A78-D549-9613-BD0478CDAE87}"/>
              </a:ext>
            </a:extLst>
          </p:cNvPr>
          <p:cNvSpPr/>
          <p:nvPr/>
        </p:nvSpPr>
        <p:spPr>
          <a:xfrm>
            <a:off x="1637193" y="2817619"/>
            <a:ext cx="4495800" cy="954107"/>
          </a:xfrm>
          <a:prstGeom prst="rect">
            <a:avLst/>
          </a:prstGeom>
        </p:spPr>
        <p:txBody>
          <a:bodyPr wrap="square">
            <a:spAutoFit/>
          </a:bodyPr>
          <a:lstStyle/>
          <a:p>
            <a:pPr lvl="0" algn="ctr" eaLnBrk="0" fontAlgn="base" hangingPunct="0">
              <a:spcBef>
                <a:spcPct val="0"/>
              </a:spcBef>
              <a:spcAft>
                <a:spcPct val="0"/>
              </a:spcAft>
              <a:buClrTx/>
            </a:pPr>
            <a:r>
              <a:rPr lang="en-US" altLang="vi-VN" sz="2800" b="1" kern="1200" dirty="0">
                <a:solidFill>
                  <a:srgbClr val="0000FF"/>
                </a:solidFill>
                <a:latin typeface="Times New Roman" panose="02020603050405020304" pitchFamily="18" charset="0"/>
                <a:ea typeface="+mn-ea"/>
                <a:cs typeface="+mn-cs"/>
              </a:rPr>
              <a:t> </a:t>
            </a:r>
            <a:r>
              <a:rPr lang="en-US" altLang="vi-VN" sz="2800" b="1" kern="1200" dirty="0" err="1">
                <a:solidFill>
                  <a:srgbClr val="0000FF"/>
                </a:solidFill>
                <a:latin typeface="Times New Roman" panose="02020603050405020304" pitchFamily="18" charset="0"/>
                <a:ea typeface="+mn-ea"/>
                <a:cs typeface="+mn-cs"/>
              </a:rPr>
              <a:t>Chủ</a:t>
            </a:r>
            <a:r>
              <a:rPr lang="en-US" altLang="vi-VN" sz="2800" b="1" kern="1200" dirty="0">
                <a:solidFill>
                  <a:srgbClr val="0000FF"/>
                </a:solidFill>
                <a:latin typeface="Times New Roman" panose="02020603050405020304" pitchFamily="18" charset="0"/>
                <a:ea typeface="+mn-ea"/>
                <a:cs typeface="+mn-cs"/>
              </a:rPr>
              <a:t> </a:t>
            </a:r>
            <a:r>
              <a:rPr lang="en-US" altLang="vi-VN" sz="2800" b="1" kern="1200" dirty="0" err="1">
                <a:solidFill>
                  <a:srgbClr val="0000FF"/>
                </a:solidFill>
                <a:latin typeface="Times New Roman" panose="02020603050405020304" pitchFamily="18" charset="0"/>
                <a:ea typeface="+mn-ea"/>
                <a:cs typeface="+mn-cs"/>
              </a:rPr>
              <a:t>nghĩa</a:t>
            </a:r>
            <a:r>
              <a:rPr lang="en-US" altLang="vi-VN" sz="2800" b="1" kern="1200" dirty="0">
                <a:solidFill>
                  <a:srgbClr val="0000FF"/>
                </a:solidFill>
                <a:latin typeface="Times New Roman" panose="02020603050405020304" pitchFamily="18" charset="0"/>
                <a:ea typeface="+mn-ea"/>
                <a:cs typeface="+mn-cs"/>
              </a:rPr>
              <a:t> </a:t>
            </a:r>
            <a:r>
              <a:rPr lang="en-US" altLang="vi-VN" sz="2800" b="1" kern="1200" dirty="0" err="1">
                <a:solidFill>
                  <a:srgbClr val="0000FF"/>
                </a:solidFill>
                <a:latin typeface="Times New Roman" panose="02020603050405020304" pitchFamily="18" charset="0"/>
                <a:ea typeface="+mn-ea"/>
                <a:cs typeface="+mn-cs"/>
              </a:rPr>
              <a:t>tư</a:t>
            </a:r>
            <a:r>
              <a:rPr lang="en-US" altLang="vi-VN" sz="2800" b="1" kern="1200" dirty="0">
                <a:solidFill>
                  <a:srgbClr val="0000FF"/>
                </a:solidFill>
                <a:latin typeface="Times New Roman" panose="02020603050405020304" pitchFamily="18" charset="0"/>
                <a:ea typeface="+mn-ea"/>
                <a:cs typeface="+mn-cs"/>
              </a:rPr>
              <a:t> </a:t>
            </a:r>
            <a:r>
              <a:rPr lang="en-US" altLang="vi-VN" sz="2800" b="1" kern="1200" dirty="0" err="1">
                <a:solidFill>
                  <a:srgbClr val="0000FF"/>
                </a:solidFill>
                <a:latin typeface="Times New Roman" panose="02020603050405020304" pitchFamily="18" charset="0"/>
                <a:ea typeface="+mn-ea"/>
                <a:cs typeface="+mn-cs"/>
              </a:rPr>
              <a:t>bản</a:t>
            </a:r>
            <a:r>
              <a:rPr lang="en-US" altLang="vi-VN" sz="2800" b="1" kern="1200" dirty="0">
                <a:solidFill>
                  <a:srgbClr val="0000FF"/>
                </a:solidFill>
                <a:latin typeface="Times New Roman" panose="02020603050405020304" pitchFamily="18" charset="0"/>
                <a:ea typeface="+mn-ea"/>
                <a:cs typeface="+mn-cs"/>
              </a:rPr>
              <a:t> </a:t>
            </a:r>
            <a:r>
              <a:rPr lang="en-US" altLang="vi-VN" sz="2800" b="1" kern="1200" dirty="0" err="1">
                <a:solidFill>
                  <a:srgbClr val="0000FF"/>
                </a:solidFill>
                <a:latin typeface="Times New Roman" panose="02020603050405020304" pitchFamily="18" charset="0"/>
                <a:ea typeface="+mn-ea"/>
                <a:cs typeface="+mn-cs"/>
              </a:rPr>
              <a:t>xác</a:t>
            </a:r>
            <a:r>
              <a:rPr lang="en-US" altLang="vi-VN" sz="2800" b="1" kern="1200" dirty="0">
                <a:solidFill>
                  <a:srgbClr val="0000FF"/>
                </a:solidFill>
                <a:latin typeface="Times New Roman" panose="02020603050405020304" pitchFamily="18" charset="0"/>
                <a:ea typeface="+mn-ea"/>
                <a:cs typeface="+mn-cs"/>
              </a:rPr>
              <a:t> </a:t>
            </a:r>
            <a:r>
              <a:rPr lang="en-US" altLang="vi-VN" sz="2800" b="1" kern="1200" dirty="0" err="1">
                <a:solidFill>
                  <a:srgbClr val="0000FF"/>
                </a:solidFill>
                <a:latin typeface="Times New Roman" panose="02020603050405020304" pitchFamily="18" charset="0"/>
                <a:ea typeface="+mn-ea"/>
                <a:cs typeface="+mn-cs"/>
              </a:rPr>
              <a:t>lập</a:t>
            </a:r>
            <a:r>
              <a:rPr lang="en-US" altLang="vi-VN" sz="2800" b="1" kern="1200" dirty="0">
                <a:solidFill>
                  <a:srgbClr val="0000FF"/>
                </a:solidFill>
                <a:latin typeface="Times New Roman" panose="02020603050405020304" pitchFamily="18" charset="0"/>
                <a:ea typeface="+mn-ea"/>
                <a:cs typeface="+mn-cs"/>
              </a:rPr>
              <a:t> </a:t>
            </a:r>
            <a:r>
              <a:rPr lang="en-US" altLang="vi-VN" sz="2800" b="1" kern="1200" dirty="0" err="1">
                <a:solidFill>
                  <a:srgbClr val="0000FF"/>
                </a:solidFill>
                <a:latin typeface="Times New Roman" panose="02020603050405020304" pitchFamily="18" charset="0"/>
                <a:ea typeface="+mn-ea"/>
                <a:cs typeface="+mn-cs"/>
              </a:rPr>
              <a:t>trên</a:t>
            </a:r>
            <a:r>
              <a:rPr lang="en-US" altLang="vi-VN" sz="2800" b="1" kern="1200" dirty="0">
                <a:solidFill>
                  <a:srgbClr val="0000FF"/>
                </a:solidFill>
                <a:latin typeface="Times New Roman" panose="02020603050405020304" pitchFamily="18" charset="0"/>
                <a:ea typeface="+mn-ea"/>
                <a:cs typeface="+mn-cs"/>
              </a:rPr>
              <a:t> </a:t>
            </a:r>
            <a:r>
              <a:rPr lang="en-US" altLang="vi-VN" sz="2800" b="1" kern="1200" dirty="0" err="1">
                <a:solidFill>
                  <a:srgbClr val="0000FF"/>
                </a:solidFill>
                <a:latin typeface="Times New Roman" panose="02020603050405020304" pitchFamily="18" charset="0"/>
                <a:ea typeface="+mn-ea"/>
                <a:cs typeface="+mn-cs"/>
              </a:rPr>
              <a:t>phạm</a:t>
            </a:r>
            <a:r>
              <a:rPr lang="en-US" altLang="vi-VN" sz="2800" b="1" kern="1200" dirty="0">
                <a:solidFill>
                  <a:srgbClr val="0000FF"/>
                </a:solidFill>
                <a:latin typeface="Times New Roman" panose="02020603050405020304" pitchFamily="18" charset="0"/>
                <a:ea typeface="+mn-ea"/>
                <a:cs typeface="+mn-cs"/>
              </a:rPr>
              <a:t> vi </a:t>
            </a:r>
            <a:r>
              <a:rPr lang="en-US" altLang="vi-VN" sz="2800" b="1" kern="1200" dirty="0" err="1">
                <a:solidFill>
                  <a:srgbClr val="0000FF"/>
                </a:solidFill>
                <a:latin typeface="Times New Roman" panose="02020603050405020304" pitchFamily="18" charset="0"/>
                <a:ea typeface="+mn-ea"/>
                <a:cs typeface="+mn-cs"/>
              </a:rPr>
              <a:t>thế</a:t>
            </a:r>
            <a:r>
              <a:rPr lang="en-US" altLang="vi-VN" sz="2800" b="1" kern="1200" dirty="0">
                <a:solidFill>
                  <a:srgbClr val="0000FF"/>
                </a:solidFill>
                <a:latin typeface="Times New Roman" panose="02020603050405020304" pitchFamily="18" charset="0"/>
                <a:ea typeface="+mn-ea"/>
                <a:cs typeface="+mn-cs"/>
              </a:rPr>
              <a:t> </a:t>
            </a:r>
            <a:r>
              <a:rPr lang="en-US" altLang="vi-VN" sz="2800" b="1" kern="1200" dirty="0" err="1">
                <a:solidFill>
                  <a:srgbClr val="0000FF"/>
                </a:solidFill>
                <a:latin typeface="Times New Roman" panose="02020603050405020304" pitchFamily="18" charset="0"/>
                <a:ea typeface="+mn-ea"/>
                <a:cs typeface="+mn-cs"/>
              </a:rPr>
              <a:t>giới</a:t>
            </a:r>
            <a:endParaRPr lang="en-US" altLang="vi-VN" sz="2800" b="1" kern="1200" dirty="0">
              <a:solidFill>
                <a:srgbClr val="0000FF"/>
              </a:solidFill>
              <a:latin typeface="Times New Roman" panose="02020603050405020304" pitchFamily="18" charset="0"/>
              <a:ea typeface="+mn-ea"/>
              <a:cs typeface="+mn-cs"/>
            </a:endParaRPr>
          </a:p>
        </p:txBody>
      </p:sp>
      <p:pic>
        <p:nvPicPr>
          <p:cNvPr id="8" name="Picture 2">
            <a:extLst>
              <a:ext uri="{FF2B5EF4-FFF2-40B4-BE49-F238E27FC236}">
                <a16:creationId xmlns:a16="http://schemas.microsoft.com/office/drawing/2014/main" id="{28E8B883-7BF5-CF46-AAB8-FECC1F79E8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417" y="396143"/>
            <a:ext cx="2585318" cy="2331025"/>
          </a:xfrm>
          <a:prstGeom prst="rect">
            <a:avLst/>
          </a:prstGeom>
          <a:noFill/>
          <a:extLst>
            <a:ext uri="{909E8E84-426E-40DD-AFC4-6F175D3DCCD1}">
              <a14:hiddenFill xmlns:a14="http://schemas.microsoft.com/office/drawing/2010/main">
                <a:solidFill>
                  <a:srgbClr val="FFFFFF"/>
                </a:solidFill>
              </a14:hiddenFill>
            </a:ext>
          </a:extLst>
        </p:spPr>
      </p:pic>
      <p:sp>
        <p:nvSpPr>
          <p:cNvPr id="6" name="Oval 5">
            <a:extLst>
              <a:ext uri="{FF2B5EF4-FFF2-40B4-BE49-F238E27FC236}">
                <a16:creationId xmlns:a16="http://schemas.microsoft.com/office/drawing/2014/main" id="{55C13B2D-8D7A-F14E-B17C-7E6CFE2508BB}"/>
              </a:ext>
            </a:extLst>
          </p:cNvPr>
          <p:cNvSpPr/>
          <p:nvPr/>
        </p:nvSpPr>
        <p:spPr>
          <a:xfrm>
            <a:off x="1080495" y="1749843"/>
            <a:ext cx="812008" cy="648098"/>
          </a:xfrm>
          <a:prstGeom prst="ellipse">
            <a:avLst/>
          </a:prstGeom>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0" name="Oval 9">
            <a:extLst>
              <a:ext uri="{FF2B5EF4-FFF2-40B4-BE49-F238E27FC236}">
                <a16:creationId xmlns:a16="http://schemas.microsoft.com/office/drawing/2014/main" id="{498CEBC9-8CD1-5F41-A046-0FD9C1089E2C}"/>
              </a:ext>
            </a:extLst>
          </p:cNvPr>
          <p:cNvSpPr/>
          <p:nvPr/>
        </p:nvSpPr>
        <p:spPr>
          <a:xfrm>
            <a:off x="1028385" y="2866662"/>
            <a:ext cx="812008" cy="648098"/>
          </a:xfrm>
          <a:prstGeom prst="ellipse">
            <a:avLst/>
          </a:prstGeom>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grpSp>
        <p:nvGrpSpPr>
          <p:cNvPr id="11" name="Google Shape;346;p30">
            <a:extLst>
              <a:ext uri="{FF2B5EF4-FFF2-40B4-BE49-F238E27FC236}">
                <a16:creationId xmlns:a16="http://schemas.microsoft.com/office/drawing/2014/main" id="{C10DFEFE-EDDB-4543-ADFF-EF3B32C5F1C0}"/>
              </a:ext>
            </a:extLst>
          </p:cNvPr>
          <p:cNvGrpSpPr/>
          <p:nvPr/>
        </p:nvGrpSpPr>
        <p:grpSpPr>
          <a:xfrm rot="2416211" flipH="1">
            <a:off x="5478382" y="2432608"/>
            <a:ext cx="1680556" cy="1942272"/>
            <a:chOff x="1224250" y="2447575"/>
            <a:chExt cx="596825" cy="701025"/>
          </a:xfrm>
        </p:grpSpPr>
        <p:sp>
          <p:nvSpPr>
            <p:cNvPr id="12" name="Google Shape;347;p30">
              <a:extLst>
                <a:ext uri="{FF2B5EF4-FFF2-40B4-BE49-F238E27FC236}">
                  <a16:creationId xmlns:a16="http://schemas.microsoft.com/office/drawing/2014/main" id="{1381E02C-4540-4E40-B1BF-6787C9820876}"/>
                </a:ext>
              </a:extLst>
            </p:cNvPr>
            <p:cNvSpPr/>
            <p:nvPr/>
          </p:nvSpPr>
          <p:spPr>
            <a:xfrm>
              <a:off x="1676100" y="2447750"/>
              <a:ext cx="144975" cy="169700"/>
            </a:xfrm>
            <a:custGeom>
              <a:avLst/>
              <a:gdLst/>
              <a:ahLst/>
              <a:cxnLst/>
              <a:rect l="l" t="t" r="r" b="b"/>
              <a:pathLst>
                <a:path w="5799" h="6788" extrusionOk="0">
                  <a:moveTo>
                    <a:pt x="5525" y="1"/>
                  </a:moveTo>
                  <a:lnTo>
                    <a:pt x="0" y="6668"/>
                  </a:lnTo>
                  <a:lnTo>
                    <a:pt x="155" y="6787"/>
                  </a:lnTo>
                  <a:cubicBezTo>
                    <a:pt x="155" y="6787"/>
                    <a:pt x="1750" y="6620"/>
                    <a:pt x="1965" y="6359"/>
                  </a:cubicBezTo>
                  <a:cubicBezTo>
                    <a:pt x="3334" y="4715"/>
                    <a:pt x="4274" y="3572"/>
                    <a:pt x="4405" y="3418"/>
                  </a:cubicBezTo>
                  <a:cubicBezTo>
                    <a:pt x="4751" y="3001"/>
                    <a:pt x="5798" y="203"/>
                    <a:pt x="5525" y="1"/>
                  </a:cubicBezTo>
                  <a:close/>
                </a:path>
              </a:pathLst>
            </a:custGeom>
            <a:solidFill>
              <a:srgbClr val="B4B5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48;p30">
              <a:extLst>
                <a:ext uri="{FF2B5EF4-FFF2-40B4-BE49-F238E27FC236}">
                  <a16:creationId xmlns:a16="http://schemas.microsoft.com/office/drawing/2014/main" id="{DFD381EA-5C2D-B44A-9ACE-D4D4115E3F09}"/>
                </a:ext>
              </a:extLst>
            </p:cNvPr>
            <p:cNvSpPr/>
            <p:nvPr/>
          </p:nvSpPr>
          <p:spPr>
            <a:xfrm>
              <a:off x="1364750" y="2614150"/>
              <a:ext cx="336675" cy="392025"/>
            </a:xfrm>
            <a:custGeom>
              <a:avLst/>
              <a:gdLst/>
              <a:ahLst/>
              <a:cxnLst/>
              <a:rect l="l" t="t" r="r" b="b"/>
              <a:pathLst>
                <a:path w="13467" h="15681" extrusionOk="0">
                  <a:moveTo>
                    <a:pt x="12478" y="0"/>
                  </a:moveTo>
                  <a:lnTo>
                    <a:pt x="0" y="15026"/>
                  </a:lnTo>
                  <a:cubicBezTo>
                    <a:pt x="345" y="15347"/>
                    <a:pt x="774" y="15550"/>
                    <a:pt x="1203" y="15681"/>
                  </a:cubicBezTo>
                  <a:cubicBezTo>
                    <a:pt x="1715" y="15062"/>
                    <a:pt x="9061" y="6156"/>
                    <a:pt x="13466" y="846"/>
                  </a:cubicBezTo>
                  <a:lnTo>
                    <a:pt x="12609" y="131"/>
                  </a:lnTo>
                  <a:lnTo>
                    <a:pt x="12478" y="0"/>
                  </a:lnTo>
                  <a:close/>
                </a:path>
              </a:pathLst>
            </a:custGeom>
            <a:solidFill>
              <a:srgbClr val="B4B5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49;p30">
              <a:extLst>
                <a:ext uri="{FF2B5EF4-FFF2-40B4-BE49-F238E27FC236}">
                  <a16:creationId xmlns:a16="http://schemas.microsoft.com/office/drawing/2014/main" id="{996D4C6A-9DE1-A44A-867E-E61EFEFD7468}"/>
                </a:ext>
              </a:extLst>
            </p:cNvPr>
            <p:cNvSpPr/>
            <p:nvPr/>
          </p:nvSpPr>
          <p:spPr>
            <a:xfrm>
              <a:off x="1337050" y="2447575"/>
              <a:ext cx="477175" cy="542525"/>
            </a:xfrm>
            <a:custGeom>
              <a:avLst/>
              <a:gdLst/>
              <a:ahLst/>
              <a:cxnLst/>
              <a:rect l="l" t="t" r="r" b="b"/>
              <a:pathLst>
                <a:path w="19087" h="21701" extrusionOk="0">
                  <a:moveTo>
                    <a:pt x="19058" y="1"/>
                  </a:moveTo>
                  <a:cubicBezTo>
                    <a:pt x="18732" y="1"/>
                    <a:pt x="16227" y="1333"/>
                    <a:pt x="15884" y="1710"/>
                  </a:cubicBezTo>
                  <a:cubicBezTo>
                    <a:pt x="15384" y="2329"/>
                    <a:pt x="6168" y="13140"/>
                    <a:pt x="2073" y="17938"/>
                  </a:cubicBezTo>
                  <a:lnTo>
                    <a:pt x="2942" y="18605"/>
                  </a:lnTo>
                  <a:lnTo>
                    <a:pt x="1358" y="18784"/>
                  </a:lnTo>
                  <a:cubicBezTo>
                    <a:pt x="596" y="19665"/>
                    <a:pt x="25" y="20332"/>
                    <a:pt x="25" y="20332"/>
                  </a:cubicBezTo>
                  <a:lnTo>
                    <a:pt x="1" y="20355"/>
                  </a:lnTo>
                  <a:cubicBezTo>
                    <a:pt x="275" y="20808"/>
                    <a:pt x="620" y="21272"/>
                    <a:pt x="1096" y="21701"/>
                  </a:cubicBezTo>
                  <a:lnTo>
                    <a:pt x="13562" y="6675"/>
                  </a:lnTo>
                  <a:lnTo>
                    <a:pt x="19087" y="8"/>
                  </a:lnTo>
                  <a:cubicBezTo>
                    <a:pt x="19081" y="3"/>
                    <a:pt x="19071" y="1"/>
                    <a:pt x="19058" y="1"/>
                  </a:cubicBezTo>
                  <a:close/>
                </a:path>
              </a:pathLst>
            </a:custGeom>
            <a:solidFill>
              <a:srgbClr val="CCCE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50;p30">
              <a:extLst>
                <a:ext uri="{FF2B5EF4-FFF2-40B4-BE49-F238E27FC236}">
                  <a16:creationId xmlns:a16="http://schemas.microsoft.com/office/drawing/2014/main" id="{ED17BF02-79FC-0B40-A163-7749D248686D}"/>
                </a:ext>
              </a:extLst>
            </p:cNvPr>
            <p:cNvSpPr/>
            <p:nvPr/>
          </p:nvSpPr>
          <p:spPr>
            <a:xfrm>
              <a:off x="1293900" y="2899300"/>
              <a:ext cx="174050" cy="133025"/>
            </a:xfrm>
            <a:custGeom>
              <a:avLst/>
              <a:gdLst/>
              <a:ahLst/>
              <a:cxnLst/>
              <a:rect l="l" t="t" r="r" b="b"/>
              <a:pathLst>
                <a:path w="6962" h="5321" extrusionOk="0">
                  <a:moveTo>
                    <a:pt x="405" y="0"/>
                  </a:moveTo>
                  <a:cubicBezTo>
                    <a:pt x="0" y="0"/>
                    <a:pt x="227" y="1715"/>
                    <a:pt x="1179" y="3191"/>
                  </a:cubicBezTo>
                  <a:cubicBezTo>
                    <a:pt x="1465" y="3620"/>
                    <a:pt x="1810" y="4037"/>
                    <a:pt x="2227" y="4382"/>
                  </a:cubicBezTo>
                  <a:cubicBezTo>
                    <a:pt x="2584" y="4679"/>
                    <a:pt x="3001" y="4906"/>
                    <a:pt x="3429" y="5049"/>
                  </a:cubicBezTo>
                  <a:cubicBezTo>
                    <a:pt x="3991" y="5244"/>
                    <a:pt x="4573" y="5320"/>
                    <a:pt x="5098" y="5320"/>
                  </a:cubicBezTo>
                  <a:cubicBezTo>
                    <a:pt x="6144" y="5320"/>
                    <a:pt x="6962" y="5016"/>
                    <a:pt x="6930" y="4739"/>
                  </a:cubicBezTo>
                  <a:cubicBezTo>
                    <a:pt x="6894" y="4406"/>
                    <a:pt x="5394" y="4703"/>
                    <a:pt x="4037" y="4287"/>
                  </a:cubicBezTo>
                  <a:cubicBezTo>
                    <a:pt x="3608" y="4156"/>
                    <a:pt x="3179" y="3953"/>
                    <a:pt x="2834" y="3656"/>
                  </a:cubicBezTo>
                  <a:cubicBezTo>
                    <a:pt x="2358" y="3215"/>
                    <a:pt x="2013" y="2763"/>
                    <a:pt x="1751" y="2298"/>
                  </a:cubicBezTo>
                  <a:cubicBezTo>
                    <a:pt x="1048" y="1108"/>
                    <a:pt x="893" y="0"/>
                    <a:pt x="405" y="0"/>
                  </a:cubicBezTo>
                  <a:close/>
                </a:path>
              </a:pathLst>
            </a:custGeom>
            <a:solidFill>
              <a:srgbClr val="C7AB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51;p30">
              <a:extLst>
                <a:ext uri="{FF2B5EF4-FFF2-40B4-BE49-F238E27FC236}">
                  <a16:creationId xmlns:a16="http://schemas.microsoft.com/office/drawing/2014/main" id="{90618F50-1FEA-4A4A-A0A7-99BB0CCC41FB}"/>
                </a:ext>
              </a:extLst>
            </p:cNvPr>
            <p:cNvSpPr/>
            <p:nvPr/>
          </p:nvSpPr>
          <p:spPr>
            <a:xfrm>
              <a:off x="1244775" y="2978175"/>
              <a:ext cx="134875" cy="149450"/>
            </a:xfrm>
            <a:custGeom>
              <a:avLst/>
              <a:gdLst/>
              <a:ahLst/>
              <a:cxnLst/>
              <a:rect l="l" t="t" r="r" b="b"/>
              <a:pathLst>
                <a:path w="5395" h="5978" extrusionOk="0">
                  <a:moveTo>
                    <a:pt x="3144" y="0"/>
                  </a:moveTo>
                  <a:lnTo>
                    <a:pt x="25" y="4930"/>
                  </a:lnTo>
                  <a:lnTo>
                    <a:pt x="1" y="4942"/>
                  </a:lnTo>
                  <a:cubicBezTo>
                    <a:pt x="156" y="5108"/>
                    <a:pt x="370" y="5299"/>
                    <a:pt x="620" y="5513"/>
                  </a:cubicBezTo>
                  <a:cubicBezTo>
                    <a:pt x="870" y="5715"/>
                    <a:pt x="1073" y="5870"/>
                    <a:pt x="1239" y="5977"/>
                  </a:cubicBezTo>
                  <a:lnTo>
                    <a:pt x="5394" y="1894"/>
                  </a:lnTo>
                  <a:cubicBezTo>
                    <a:pt x="4966" y="1751"/>
                    <a:pt x="4549" y="1524"/>
                    <a:pt x="4192" y="1191"/>
                  </a:cubicBezTo>
                  <a:cubicBezTo>
                    <a:pt x="3775" y="870"/>
                    <a:pt x="3430" y="429"/>
                    <a:pt x="3144" y="0"/>
                  </a:cubicBezTo>
                  <a:close/>
                </a:path>
              </a:pathLst>
            </a:custGeom>
            <a:solidFill>
              <a:srgbClr val="323A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352;p30">
              <a:extLst>
                <a:ext uri="{FF2B5EF4-FFF2-40B4-BE49-F238E27FC236}">
                  <a16:creationId xmlns:a16="http://schemas.microsoft.com/office/drawing/2014/main" id="{CB43225E-3996-8E44-BA78-77422F8DA1E1}"/>
                </a:ext>
              </a:extLst>
            </p:cNvPr>
            <p:cNvSpPr/>
            <p:nvPr/>
          </p:nvSpPr>
          <p:spPr>
            <a:xfrm>
              <a:off x="1321875" y="2978775"/>
              <a:ext cx="57775" cy="57175"/>
            </a:xfrm>
            <a:custGeom>
              <a:avLst/>
              <a:gdLst/>
              <a:ahLst/>
              <a:cxnLst/>
              <a:rect l="l" t="t" r="r" b="b"/>
              <a:pathLst>
                <a:path w="2311" h="2287" extrusionOk="0">
                  <a:moveTo>
                    <a:pt x="60" y="0"/>
                  </a:moveTo>
                  <a:lnTo>
                    <a:pt x="1" y="96"/>
                  </a:lnTo>
                  <a:cubicBezTo>
                    <a:pt x="263" y="1036"/>
                    <a:pt x="953" y="1870"/>
                    <a:pt x="1882" y="2286"/>
                  </a:cubicBezTo>
                  <a:lnTo>
                    <a:pt x="2310" y="1858"/>
                  </a:lnTo>
                  <a:cubicBezTo>
                    <a:pt x="1882" y="1703"/>
                    <a:pt x="1465" y="1489"/>
                    <a:pt x="1108" y="1191"/>
                  </a:cubicBezTo>
                  <a:cubicBezTo>
                    <a:pt x="691" y="846"/>
                    <a:pt x="346" y="429"/>
                    <a:pt x="60" y="0"/>
                  </a:cubicBezTo>
                  <a:close/>
                </a:path>
              </a:pathLst>
            </a:custGeom>
            <a:solidFill>
              <a:srgbClr val="6511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53;p30">
              <a:extLst>
                <a:ext uri="{FF2B5EF4-FFF2-40B4-BE49-F238E27FC236}">
                  <a16:creationId xmlns:a16="http://schemas.microsoft.com/office/drawing/2014/main" id="{B78F2558-3979-9E44-9C33-3894B77EB18F}"/>
                </a:ext>
              </a:extLst>
            </p:cNvPr>
            <p:cNvSpPr/>
            <p:nvPr/>
          </p:nvSpPr>
          <p:spPr>
            <a:xfrm>
              <a:off x="1244500" y="2981150"/>
              <a:ext cx="123850" cy="146775"/>
            </a:xfrm>
            <a:custGeom>
              <a:avLst/>
              <a:gdLst/>
              <a:ahLst/>
              <a:cxnLst/>
              <a:rect l="l" t="t" r="r" b="b"/>
              <a:pathLst>
                <a:path w="4954" h="5871" extrusionOk="0">
                  <a:moveTo>
                    <a:pt x="3084" y="1"/>
                  </a:moveTo>
                  <a:lnTo>
                    <a:pt x="12" y="4823"/>
                  </a:lnTo>
                  <a:lnTo>
                    <a:pt x="0" y="4846"/>
                  </a:lnTo>
                  <a:cubicBezTo>
                    <a:pt x="167" y="5001"/>
                    <a:pt x="357" y="5204"/>
                    <a:pt x="607" y="5406"/>
                  </a:cubicBezTo>
                  <a:cubicBezTo>
                    <a:pt x="869" y="5620"/>
                    <a:pt x="1072" y="5763"/>
                    <a:pt x="1238" y="5870"/>
                  </a:cubicBezTo>
                  <a:lnTo>
                    <a:pt x="4953" y="2203"/>
                  </a:lnTo>
                  <a:cubicBezTo>
                    <a:pt x="4048" y="1775"/>
                    <a:pt x="3358" y="941"/>
                    <a:pt x="3084" y="1"/>
                  </a:cubicBezTo>
                  <a:close/>
                </a:path>
              </a:pathLst>
            </a:custGeom>
            <a:solidFill>
              <a:srgbClr val="8717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54;p30">
              <a:extLst>
                <a:ext uri="{FF2B5EF4-FFF2-40B4-BE49-F238E27FC236}">
                  <a16:creationId xmlns:a16="http://schemas.microsoft.com/office/drawing/2014/main" id="{35CF588D-59F7-584E-A7A9-8DF2924AABBF}"/>
                </a:ext>
              </a:extLst>
            </p:cNvPr>
            <p:cNvSpPr/>
            <p:nvPr/>
          </p:nvSpPr>
          <p:spPr>
            <a:xfrm>
              <a:off x="1224250" y="3090475"/>
              <a:ext cx="64900" cy="58125"/>
            </a:xfrm>
            <a:custGeom>
              <a:avLst/>
              <a:gdLst/>
              <a:ahLst/>
              <a:cxnLst/>
              <a:rect l="l" t="t" r="r" b="b"/>
              <a:pathLst>
                <a:path w="2596" h="2325" extrusionOk="0">
                  <a:moveTo>
                    <a:pt x="369" y="1"/>
                  </a:moveTo>
                  <a:cubicBezTo>
                    <a:pt x="356" y="1"/>
                    <a:pt x="345" y="4"/>
                    <a:pt x="334" y="9"/>
                  </a:cubicBezTo>
                  <a:cubicBezTo>
                    <a:pt x="203" y="80"/>
                    <a:pt x="0" y="1819"/>
                    <a:pt x="453" y="2188"/>
                  </a:cubicBezTo>
                  <a:cubicBezTo>
                    <a:pt x="566" y="2286"/>
                    <a:pt x="756" y="2325"/>
                    <a:pt x="977" y="2325"/>
                  </a:cubicBezTo>
                  <a:cubicBezTo>
                    <a:pt x="1640" y="2325"/>
                    <a:pt x="2587" y="1977"/>
                    <a:pt x="2596" y="1843"/>
                  </a:cubicBezTo>
                  <a:cubicBezTo>
                    <a:pt x="2596" y="1724"/>
                    <a:pt x="2441" y="1640"/>
                    <a:pt x="2096" y="1426"/>
                  </a:cubicBezTo>
                  <a:cubicBezTo>
                    <a:pt x="1929" y="1295"/>
                    <a:pt x="1727" y="1152"/>
                    <a:pt x="1465" y="962"/>
                  </a:cubicBezTo>
                  <a:cubicBezTo>
                    <a:pt x="1215" y="747"/>
                    <a:pt x="1024" y="557"/>
                    <a:pt x="858" y="390"/>
                  </a:cubicBezTo>
                  <a:cubicBezTo>
                    <a:pt x="605" y="158"/>
                    <a:pt x="464" y="1"/>
                    <a:pt x="369" y="1"/>
                  </a:cubicBezTo>
                  <a:close/>
                </a:path>
              </a:pathLst>
            </a:custGeom>
            <a:solidFill>
              <a:srgbClr val="E7C6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55;p30">
              <a:extLst>
                <a:ext uri="{FF2B5EF4-FFF2-40B4-BE49-F238E27FC236}">
                  <a16:creationId xmlns:a16="http://schemas.microsoft.com/office/drawing/2014/main" id="{D5A07C81-0D60-8C45-BA50-5B24DD9318FE}"/>
                </a:ext>
              </a:extLst>
            </p:cNvPr>
            <p:cNvSpPr/>
            <p:nvPr/>
          </p:nvSpPr>
          <p:spPr>
            <a:xfrm>
              <a:off x="1313550" y="2997225"/>
              <a:ext cx="49125" cy="43175"/>
            </a:xfrm>
            <a:custGeom>
              <a:avLst/>
              <a:gdLst/>
              <a:ahLst/>
              <a:cxnLst/>
              <a:rect l="l" t="t" r="r" b="b"/>
              <a:pathLst>
                <a:path w="1965" h="1727" extrusionOk="0">
                  <a:moveTo>
                    <a:pt x="12" y="0"/>
                  </a:moveTo>
                  <a:cubicBezTo>
                    <a:pt x="0" y="0"/>
                    <a:pt x="0" y="12"/>
                    <a:pt x="0" y="36"/>
                  </a:cubicBezTo>
                  <a:cubicBezTo>
                    <a:pt x="0" y="36"/>
                    <a:pt x="12" y="72"/>
                    <a:pt x="36" y="131"/>
                  </a:cubicBezTo>
                  <a:cubicBezTo>
                    <a:pt x="72" y="191"/>
                    <a:pt x="119" y="286"/>
                    <a:pt x="191" y="393"/>
                  </a:cubicBezTo>
                  <a:cubicBezTo>
                    <a:pt x="250" y="489"/>
                    <a:pt x="334" y="608"/>
                    <a:pt x="441" y="727"/>
                  </a:cubicBezTo>
                  <a:cubicBezTo>
                    <a:pt x="548" y="846"/>
                    <a:pt x="667" y="965"/>
                    <a:pt x="786" y="1072"/>
                  </a:cubicBezTo>
                  <a:cubicBezTo>
                    <a:pt x="905" y="1179"/>
                    <a:pt x="1036" y="1286"/>
                    <a:pt x="1167" y="1370"/>
                  </a:cubicBezTo>
                  <a:cubicBezTo>
                    <a:pt x="1227" y="1417"/>
                    <a:pt x="1310" y="1465"/>
                    <a:pt x="1370" y="1489"/>
                  </a:cubicBezTo>
                  <a:lnTo>
                    <a:pt x="1548" y="1584"/>
                  </a:lnTo>
                  <a:cubicBezTo>
                    <a:pt x="1667" y="1644"/>
                    <a:pt x="1751" y="1667"/>
                    <a:pt x="1822" y="1703"/>
                  </a:cubicBezTo>
                  <a:cubicBezTo>
                    <a:pt x="1881" y="1715"/>
                    <a:pt x="1929" y="1727"/>
                    <a:pt x="1929" y="1727"/>
                  </a:cubicBezTo>
                  <a:cubicBezTo>
                    <a:pt x="1929" y="1727"/>
                    <a:pt x="1941" y="1727"/>
                    <a:pt x="1941" y="1715"/>
                  </a:cubicBezTo>
                  <a:cubicBezTo>
                    <a:pt x="1965" y="1703"/>
                    <a:pt x="1965" y="1679"/>
                    <a:pt x="1941" y="1679"/>
                  </a:cubicBezTo>
                  <a:cubicBezTo>
                    <a:pt x="1941" y="1679"/>
                    <a:pt x="1905" y="1655"/>
                    <a:pt x="1846" y="1620"/>
                  </a:cubicBezTo>
                  <a:cubicBezTo>
                    <a:pt x="1798" y="1608"/>
                    <a:pt x="1762" y="1596"/>
                    <a:pt x="1727" y="1560"/>
                  </a:cubicBezTo>
                  <a:cubicBezTo>
                    <a:pt x="1691" y="1536"/>
                    <a:pt x="1631" y="1501"/>
                    <a:pt x="1584" y="1477"/>
                  </a:cubicBezTo>
                  <a:cubicBezTo>
                    <a:pt x="1489" y="1429"/>
                    <a:pt x="1370" y="1346"/>
                    <a:pt x="1250" y="1251"/>
                  </a:cubicBezTo>
                  <a:cubicBezTo>
                    <a:pt x="1108" y="1167"/>
                    <a:pt x="989" y="1060"/>
                    <a:pt x="869" y="953"/>
                  </a:cubicBezTo>
                  <a:cubicBezTo>
                    <a:pt x="750" y="846"/>
                    <a:pt x="631" y="727"/>
                    <a:pt x="536" y="632"/>
                  </a:cubicBezTo>
                  <a:cubicBezTo>
                    <a:pt x="441" y="512"/>
                    <a:pt x="334" y="405"/>
                    <a:pt x="262" y="310"/>
                  </a:cubicBezTo>
                  <a:cubicBezTo>
                    <a:pt x="96" y="131"/>
                    <a:pt x="12" y="0"/>
                    <a:pt x="12" y="0"/>
                  </a:cubicBezTo>
                  <a:close/>
                </a:path>
              </a:pathLst>
            </a:custGeom>
            <a:solidFill>
              <a:srgbClr val="040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56;p30">
              <a:extLst>
                <a:ext uri="{FF2B5EF4-FFF2-40B4-BE49-F238E27FC236}">
                  <a16:creationId xmlns:a16="http://schemas.microsoft.com/office/drawing/2014/main" id="{48EAA3F7-4446-574A-A767-8180A42592A3}"/>
                </a:ext>
              </a:extLst>
            </p:cNvPr>
            <p:cNvSpPr/>
            <p:nvPr/>
          </p:nvSpPr>
          <p:spPr>
            <a:xfrm>
              <a:off x="1286150" y="3037700"/>
              <a:ext cx="42000" cy="36775"/>
            </a:xfrm>
            <a:custGeom>
              <a:avLst/>
              <a:gdLst/>
              <a:ahLst/>
              <a:cxnLst/>
              <a:rect l="l" t="t" r="r" b="b"/>
              <a:pathLst>
                <a:path w="1680" h="1471" extrusionOk="0">
                  <a:moveTo>
                    <a:pt x="13" y="1"/>
                  </a:moveTo>
                  <a:cubicBezTo>
                    <a:pt x="1" y="1"/>
                    <a:pt x="1" y="13"/>
                    <a:pt x="1" y="36"/>
                  </a:cubicBezTo>
                  <a:cubicBezTo>
                    <a:pt x="1" y="36"/>
                    <a:pt x="60" y="156"/>
                    <a:pt x="180" y="334"/>
                  </a:cubicBezTo>
                  <a:cubicBezTo>
                    <a:pt x="215" y="370"/>
                    <a:pt x="251" y="417"/>
                    <a:pt x="287" y="465"/>
                  </a:cubicBezTo>
                  <a:cubicBezTo>
                    <a:pt x="310" y="525"/>
                    <a:pt x="358" y="572"/>
                    <a:pt x="406" y="608"/>
                  </a:cubicBezTo>
                  <a:cubicBezTo>
                    <a:pt x="453" y="656"/>
                    <a:pt x="489" y="715"/>
                    <a:pt x="537" y="763"/>
                  </a:cubicBezTo>
                  <a:cubicBezTo>
                    <a:pt x="584" y="810"/>
                    <a:pt x="644" y="846"/>
                    <a:pt x="691" y="894"/>
                  </a:cubicBezTo>
                  <a:cubicBezTo>
                    <a:pt x="787" y="1001"/>
                    <a:pt x="906" y="1072"/>
                    <a:pt x="1013" y="1144"/>
                  </a:cubicBezTo>
                  <a:cubicBezTo>
                    <a:pt x="1132" y="1227"/>
                    <a:pt x="1239" y="1287"/>
                    <a:pt x="1323" y="1322"/>
                  </a:cubicBezTo>
                  <a:cubicBezTo>
                    <a:pt x="1525" y="1418"/>
                    <a:pt x="1656" y="1465"/>
                    <a:pt x="1656" y="1465"/>
                  </a:cubicBezTo>
                  <a:cubicBezTo>
                    <a:pt x="1656" y="1469"/>
                    <a:pt x="1657" y="1470"/>
                    <a:pt x="1659" y="1470"/>
                  </a:cubicBezTo>
                  <a:cubicBezTo>
                    <a:pt x="1662" y="1470"/>
                    <a:pt x="1668" y="1465"/>
                    <a:pt x="1668" y="1465"/>
                  </a:cubicBezTo>
                  <a:cubicBezTo>
                    <a:pt x="1680" y="1441"/>
                    <a:pt x="1680" y="1429"/>
                    <a:pt x="1668" y="1429"/>
                  </a:cubicBezTo>
                  <a:cubicBezTo>
                    <a:pt x="1668" y="1429"/>
                    <a:pt x="1561" y="1358"/>
                    <a:pt x="1382" y="1251"/>
                  </a:cubicBezTo>
                  <a:cubicBezTo>
                    <a:pt x="1299" y="1191"/>
                    <a:pt x="1203" y="1120"/>
                    <a:pt x="1108" y="1048"/>
                  </a:cubicBezTo>
                  <a:cubicBezTo>
                    <a:pt x="1061" y="1013"/>
                    <a:pt x="1001" y="965"/>
                    <a:pt x="953" y="929"/>
                  </a:cubicBezTo>
                  <a:cubicBezTo>
                    <a:pt x="906" y="882"/>
                    <a:pt x="846" y="834"/>
                    <a:pt x="811" y="787"/>
                  </a:cubicBezTo>
                  <a:cubicBezTo>
                    <a:pt x="763" y="751"/>
                    <a:pt x="703" y="703"/>
                    <a:pt x="656" y="656"/>
                  </a:cubicBezTo>
                  <a:lnTo>
                    <a:pt x="525" y="525"/>
                  </a:lnTo>
                  <a:cubicBezTo>
                    <a:pt x="465" y="477"/>
                    <a:pt x="441" y="429"/>
                    <a:pt x="394" y="394"/>
                  </a:cubicBezTo>
                  <a:cubicBezTo>
                    <a:pt x="346" y="346"/>
                    <a:pt x="299" y="322"/>
                    <a:pt x="275" y="275"/>
                  </a:cubicBezTo>
                  <a:cubicBezTo>
                    <a:pt x="215" y="203"/>
                    <a:pt x="156" y="132"/>
                    <a:pt x="108" y="96"/>
                  </a:cubicBezTo>
                  <a:cubicBezTo>
                    <a:pt x="84" y="48"/>
                    <a:pt x="49" y="25"/>
                    <a:pt x="49" y="25"/>
                  </a:cubicBezTo>
                  <a:cubicBezTo>
                    <a:pt x="37" y="25"/>
                    <a:pt x="25" y="1"/>
                    <a:pt x="13" y="1"/>
                  </a:cubicBezTo>
                  <a:close/>
                </a:path>
              </a:pathLst>
            </a:custGeom>
            <a:solidFill>
              <a:srgbClr val="040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57;p30">
              <a:extLst>
                <a:ext uri="{FF2B5EF4-FFF2-40B4-BE49-F238E27FC236}">
                  <a16:creationId xmlns:a16="http://schemas.microsoft.com/office/drawing/2014/main" id="{64271183-2404-0648-9B00-A390F863A5DE}"/>
                </a:ext>
              </a:extLst>
            </p:cNvPr>
            <p:cNvSpPr/>
            <p:nvPr/>
          </p:nvSpPr>
          <p:spPr>
            <a:xfrm>
              <a:off x="1272475" y="3059500"/>
              <a:ext cx="39000" cy="33125"/>
            </a:xfrm>
            <a:custGeom>
              <a:avLst/>
              <a:gdLst/>
              <a:ahLst/>
              <a:cxnLst/>
              <a:rect l="l" t="t" r="r" b="b"/>
              <a:pathLst>
                <a:path w="1560" h="1325" extrusionOk="0">
                  <a:moveTo>
                    <a:pt x="40" y="1"/>
                  </a:moveTo>
                  <a:cubicBezTo>
                    <a:pt x="33" y="1"/>
                    <a:pt x="24" y="4"/>
                    <a:pt x="12" y="10"/>
                  </a:cubicBezTo>
                  <a:cubicBezTo>
                    <a:pt x="0" y="10"/>
                    <a:pt x="0" y="22"/>
                    <a:pt x="0" y="46"/>
                  </a:cubicBezTo>
                  <a:cubicBezTo>
                    <a:pt x="0" y="46"/>
                    <a:pt x="12" y="69"/>
                    <a:pt x="48" y="117"/>
                  </a:cubicBezTo>
                  <a:cubicBezTo>
                    <a:pt x="72" y="165"/>
                    <a:pt x="119" y="236"/>
                    <a:pt x="179" y="307"/>
                  </a:cubicBezTo>
                  <a:cubicBezTo>
                    <a:pt x="191" y="355"/>
                    <a:pt x="238" y="379"/>
                    <a:pt x="262" y="427"/>
                  </a:cubicBezTo>
                  <a:cubicBezTo>
                    <a:pt x="310" y="474"/>
                    <a:pt x="346" y="522"/>
                    <a:pt x="381" y="557"/>
                  </a:cubicBezTo>
                  <a:lnTo>
                    <a:pt x="524" y="700"/>
                  </a:lnTo>
                  <a:cubicBezTo>
                    <a:pt x="548" y="736"/>
                    <a:pt x="607" y="772"/>
                    <a:pt x="655" y="808"/>
                  </a:cubicBezTo>
                  <a:cubicBezTo>
                    <a:pt x="738" y="903"/>
                    <a:pt x="846" y="962"/>
                    <a:pt x="953" y="1034"/>
                  </a:cubicBezTo>
                  <a:cubicBezTo>
                    <a:pt x="1000" y="1069"/>
                    <a:pt x="1060" y="1093"/>
                    <a:pt x="1096" y="1129"/>
                  </a:cubicBezTo>
                  <a:cubicBezTo>
                    <a:pt x="1143" y="1153"/>
                    <a:pt x="1191" y="1165"/>
                    <a:pt x="1238" y="1200"/>
                  </a:cubicBezTo>
                  <a:cubicBezTo>
                    <a:pt x="1417" y="1272"/>
                    <a:pt x="1536" y="1319"/>
                    <a:pt x="1536" y="1319"/>
                  </a:cubicBezTo>
                  <a:cubicBezTo>
                    <a:pt x="1536" y="1323"/>
                    <a:pt x="1537" y="1325"/>
                    <a:pt x="1539" y="1325"/>
                  </a:cubicBezTo>
                  <a:cubicBezTo>
                    <a:pt x="1543" y="1325"/>
                    <a:pt x="1548" y="1319"/>
                    <a:pt x="1548" y="1319"/>
                  </a:cubicBezTo>
                  <a:cubicBezTo>
                    <a:pt x="1560" y="1308"/>
                    <a:pt x="1560" y="1284"/>
                    <a:pt x="1548" y="1284"/>
                  </a:cubicBezTo>
                  <a:cubicBezTo>
                    <a:pt x="1548" y="1284"/>
                    <a:pt x="1441" y="1212"/>
                    <a:pt x="1298" y="1105"/>
                  </a:cubicBezTo>
                  <a:cubicBezTo>
                    <a:pt x="1215" y="1046"/>
                    <a:pt x="1131" y="986"/>
                    <a:pt x="1036" y="915"/>
                  </a:cubicBezTo>
                  <a:cubicBezTo>
                    <a:pt x="953" y="843"/>
                    <a:pt x="846" y="784"/>
                    <a:pt x="762" y="688"/>
                  </a:cubicBezTo>
                  <a:cubicBezTo>
                    <a:pt x="715" y="653"/>
                    <a:pt x="667" y="617"/>
                    <a:pt x="619" y="569"/>
                  </a:cubicBezTo>
                  <a:cubicBezTo>
                    <a:pt x="584" y="534"/>
                    <a:pt x="536" y="498"/>
                    <a:pt x="488" y="450"/>
                  </a:cubicBezTo>
                  <a:cubicBezTo>
                    <a:pt x="441" y="415"/>
                    <a:pt x="417" y="367"/>
                    <a:pt x="369" y="343"/>
                  </a:cubicBezTo>
                  <a:cubicBezTo>
                    <a:pt x="322" y="307"/>
                    <a:pt x="298" y="260"/>
                    <a:pt x="262" y="236"/>
                  </a:cubicBezTo>
                  <a:cubicBezTo>
                    <a:pt x="203" y="153"/>
                    <a:pt x="143" y="117"/>
                    <a:pt x="119" y="69"/>
                  </a:cubicBezTo>
                  <a:cubicBezTo>
                    <a:pt x="72" y="46"/>
                    <a:pt x="60" y="10"/>
                    <a:pt x="60" y="10"/>
                  </a:cubicBezTo>
                  <a:cubicBezTo>
                    <a:pt x="54" y="4"/>
                    <a:pt x="48" y="1"/>
                    <a:pt x="40" y="1"/>
                  </a:cubicBezTo>
                  <a:close/>
                </a:path>
              </a:pathLst>
            </a:custGeom>
            <a:solidFill>
              <a:srgbClr val="040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358;p30">
              <a:extLst>
                <a:ext uri="{FF2B5EF4-FFF2-40B4-BE49-F238E27FC236}">
                  <a16:creationId xmlns:a16="http://schemas.microsoft.com/office/drawing/2014/main" id="{6C21A89A-D157-3849-B0A3-4B03B1209C47}"/>
                </a:ext>
              </a:extLst>
            </p:cNvPr>
            <p:cNvSpPr/>
            <p:nvPr/>
          </p:nvSpPr>
          <p:spPr>
            <a:xfrm>
              <a:off x="1256100" y="3085025"/>
              <a:ext cx="32775" cy="28450"/>
            </a:xfrm>
            <a:custGeom>
              <a:avLst/>
              <a:gdLst/>
              <a:ahLst/>
              <a:cxnLst/>
              <a:rect l="l" t="t" r="r" b="b"/>
              <a:pathLst>
                <a:path w="1311" h="1138" extrusionOk="0">
                  <a:moveTo>
                    <a:pt x="12" y="1"/>
                  </a:moveTo>
                  <a:cubicBezTo>
                    <a:pt x="0" y="1"/>
                    <a:pt x="0" y="13"/>
                    <a:pt x="0" y="37"/>
                  </a:cubicBezTo>
                  <a:lnTo>
                    <a:pt x="143" y="251"/>
                  </a:lnTo>
                  <a:cubicBezTo>
                    <a:pt x="191" y="310"/>
                    <a:pt x="250" y="394"/>
                    <a:pt x="322" y="465"/>
                  </a:cubicBezTo>
                  <a:cubicBezTo>
                    <a:pt x="381" y="537"/>
                    <a:pt x="465" y="632"/>
                    <a:pt x="548" y="691"/>
                  </a:cubicBezTo>
                  <a:cubicBezTo>
                    <a:pt x="643" y="763"/>
                    <a:pt x="727" y="822"/>
                    <a:pt x="798" y="882"/>
                  </a:cubicBezTo>
                  <a:cubicBezTo>
                    <a:pt x="834" y="906"/>
                    <a:pt x="881" y="929"/>
                    <a:pt x="917" y="953"/>
                  </a:cubicBezTo>
                  <a:cubicBezTo>
                    <a:pt x="965" y="965"/>
                    <a:pt x="1012" y="1001"/>
                    <a:pt x="1036" y="1013"/>
                  </a:cubicBezTo>
                  <a:cubicBezTo>
                    <a:pt x="1179" y="1084"/>
                    <a:pt x="1286" y="1132"/>
                    <a:pt x="1286" y="1132"/>
                  </a:cubicBezTo>
                  <a:cubicBezTo>
                    <a:pt x="1286" y="1136"/>
                    <a:pt x="1288" y="1137"/>
                    <a:pt x="1289" y="1137"/>
                  </a:cubicBezTo>
                  <a:cubicBezTo>
                    <a:pt x="1293" y="1137"/>
                    <a:pt x="1298" y="1132"/>
                    <a:pt x="1298" y="1132"/>
                  </a:cubicBezTo>
                  <a:cubicBezTo>
                    <a:pt x="1310" y="1120"/>
                    <a:pt x="1310" y="1108"/>
                    <a:pt x="1298" y="1108"/>
                  </a:cubicBezTo>
                  <a:cubicBezTo>
                    <a:pt x="1298" y="1108"/>
                    <a:pt x="1203" y="1025"/>
                    <a:pt x="1084" y="941"/>
                  </a:cubicBezTo>
                  <a:cubicBezTo>
                    <a:pt x="1060" y="906"/>
                    <a:pt x="1012" y="894"/>
                    <a:pt x="989" y="870"/>
                  </a:cubicBezTo>
                  <a:cubicBezTo>
                    <a:pt x="941" y="834"/>
                    <a:pt x="893" y="810"/>
                    <a:pt x="870" y="775"/>
                  </a:cubicBezTo>
                  <a:cubicBezTo>
                    <a:pt x="786" y="715"/>
                    <a:pt x="703" y="644"/>
                    <a:pt x="631" y="584"/>
                  </a:cubicBezTo>
                  <a:cubicBezTo>
                    <a:pt x="584" y="548"/>
                    <a:pt x="536" y="525"/>
                    <a:pt x="512" y="477"/>
                  </a:cubicBezTo>
                  <a:lnTo>
                    <a:pt x="405" y="370"/>
                  </a:lnTo>
                  <a:cubicBezTo>
                    <a:pt x="334" y="310"/>
                    <a:pt x="262" y="251"/>
                    <a:pt x="215" y="191"/>
                  </a:cubicBezTo>
                  <a:cubicBezTo>
                    <a:pt x="96" y="96"/>
                    <a:pt x="12" y="13"/>
                    <a:pt x="12" y="13"/>
                  </a:cubicBezTo>
                  <a:cubicBezTo>
                    <a:pt x="12" y="13"/>
                    <a:pt x="0" y="13"/>
                    <a:pt x="12" y="1"/>
                  </a:cubicBezTo>
                  <a:close/>
                </a:path>
              </a:pathLst>
            </a:custGeom>
            <a:solidFill>
              <a:srgbClr val="040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359;p30">
              <a:extLst>
                <a:ext uri="{FF2B5EF4-FFF2-40B4-BE49-F238E27FC236}">
                  <a16:creationId xmlns:a16="http://schemas.microsoft.com/office/drawing/2014/main" id="{5459C146-07F0-2549-A897-976FFE9BDC72}"/>
                </a:ext>
              </a:extLst>
            </p:cNvPr>
            <p:cNvSpPr/>
            <p:nvPr/>
          </p:nvSpPr>
          <p:spPr>
            <a:xfrm>
              <a:off x="1301050" y="3016650"/>
              <a:ext cx="45850" cy="39825"/>
            </a:xfrm>
            <a:custGeom>
              <a:avLst/>
              <a:gdLst/>
              <a:ahLst/>
              <a:cxnLst/>
              <a:rect l="l" t="t" r="r" b="b"/>
              <a:pathLst>
                <a:path w="1834" h="1593" extrusionOk="0">
                  <a:moveTo>
                    <a:pt x="31" y="0"/>
                  </a:moveTo>
                  <a:cubicBezTo>
                    <a:pt x="27" y="0"/>
                    <a:pt x="24" y="3"/>
                    <a:pt x="24" y="9"/>
                  </a:cubicBezTo>
                  <a:cubicBezTo>
                    <a:pt x="0" y="9"/>
                    <a:pt x="0" y="21"/>
                    <a:pt x="0" y="45"/>
                  </a:cubicBezTo>
                  <a:cubicBezTo>
                    <a:pt x="0" y="45"/>
                    <a:pt x="60" y="176"/>
                    <a:pt x="203" y="366"/>
                  </a:cubicBezTo>
                  <a:cubicBezTo>
                    <a:pt x="262" y="462"/>
                    <a:pt x="346" y="581"/>
                    <a:pt x="441" y="676"/>
                  </a:cubicBezTo>
                  <a:cubicBezTo>
                    <a:pt x="524" y="783"/>
                    <a:pt x="631" y="902"/>
                    <a:pt x="750" y="1009"/>
                  </a:cubicBezTo>
                  <a:cubicBezTo>
                    <a:pt x="869" y="1117"/>
                    <a:pt x="988" y="1200"/>
                    <a:pt x="1108" y="1295"/>
                  </a:cubicBezTo>
                  <a:cubicBezTo>
                    <a:pt x="1167" y="1319"/>
                    <a:pt x="1227" y="1367"/>
                    <a:pt x="1286" y="1390"/>
                  </a:cubicBezTo>
                  <a:cubicBezTo>
                    <a:pt x="1346" y="1426"/>
                    <a:pt x="1393" y="1450"/>
                    <a:pt x="1453" y="1486"/>
                  </a:cubicBezTo>
                  <a:cubicBezTo>
                    <a:pt x="1512" y="1509"/>
                    <a:pt x="1548" y="1533"/>
                    <a:pt x="1596" y="1545"/>
                  </a:cubicBezTo>
                  <a:cubicBezTo>
                    <a:pt x="1643" y="1557"/>
                    <a:pt x="1691" y="1557"/>
                    <a:pt x="1715" y="1569"/>
                  </a:cubicBezTo>
                  <a:cubicBezTo>
                    <a:pt x="1774" y="1593"/>
                    <a:pt x="1822" y="1593"/>
                    <a:pt x="1822" y="1593"/>
                  </a:cubicBezTo>
                  <a:cubicBezTo>
                    <a:pt x="1822" y="1593"/>
                    <a:pt x="1834" y="1593"/>
                    <a:pt x="1834" y="1569"/>
                  </a:cubicBezTo>
                  <a:cubicBezTo>
                    <a:pt x="1834" y="1557"/>
                    <a:pt x="1834" y="1545"/>
                    <a:pt x="1822" y="1545"/>
                  </a:cubicBezTo>
                  <a:lnTo>
                    <a:pt x="1727" y="1498"/>
                  </a:lnTo>
                  <a:cubicBezTo>
                    <a:pt x="1703" y="1486"/>
                    <a:pt x="1667" y="1486"/>
                    <a:pt x="1631" y="1450"/>
                  </a:cubicBezTo>
                  <a:cubicBezTo>
                    <a:pt x="1584" y="1426"/>
                    <a:pt x="1536" y="1414"/>
                    <a:pt x="1489" y="1379"/>
                  </a:cubicBezTo>
                  <a:cubicBezTo>
                    <a:pt x="1453" y="1355"/>
                    <a:pt x="1405" y="1319"/>
                    <a:pt x="1346" y="1295"/>
                  </a:cubicBezTo>
                  <a:cubicBezTo>
                    <a:pt x="1286" y="1248"/>
                    <a:pt x="1238" y="1212"/>
                    <a:pt x="1179" y="1176"/>
                  </a:cubicBezTo>
                  <a:cubicBezTo>
                    <a:pt x="1072" y="1081"/>
                    <a:pt x="953" y="998"/>
                    <a:pt x="857" y="890"/>
                  </a:cubicBezTo>
                  <a:cubicBezTo>
                    <a:pt x="738" y="783"/>
                    <a:pt x="631" y="676"/>
                    <a:pt x="536" y="581"/>
                  </a:cubicBezTo>
                  <a:cubicBezTo>
                    <a:pt x="453" y="474"/>
                    <a:pt x="357" y="378"/>
                    <a:pt x="286" y="295"/>
                  </a:cubicBezTo>
                  <a:cubicBezTo>
                    <a:pt x="143" y="128"/>
                    <a:pt x="48" y="9"/>
                    <a:pt x="48" y="9"/>
                  </a:cubicBezTo>
                  <a:cubicBezTo>
                    <a:pt x="42" y="3"/>
                    <a:pt x="36" y="0"/>
                    <a:pt x="31" y="0"/>
                  </a:cubicBezTo>
                  <a:close/>
                </a:path>
              </a:pathLst>
            </a:custGeom>
            <a:solidFill>
              <a:srgbClr val="040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360;p30">
              <a:extLst>
                <a:ext uri="{FF2B5EF4-FFF2-40B4-BE49-F238E27FC236}">
                  <a16:creationId xmlns:a16="http://schemas.microsoft.com/office/drawing/2014/main" id="{12F1E991-C133-084D-A2EB-04EE57BAD0B6}"/>
                </a:ext>
              </a:extLst>
            </p:cNvPr>
            <p:cNvSpPr/>
            <p:nvPr/>
          </p:nvSpPr>
          <p:spPr>
            <a:xfrm>
              <a:off x="1752600" y="2473375"/>
              <a:ext cx="39825" cy="18425"/>
            </a:xfrm>
            <a:custGeom>
              <a:avLst/>
              <a:gdLst/>
              <a:ahLst/>
              <a:cxnLst/>
              <a:rect l="l" t="t" r="r" b="b"/>
              <a:pathLst>
                <a:path w="1593" h="737" extrusionOk="0">
                  <a:moveTo>
                    <a:pt x="1321" y="0"/>
                  </a:moveTo>
                  <a:cubicBezTo>
                    <a:pt x="1302" y="0"/>
                    <a:pt x="1282" y="4"/>
                    <a:pt x="1262" y="11"/>
                  </a:cubicBezTo>
                  <a:cubicBezTo>
                    <a:pt x="1072" y="95"/>
                    <a:pt x="869" y="190"/>
                    <a:pt x="679" y="250"/>
                  </a:cubicBezTo>
                  <a:cubicBezTo>
                    <a:pt x="488" y="333"/>
                    <a:pt x="238" y="392"/>
                    <a:pt x="71" y="511"/>
                  </a:cubicBezTo>
                  <a:cubicBezTo>
                    <a:pt x="0" y="571"/>
                    <a:pt x="0" y="690"/>
                    <a:pt x="95" y="714"/>
                  </a:cubicBezTo>
                  <a:cubicBezTo>
                    <a:pt x="152" y="730"/>
                    <a:pt x="214" y="736"/>
                    <a:pt x="278" y="736"/>
                  </a:cubicBezTo>
                  <a:cubicBezTo>
                    <a:pt x="456" y="736"/>
                    <a:pt x="649" y="686"/>
                    <a:pt x="798" y="642"/>
                  </a:cubicBezTo>
                  <a:cubicBezTo>
                    <a:pt x="1024" y="583"/>
                    <a:pt x="1298" y="511"/>
                    <a:pt x="1464" y="357"/>
                  </a:cubicBezTo>
                  <a:cubicBezTo>
                    <a:pt x="1592" y="250"/>
                    <a:pt x="1482" y="0"/>
                    <a:pt x="132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61;p30">
              <a:extLst>
                <a:ext uri="{FF2B5EF4-FFF2-40B4-BE49-F238E27FC236}">
                  <a16:creationId xmlns:a16="http://schemas.microsoft.com/office/drawing/2014/main" id="{3F5FFADE-9443-B64A-B575-7BA1F90C6B5E}"/>
                </a:ext>
              </a:extLst>
            </p:cNvPr>
            <p:cNvSpPr/>
            <p:nvPr/>
          </p:nvSpPr>
          <p:spPr>
            <a:xfrm>
              <a:off x="1756150" y="2494800"/>
              <a:ext cx="24725" cy="13350"/>
            </a:xfrm>
            <a:custGeom>
              <a:avLst/>
              <a:gdLst/>
              <a:ahLst/>
              <a:cxnLst/>
              <a:rect l="l" t="t" r="r" b="b"/>
              <a:pathLst>
                <a:path w="989" h="534" extrusionOk="0">
                  <a:moveTo>
                    <a:pt x="732" y="1"/>
                  </a:moveTo>
                  <a:cubicBezTo>
                    <a:pt x="700" y="1"/>
                    <a:pt x="666" y="11"/>
                    <a:pt x="632" y="35"/>
                  </a:cubicBezTo>
                  <a:cubicBezTo>
                    <a:pt x="537" y="95"/>
                    <a:pt x="453" y="155"/>
                    <a:pt x="334" y="202"/>
                  </a:cubicBezTo>
                  <a:cubicBezTo>
                    <a:pt x="287" y="214"/>
                    <a:pt x="227" y="250"/>
                    <a:pt x="179" y="274"/>
                  </a:cubicBezTo>
                  <a:cubicBezTo>
                    <a:pt x="132" y="309"/>
                    <a:pt x="60" y="393"/>
                    <a:pt x="13" y="393"/>
                  </a:cubicBezTo>
                  <a:cubicBezTo>
                    <a:pt x="1" y="393"/>
                    <a:pt x="1" y="428"/>
                    <a:pt x="13" y="428"/>
                  </a:cubicBezTo>
                  <a:cubicBezTo>
                    <a:pt x="72" y="428"/>
                    <a:pt x="120" y="500"/>
                    <a:pt x="168" y="512"/>
                  </a:cubicBezTo>
                  <a:cubicBezTo>
                    <a:pt x="209" y="520"/>
                    <a:pt x="250" y="534"/>
                    <a:pt x="295" y="534"/>
                  </a:cubicBezTo>
                  <a:cubicBezTo>
                    <a:pt x="315" y="534"/>
                    <a:pt x="336" y="531"/>
                    <a:pt x="358" y="524"/>
                  </a:cubicBezTo>
                  <a:cubicBezTo>
                    <a:pt x="513" y="512"/>
                    <a:pt x="691" y="464"/>
                    <a:pt x="811" y="381"/>
                  </a:cubicBezTo>
                  <a:cubicBezTo>
                    <a:pt x="988" y="252"/>
                    <a:pt x="887" y="1"/>
                    <a:pt x="7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62;p30">
              <a:extLst>
                <a:ext uri="{FF2B5EF4-FFF2-40B4-BE49-F238E27FC236}">
                  <a16:creationId xmlns:a16="http://schemas.microsoft.com/office/drawing/2014/main" id="{FF9029BB-952E-AD4F-9BCC-2926D8C06A9B}"/>
                </a:ext>
              </a:extLst>
            </p:cNvPr>
            <p:cNvSpPr/>
            <p:nvPr/>
          </p:nvSpPr>
          <p:spPr>
            <a:xfrm>
              <a:off x="1303425" y="2905950"/>
              <a:ext cx="14675" cy="24675"/>
            </a:xfrm>
            <a:custGeom>
              <a:avLst/>
              <a:gdLst/>
              <a:ahLst/>
              <a:cxnLst/>
              <a:rect l="l" t="t" r="r" b="b"/>
              <a:pathLst>
                <a:path w="587" h="987" extrusionOk="0">
                  <a:moveTo>
                    <a:pt x="79" y="0"/>
                  </a:moveTo>
                  <a:cubicBezTo>
                    <a:pt x="66" y="0"/>
                    <a:pt x="55" y="6"/>
                    <a:pt x="48" y="20"/>
                  </a:cubicBezTo>
                  <a:cubicBezTo>
                    <a:pt x="0" y="306"/>
                    <a:pt x="108" y="615"/>
                    <a:pt x="203" y="865"/>
                  </a:cubicBezTo>
                  <a:cubicBezTo>
                    <a:pt x="241" y="951"/>
                    <a:pt x="314" y="987"/>
                    <a:pt x="384" y="987"/>
                  </a:cubicBezTo>
                  <a:cubicBezTo>
                    <a:pt x="490" y="987"/>
                    <a:pt x="586" y="904"/>
                    <a:pt x="536" y="782"/>
                  </a:cubicBezTo>
                  <a:cubicBezTo>
                    <a:pt x="429" y="508"/>
                    <a:pt x="322" y="187"/>
                    <a:pt x="108" y="8"/>
                  </a:cubicBezTo>
                  <a:cubicBezTo>
                    <a:pt x="98" y="3"/>
                    <a:pt x="88" y="0"/>
                    <a:pt x="7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63;p30">
              <a:extLst>
                <a:ext uri="{FF2B5EF4-FFF2-40B4-BE49-F238E27FC236}">
                  <a16:creationId xmlns:a16="http://schemas.microsoft.com/office/drawing/2014/main" id="{784FD309-DC3A-844A-9403-0428147A929A}"/>
                </a:ext>
              </a:extLst>
            </p:cNvPr>
            <p:cNvSpPr/>
            <p:nvPr/>
          </p:nvSpPr>
          <p:spPr>
            <a:xfrm>
              <a:off x="1316825" y="2937700"/>
              <a:ext cx="7150" cy="5675"/>
            </a:xfrm>
            <a:custGeom>
              <a:avLst/>
              <a:gdLst/>
              <a:ahLst/>
              <a:cxnLst/>
              <a:rect l="l" t="t" r="r" b="b"/>
              <a:pathLst>
                <a:path w="286" h="227" extrusionOk="0">
                  <a:moveTo>
                    <a:pt x="131" y="0"/>
                  </a:moveTo>
                  <a:cubicBezTo>
                    <a:pt x="0" y="0"/>
                    <a:pt x="0" y="226"/>
                    <a:pt x="131" y="226"/>
                  </a:cubicBezTo>
                  <a:cubicBezTo>
                    <a:pt x="262" y="226"/>
                    <a:pt x="286" y="0"/>
                    <a:pt x="13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66" name="Graphic 65" descr="Globe">
            <a:extLst>
              <a:ext uri="{FF2B5EF4-FFF2-40B4-BE49-F238E27FC236}">
                <a16:creationId xmlns:a16="http://schemas.microsoft.com/office/drawing/2014/main" id="{0685D358-9567-E54E-B4E7-DE28030058B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249666" y="1816806"/>
            <a:ext cx="529692" cy="529692"/>
          </a:xfrm>
          <a:prstGeom prst="rect">
            <a:avLst/>
          </a:prstGeom>
        </p:spPr>
      </p:pic>
      <p:pic>
        <p:nvPicPr>
          <p:cNvPr id="68" name="Graphic 67" descr="Lightbulb and gear">
            <a:extLst>
              <a:ext uri="{FF2B5EF4-FFF2-40B4-BE49-F238E27FC236}">
                <a16:creationId xmlns:a16="http://schemas.microsoft.com/office/drawing/2014/main" id="{8D25AA76-46BB-784D-8A4A-F63F982D691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03024" y="2866662"/>
            <a:ext cx="662730" cy="662730"/>
          </a:xfrm>
          <a:prstGeom prst="rect">
            <a:avLst/>
          </a:prstGeom>
        </p:spPr>
      </p:pic>
      <p:grpSp>
        <p:nvGrpSpPr>
          <p:cNvPr id="86" name="Google Shape;346;p30">
            <a:extLst>
              <a:ext uri="{FF2B5EF4-FFF2-40B4-BE49-F238E27FC236}">
                <a16:creationId xmlns:a16="http://schemas.microsoft.com/office/drawing/2014/main" id="{DF202519-AF3F-1D49-8F5F-A0CB30476C74}"/>
              </a:ext>
            </a:extLst>
          </p:cNvPr>
          <p:cNvGrpSpPr/>
          <p:nvPr/>
        </p:nvGrpSpPr>
        <p:grpSpPr>
          <a:xfrm rot="2416211" flipH="1">
            <a:off x="-206715" y="2432608"/>
            <a:ext cx="1680556" cy="1942272"/>
            <a:chOff x="1224250" y="2447575"/>
            <a:chExt cx="596825" cy="701025"/>
          </a:xfrm>
        </p:grpSpPr>
        <p:sp>
          <p:nvSpPr>
            <p:cNvPr id="87" name="Google Shape;347;p30">
              <a:extLst>
                <a:ext uri="{FF2B5EF4-FFF2-40B4-BE49-F238E27FC236}">
                  <a16:creationId xmlns:a16="http://schemas.microsoft.com/office/drawing/2014/main" id="{5EC1F02A-133E-974B-A0E9-5CE03BA10D99}"/>
                </a:ext>
              </a:extLst>
            </p:cNvPr>
            <p:cNvSpPr/>
            <p:nvPr/>
          </p:nvSpPr>
          <p:spPr>
            <a:xfrm>
              <a:off x="1676100" y="2447750"/>
              <a:ext cx="144975" cy="169700"/>
            </a:xfrm>
            <a:custGeom>
              <a:avLst/>
              <a:gdLst/>
              <a:ahLst/>
              <a:cxnLst/>
              <a:rect l="l" t="t" r="r" b="b"/>
              <a:pathLst>
                <a:path w="5799" h="6788" extrusionOk="0">
                  <a:moveTo>
                    <a:pt x="5525" y="1"/>
                  </a:moveTo>
                  <a:lnTo>
                    <a:pt x="0" y="6668"/>
                  </a:lnTo>
                  <a:lnTo>
                    <a:pt x="155" y="6787"/>
                  </a:lnTo>
                  <a:cubicBezTo>
                    <a:pt x="155" y="6787"/>
                    <a:pt x="1750" y="6620"/>
                    <a:pt x="1965" y="6359"/>
                  </a:cubicBezTo>
                  <a:cubicBezTo>
                    <a:pt x="3334" y="4715"/>
                    <a:pt x="4274" y="3572"/>
                    <a:pt x="4405" y="3418"/>
                  </a:cubicBezTo>
                  <a:cubicBezTo>
                    <a:pt x="4751" y="3001"/>
                    <a:pt x="5798" y="203"/>
                    <a:pt x="5525" y="1"/>
                  </a:cubicBezTo>
                  <a:close/>
                </a:path>
              </a:pathLst>
            </a:custGeom>
            <a:solidFill>
              <a:srgbClr val="B4B5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348;p30">
              <a:extLst>
                <a:ext uri="{FF2B5EF4-FFF2-40B4-BE49-F238E27FC236}">
                  <a16:creationId xmlns:a16="http://schemas.microsoft.com/office/drawing/2014/main" id="{18B2BFD9-5BDF-2A4D-AC68-6F0885915603}"/>
                </a:ext>
              </a:extLst>
            </p:cNvPr>
            <p:cNvSpPr/>
            <p:nvPr/>
          </p:nvSpPr>
          <p:spPr>
            <a:xfrm>
              <a:off x="1364750" y="2614150"/>
              <a:ext cx="336675" cy="392025"/>
            </a:xfrm>
            <a:custGeom>
              <a:avLst/>
              <a:gdLst/>
              <a:ahLst/>
              <a:cxnLst/>
              <a:rect l="l" t="t" r="r" b="b"/>
              <a:pathLst>
                <a:path w="13467" h="15681" extrusionOk="0">
                  <a:moveTo>
                    <a:pt x="12478" y="0"/>
                  </a:moveTo>
                  <a:lnTo>
                    <a:pt x="0" y="15026"/>
                  </a:lnTo>
                  <a:cubicBezTo>
                    <a:pt x="345" y="15347"/>
                    <a:pt x="774" y="15550"/>
                    <a:pt x="1203" y="15681"/>
                  </a:cubicBezTo>
                  <a:cubicBezTo>
                    <a:pt x="1715" y="15062"/>
                    <a:pt x="9061" y="6156"/>
                    <a:pt x="13466" y="846"/>
                  </a:cubicBezTo>
                  <a:lnTo>
                    <a:pt x="12609" y="131"/>
                  </a:lnTo>
                  <a:lnTo>
                    <a:pt x="12478" y="0"/>
                  </a:lnTo>
                  <a:close/>
                </a:path>
              </a:pathLst>
            </a:custGeom>
            <a:solidFill>
              <a:srgbClr val="B4B5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349;p30">
              <a:extLst>
                <a:ext uri="{FF2B5EF4-FFF2-40B4-BE49-F238E27FC236}">
                  <a16:creationId xmlns:a16="http://schemas.microsoft.com/office/drawing/2014/main" id="{F7DDA8DF-8C0F-464D-A488-78D363A024FF}"/>
                </a:ext>
              </a:extLst>
            </p:cNvPr>
            <p:cNvSpPr/>
            <p:nvPr/>
          </p:nvSpPr>
          <p:spPr>
            <a:xfrm>
              <a:off x="1337050" y="2447575"/>
              <a:ext cx="477175" cy="542525"/>
            </a:xfrm>
            <a:custGeom>
              <a:avLst/>
              <a:gdLst/>
              <a:ahLst/>
              <a:cxnLst/>
              <a:rect l="l" t="t" r="r" b="b"/>
              <a:pathLst>
                <a:path w="19087" h="21701" extrusionOk="0">
                  <a:moveTo>
                    <a:pt x="19058" y="1"/>
                  </a:moveTo>
                  <a:cubicBezTo>
                    <a:pt x="18732" y="1"/>
                    <a:pt x="16227" y="1333"/>
                    <a:pt x="15884" y="1710"/>
                  </a:cubicBezTo>
                  <a:cubicBezTo>
                    <a:pt x="15384" y="2329"/>
                    <a:pt x="6168" y="13140"/>
                    <a:pt x="2073" y="17938"/>
                  </a:cubicBezTo>
                  <a:lnTo>
                    <a:pt x="2942" y="18605"/>
                  </a:lnTo>
                  <a:lnTo>
                    <a:pt x="1358" y="18784"/>
                  </a:lnTo>
                  <a:cubicBezTo>
                    <a:pt x="596" y="19665"/>
                    <a:pt x="25" y="20332"/>
                    <a:pt x="25" y="20332"/>
                  </a:cubicBezTo>
                  <a:lnTo>
                    <a:pt x="1" y="20355"/>
                  </a:lnTo>
                  <a:cubicBezTo>
                    <a:pt x="275" y="20808"/>
                    <a:pt x="620" y="21272"/>
                    <a:pt x="1096" y="21701"/>
                  </a:cubicBezTo>
                  <a:lnTo>
                    <a:pt x="13562" y="6675"/>
                  </a:lnTo>
                  <a:lnTo>
                    <a:pt x="19087" y="8"/>
                  </a:lnTo>
                  <a:cubicBezTo>
                    <a:pt x="19081" y="3"/>
                    <a:pt x="19071" y="1"/>
                    <a:pt x="19058" y="1"/>
                  </a:cubicBezTo>
                  <a:close/>
                </a:path>
              </a:pathLst>
            </a:custGeom>
            <a:solidFill>
              <a:srgbClr val="CCCE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350;p30">
              <a:extLst>
                <a:ext uri="{FF2B5EF4-FFF2-40B4-BE49-F238E27FC236}">
                  <a16:creationId xmlns:a16="http://schemas.microsoft.com/office/drawing/2014/main" id="{545B6BF8-236D-6D4A-9C7C-A4436D4453D5}"/>
                </a:ext>
              </a:extLst>
            </p:cNvPr>
            <p:cNvSpPr/>
            <p:nvPr/>
          </p:nvSpPr>
          <p:spPr>
            <a:xfrm>
              <a:off x="1293900" y="2899300"/>
              <a:ext cx="174050" cy="133025"/>
            </a:xfrm>
            <a:custGeom>
              <a:avLst/>
              <a:gdLst/>
              <a:ahLst/>
              <a:cxnLst/>
              <a:rect l="l" t="t" r="r" b="b"/>
              <a:pathLst>
                <a:path w="6962" h="5321" extrusionOk="0">
                  <a:moveTo>
                    <a:pt x="405" y="0"/>
                  </a:moveTo>
                  <a:cubicBezTo>
                    <a:pt x="0" y="0"/>
                    <a:pt x="227" y="1715"/>
                    <a:pt x="1179" y="3191"/>
                  </a:cubicBezTo>
                  <a:cubicBezTo>
                    <a:pt x="1465" y="3620"/>
                    <a:pt x="1810" y="4037"/>
                    <a:pt x="2227" y="4382"/>
                  </a:cubicBezTo>
                  <a:cubicBezTo>
                    <a:pt x="2584" y="4679"/>
                    <a:pt x="3001" y="4906"/>
                    <a:pt x="3429" y="5049"/>
                  </a:cubicBezTo>
                  <a:cubicBezTo>
                    <a:pt x="3991" y="5244"/>
                    <a:pt x="4573" y="5320"/>
                    <a:pt x="5098" y="5320"/>
                  </a:cubicBezTo>
                  <a:cubicBezTo>
                    <a:pt x="6144" y="5320"/>
                    <a:pt x="6962" y="5016"/>
                    <a:pt x="6930" y="4739"/>
                  </a:cubicBezTo>
                  <a:cubicBezTo>
                    <a:pt x="6894" y="4406"/>
                    <a:pt x="5394" y="4703"/>
                    <a:pt x="4037" y="4287"/>
                  </a:cubicBezTo>
                  <a:cubicBezTo>
                    <a:pt x="3608" y="4156"/>
                    <a:pt x="3179" y="3953"/>
                    <a:pt x="2834" y="3656"/>
                  </a:cubicBezTo>
                  <a:cubicBezTo>
                    <a:pt x="2358" y="3215"/>
                    <a:pt x="2013" y="2763"/>
                    <a:pt x="1751" y="2298"/>
                  </a:cubicBezTo>
                  <a:cubicBezTo>
                    <a:pt x="1048" y="1108"/>
                    <a:pt x="893" y="0"/>
                    <a:pt x="405" y="0"/>
                  </a:cubicBezTo>
                  <a:close/>
                </a:path>
              </a:pathLst>
            </a:custGeom>
            <a:solidFill>
              <a:srgbClr val="C7AB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351;p30">
              <a:extLst>
                <a:ext uri="{FF2B5EF4-FFF2-40B4-BE49-F238E27FC236}">
                  <a16:creationId xmlns:a16="http://schemas.microsoft.com/office/drawing/2014/main" id="{EBCD0733-3EC5-534C-96CC-16617DCBF822}"/>
                </a:ext>
              </a:extLst>
            </p:cNvPr>
            <p:cNvSpPr/>
            <p:nvPr/>
          </p:nvSpPr>
          <p:spPr>
            <a:xfrm>
              <a:off x="1244775" y="2978175"/>
              <a:ext cx="134875" cy="149450"/>
            </a:xfrm>
            <a:custGeom>
              <a:avLst/>
              <a:gdLst/>
              <a:ahLst/>
              <a:cxnLst/>
              <a:rect l="l" t="t" r="r" b="b"/>
              <a:pathLst>
                <a:path w="5395" h="5978" extrusionOk="0">
                  <a:moveTo>
                    <a:pt x="3144" y="0"/>
                  </a:moveTo>
                  <a:lnTo>
                    <a:pt x="25" y="4930"/>
                  </a:lnTo>
                  <a:lnTo>
                    <a:pt x="1" y="4942"/>
                  </a:lnTo>
                  <a:cubicBezTo>
                    <a:pt x="156" y="5108"/>
                    <a:pt x="370" y="5299"/>
                    <a:pt x="620" y="5513"/>
                  </a:cubicBezTo>
                  <a:cubicBezTo>
                    <a:pt x="870" y="5715"/>
                    <a:pt x="1073" y="5870"/>
                    <a:pt x="1239" y="5977"/>
                  </a:cubicBezTo>
                  <a:lnTo>
                    <a:pt x="5394" y="1894"/>
                  </a:lnTo>
                  <a:cubicBezTo>
                    <a:pt x="4966" y="1751"/>
                    <a:pt x="4549" y="1524"/>
                    <a:pt x="4192" y="1191"/>
                  </a:cubicBezTo>
                  <a:cubicBezTo>
                    <a:pt x="3775" y="870"/>
                    <a:pt x="3430" y="429"/>
                    <a:pt x="3144" y="0"/>
                  </a:cubicBezTo>
                  <a:close/>
                </a:path>
              </a:pathLst>
            </a:custGeom>
            <a:solidFill>
              <a:srgbClr val="323A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352;p30">
              <a:extLst>
                <a:ext uri="{FF2B5EF4-FFF2-40B4-BE49-F238E27FC236}">
                  <a16:creationId xmlns:a16="http://schemas.microsoft.com/office/drawing/2014/main" id="{8059152E-7F1F-A849-A170-D0685B3F12CA}"/>
                </a:ext>
              </a:extLst>
            </p:cNvPr>
            <p:cNvSpPr/>
            <p:nvPr/>
          </p:nvSpPr>
          <p:spPr>
            <a:xfrm>
              <a:off x="1321875" y="2978775"/>
              <a:ext cx="57775" cy="57175"/>
            </a:xfrm>
            <a:custGeom>
              <a:avLst/>
              <a:gdLst/>
              <a:ahLst/>
              <a:cxnLst/>
              <a:rect l="l" t="t" r="r" b="b"/>
              <a:pathLst>
                <a:path w="2311" h="2287" extrusionOk="0">
                  <a:moveTo>
                    <a:pt x="60" y="0"/>
                  </a:moveTo>
                  <a:lnTo>
                    <a:pt x="1" y="96"/>
                  </a:lnTo>
                  <a:cubicBezTo>
                    <a:pt x="263" y="1036"/>
                    <a:pt x="953" y="1870"/>
                    <a:pt x="1882" y="2286"/>
                  </a:cubicBezTo>
                  <a:lnTo>
                    <a:pt x="2310" y="1858"/>
                  </a:lnTo>
                  <a:cubicBezTo>
                    <a:pt x="1882" y="1703"/>
                    <a:pt x="1465" y="1489"/>
                    <a:pt x="1108" y="1191"/>
                  </a:cubicBezTo>
                  <a:cubicBezTo>
                    <a:pt x="691" y="846"/>
                    <a:pt x="346" y="429"/>
                    <a:pt x="60" y="0"/>
                  </a:cubicBezTo>
                  <a:close/>
                </a:path>
              </a:pathLst>
            </a:custGeom>
            <a:solidFill>
              <a:srgbClr val="6511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353;p30">
              <a:extLst>
                <a:ext uri="{FF2B5EF4-FFF2-40B4-BE49-F238E27FC236}">
                  <a16:creationId xmlns:a16="http://schemas.microsoft.com/office/drawing/2014/main" id="{1218F66B-6D91-E14F-AAAA-FB8C621DC6C9}"/>
                </a:ext>
              </a:extLst>
            </p:cNvPr>
            <p:cNvSpPr/>
            <p:nvPr/>
          </p:nvSpPr>
          <p:spPr>
            <a:xfrm>
              <a:off x="1244500" y="2981150"/>
              <a:ext cx="123850" cy="146775"/>
            </a:xfrm>
            <a:custGeom>
              <a:avLst/>
              <a:gdLst/>
              <a:ahLst/>
              <a:cxnLst/>
              <a:rect l="l" t="t" r="r" b="b"/>
              <a:pathLst>
                <a:path w="4954" h="5871" extrusionOk="0">
                  <a:moveTo>
                    <a:pt x="3084" y="1"/>
                  </a:moveTo>
                  <a:lnTo>
                    <a:pt x="12" y="4823"/>
                  </a:lnTo>
                  <a:lnTo>
                    <a:pt x="0" y="4846"/>
                  </a:lnTo>
                  <a:cubicBezTo>
                    <a:pt x="167" y="5001"/>
                    <a:pt x="357" y="5204"/>
                    <a:pt x="607" y="5406"/>
                  </a:cubicBezTo>
                  <a:cubicBezTo>
                    <a:pt x="869" y="5620"/>
                    <a:pt x="1072" y="5763"/>
                    <a:pt x="1238" y="5870"/>
                  </a:cubicBezTo>
                  <a:lnTo>
                    <a:pt x="4953" y="2203"/>
                  </a:lnTo>
                  <a:cubicBezTo>
                    <a:pt x="4048" y="1775"/>
                    <a:pt x="3358" y="941"/>
                    <a:pt x="3084" y="1"/>
                  </a:cubicBezTo>
                  <a:close/>
                </a:path>
              </a:pathLst>
            </a:custGeom>
            <a:solidFill>
              <a:srgbClr val="8717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354;p30">
              <a:extLst>
                <a:ext uri="{FF2B5EF4-FFF2-40B4-BE49-F238E27FC236}">
                  <a16:creationId xmlns:a16="http://schemas.microsoft.com/office/drawing/2014/main" id="{8D03B5CC-9F68-FB48-B80E-2867CFE20D02}"/>
                </a:ext>
              </a:extLst>
            </p:cNvPr>
            <p:cNvSpPr/>
            <p:nvPr/>
          </p:nvSpPr>
          <p:spPr>
            <a:xfrm>
              <a:off x="1224250" y="3090475"/>
              <a:ext cx="64900" cy="58125"/>
            </a:xfrm>
            <a:custGeom>
              <a:avLst/>
              <a:gdLst/>
              <a:ahLst/>
              <a:cxnLst/>
              <a:rect l="l" t="t" r="r" b="b"/>
              <a:pathLst>
                <a:path w="2596" h="2325" extrusionOk="0">
                  <a:moveTo>
                    <a:pt x="369" y="1"/>
                  </a:moveTo>
                  <a:cubicBezTo>
                    <a:pt x="356" y="1"/>
                    <a:pt x="345" y="4"/>
                    <a:pt x="334" y="9"/>
                  </a:cubicBezTo>
                  <a:cubicBezTo>
                    <a:pt x="203" y="80"/>
                    <a:pt x="0" y="1819"/>
                    <a:pt x="453" y="2188"/>
                  </a:cubicBezTo>
                  <a:cubicBezTo>
                    <a:pt x="566" y="2286"/>
                    <a:pt x="756" y="2325"/>
                    <a:pt x="977" y="2325"/>
                  </a:cubicBezTo>
                  <a:cubicBezTo>
                    <a:pt x="1640" y="2325"/>
                    <a:pt x="2587" y="1977"/>
                    <a:pt x="2596" y="1843"/>
                  </a:cubicBezTo>
                  <a:cubicBezTo>
                    <a:pt x="2596" y="1724"/>
                    <a:pt x="2441" y="1640"/>
                    <a:pt x="2096" y="1426"/>
                  </a:cubicBezTo>
                  <a:cubicBezTo>
                    <a:pt x="1929" y="1295"/>
                    <a:pt x="1727" y="1152"/>
                    <a:pt x="1465" y="962"/>
                  </a:cubicBezTo>
                  <a:cubicBezTo>
                    <a:pt x="1215" y="747"/>
                    <a:pt x="1024" y="557"/>
                    <a:pt x="858" y="390"/>
                  </a:cubicBezTo>
                  <a:cubicBezTo>
                    <a:pt x="605" y="158"/>
                    <a:pt x="464" y="1"/>
                    <a:pt x="369" y="1"/>
                  </a:cubicBezTo>
                  <a:close/>
                </a:path>
              </a:pathLst>
            </a:custGeom>
            <a:solidFill>
              <a:srgbClr val="E7C6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355;p30">
              <a:extLst>
                <a:ext uri="{FF2B5EF4-FFF2-40B4-BE49-F238E27FC236}">
                  <a16:creationId xmlns:a16="http://schemas.microsoft.com/office/drawing/2014/main" id="{D10E6632-EE7A-8045-96F5-418BB982EB31}"/>
                </a:ext>
              </a:extLst>
            </p:cNvPr>
            <p:cNvSpPr/>
            <p:nvPr/>
          </p:nvSpPr>
          <p:spPr>
            <a:xfrm>
              <a:off x="1313550" y="2997225"/>
              <a:ext cx="49125" cy="43175"/>
            </a:xfrm>
            <a:custGeom>
              <a:avLst/>
              <a:gdLst/>
              <a:ahLst/>
              <a:cxnLst/>
              <a:rect l="l" t="t" r="r" b="b"/>
              <a:pathLst>
                <a:path w="1965" h="1727" extrusionOk="0">
                  <a:moveTo>
                    <a:pt x="12" y="0"/>
                  </a:moveTo>
                  <a:cubicBezTo>
                    <a:pt x="0" y="0"/>
                    <a:pt x="0" y="12"/>
                    <a:pt x="0" y="36"/>
                  </a:cubicBezTo>
                  <a:cubicBezTo>
                    <a:pt x="0" y="36"/>
                    <a:pt x="12" y="72"/>
                    <a:pt x="36" y="131"/>
                  </a:cubicBezTo>
                  <a:cubicBezTo>
                    <a:pt x="72" y="191"/>
                    <a:pt x="119" y="286"/>
                    <a:pt x="191" y="393"/>
                  </a:cubicBezTo>
                  <a:cubicBezTo>
                    <a:pt x="250" y="489"/>
                    <a:pt x="334" y="608"/>
                    <a:pt x="441" y="727"/>
                  </a:cubicBezTo>
                  <a:cubicBezTo>
                    <a:pt x="548" y="846"/>
                    <a:pt x="667" y="965"/>
                    <a:pt x="786" y="1072"/>
                  </a:cubicBezTo>
                  <a:cubicBezTo>
                    <a:pt x="905" y="1179"/>
                    <a:pt x="1036" y="1286"/>
                    <a:pt x="1167" y="1370"/>
                  </a:cubicBezTo>
                  <a:cubicBezTo>
                    <a:pt x="1227" y="1417"/>
                    <a:pt x="1310" y="1465"/>
                    <a:pt x="1370" y="1489"/>
                  </a:cubicBezTo>
                  <a:lnTo>
                    <a:pt x="1548" y="1584"/>
                  </a:lnTo>
                  <a:cubicBezTo>
                    <a:pt x="1667" y="1644"/>
                    <a:pt x="1751" y="1667"/>
                    <a:pt x="1822" y="1703"/>
                  </a:cubicBezTo>
                  <a:cubicBezTo>
                    <a:pt x="1881" y="1715"/>
                    <a:pt x="1929" y="1727"/>
                    <a:pt x="1929" y="1727"/>
                  </a:cubicBezTo>
                  <a:cubicBezTo>
                    <a:pt x="1929" y="1727"/>
                    <a:pt x="1941" y="1727"/>
                    <a:pt x="1941" y="1715"/>
                  </a:cubicBezTo>
                  <a:cubicBezTo>
                    <a:pt x="1965" y="1703"/>
                    <a:pt x="1965" y="1679"/>
                    <a:pt x="1941" y="1679"/>
                  </a:cubicBezTo>
                  <a:cubicBezTo>
                    <a:pt x="1941" y="1679"/>
                    <a:pt x="1905" y="1655"/>
                    <a:pt x="1846" y="1620"/>
                  </a:cubicBezTo>
                  <a:cubicBezTo>
                    <a:pt x="1798" y="1608"/>
                    <a:pt x="1762" y="1596"/>
                    <a:pt x="1727" y="1560"/>
                  </a:cubicBezTo>
                  <a:cubicBezTo>
                    <a:pt x="1691" y="1536"/>
                    <a:pt x="1631" y="1501"/>
                    <a:pt x="1584" y="1477"/>
                  </a:cubicBezTo>
                  <a:cubicBezTo>
                    <a:pt x="1489" y="1429"/>
                    <a:pt x="1370" y="1346"/>
                    <a:pt x="1250" y="1251"/>
                  </a:cubicBezTo>
                  <a:cubicBezTo>
                    <a:pt x="1108" y="1167"/>
                    <a:pt x="989" y="1060"/>
                    <a:pt x="869" y="953"/>
                  </a:cubicBezTo>
                  <a:cubicBezTo>
                    <a:pt x="750" y="846"/>
                    <a:pt x="631" y="727"/>
                    <a:pt x="536" y="632"/>
                  </a:cubicBezTo>
                  <a:cubicBezTo>
                    <a:pt x="441" y="512"/>
                    <a:pt x="334" y="405"/>
                    <a:pt x="262" y="310"/>
                  </a:cubicBezTo>
                  <a:cubicBezTo>
                    <a:pt x="96" y="131"/>
                    <a:pt x="12" y="0"/>
                    <a:pt x="12" y="0"/>
                  </a:cubicBezTo>
                  <a:close/>
                </a:path>
              </a:pathLst>
            </a:custGeom>
            <a:solidFill>
              <a:srgbClr val="040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356;p30">
              <a:extLst>
                <a:ext uri="{FF2B5EF4-FFF2-40B4-BE49-F238E27FC236}">
                  <a16:creationId xmlns:a16="http://schemas.microsoft.com/office/drawing/2014/main" id="{7E64AC15-F0C2-A14A-9D94-B8CD6DA331E1}"/>
                </a:ext>
              </a:extLst>
            </p:cNvPr>
            <p:cNvSpPr/>
            <p:nvPr/>
          </p:nvSpPr>
          <p:spPr>
            <a:xfrm>
              <a:off x="1286150" y="3037700"/>
              <a:ext cx="42000" cy="36775"/>
            </a:xfrm>
            <a:custGeom>
              <a:avLst/>
              <a:gdLst/>
              <a:ahLst/>
              <a:cxnLst/>
              <a:rect l="l" t="t" r="r" b="b"/>
              <a:pathLst>
                <a:path w="1680" h="1471" extrusionOk="0">
                  <a:moveTo>
                    <a:pt x="13" y="1"/>
                  </a:moveTo>
                  <a:cubicBezTo>
                    <a:pt x="1" y="1"/>
                    <a:pt x="1" y="13"/>
                    <a:pt x="1" y="36"/>
                  </a:cubicBezTo>
                  <a:cubicBezTo>
                    <a:pt x="1" y="36"/>
                    <a:pt x="60" y="156"/>
                    <a:pt x="180" y="334"/>
                  </a:cubicBezTo>
                  <a:cubicBezTo>
                    <a:pt x="215" y="370"/>
                    <a:pt x="251" y="417"/>
                    <a:pt x="287" y="465"/>
                  </a:cubicBezTo>
                  <a:cubicBezTo>
                    <a:pt x="310" y="525"/>
                    <a:pt x="358" y="572"/>
                    <a:pt x="406" y="608"/>
                  </a:cubicBezTo>
                  <a:cubicBezTo>
                    <a:pt x="453" y="656"/>
                    <a:pt x="489" y="715"/>
                    <a:pt x="537" y="763"/>
                  </a:cubicBezTo>
                  <a:cubicBezTo>
                    <a:pt x="584" y="810"/>
                    <a:pt x="644" y="846"/>
                    <a:pt x="691" y="894"/>
                  </a:cubicBezTo>
                  <a:cubicBezTo>
                    <a:pt x="787" y="1001"/>
                    <a:pt x="906" y="1072"/>
                    <a:pt x="1013" y="1144"/>
                  </a:cubicBezTo>
                  <a:cubicBezTo>
                    <a:pt x="1132" y="1227"/>
                    <a:pt x="1239" y="1287"/>
                    <a:pt x="1323" y="1322"/>
                  </a:cubicBezTo>
                  <a:cubicBezTo>
                    <a:pt x="1525" y="1418"/>
                    <a:pt x="1656" y="1465"/>
                    <a:pt x="1656" y="1465"/>
                  </a:cubicBezTo>
                  <a:cubicBezTo>
                    <a:pt x="1656" y="1469"/>
                    <a:pt x="1657" y="1470"/>
                    <a:pt x="1659" y="1470"/>
                  </a:cubicBezTo>
                  <a:cubicBezTo>
                    <a:pt x="1662" y="1470"/>
                    <a:pt x="1668" y="1465"/>
                    <a:pt x="1668" y="1465"/>
                  </a:cubicBezTo>
                  <a:cubicBezTo>
                    <a:pt x="1680" y="1441"/>
                    <a:pt x="1680" y="1429"/>
                    <a:pt x="1668" y="1429"/>
                  </a:cubicBezTo>
                  <a:cubicBezTo>
                    <a:pt x="1668" y="1429"/>
                    <a:pt x="1561" y="1358"/>
                    <a:pt x="1382" y="1251"/>
                  </a:cubicBezTo>
                  <a:cubicBezTo>
                    <a:pt x="1299" y="1191"/>
                    <a:pt x="1203" y="1120"/>
                    <a:pt x="1108" y="1048"/>
                  </a:cubicBezTo>
                  <a:cubicBezTo>
                    <a:pt x="1061" y="1013"/>
                    <a:pt x="1001" y="965"/>
                    <a:pt x="953" y="929"/>
                  </a:cubicBezTo>
                  <a:cubicBezTo>
                    <a:pt x="906" y="882"/>
                    <a:pt x="846" y="834"/>
                    <a:pt x="811" y="787"/>
                  </a:cubicBezTo>
                  <a:cubicBezTo>
                    <a:pt x="763" y="751"/>
                    <a:pt x="703" y="703"/>
                    <a:pt x="656" y="656"/>
                  </a:cubicBezTo>
                  <a:lnTo>
                    <a:pt x="525" y="525"/>
                  </a:lnTo>
                  <a:cubicBezTo>
                    <a:pt x="465" y="477"/>
                    <a:pt x="441" y="429"/>
                    <a:pt x="394" y="394"/>
                  </a:cubicBezTo>
                  <a:cubicBezTo>
                    <a:pt x="346" y="346"/>
                    <a:pt x="299" y="322"/>
                    <a:pt x="275" y="275"/>
                  </a:cubicBezTo>
                  <a:cubicBezTo>
                    <a:pt x="215" y="203"/>
                    <a:pt x="156" y="132"/>
                    <a:pt x="108" y="96"/>
                  </a:cubicBezTo>
                  <a:cubicBezTo>
                    <a:pt x="84" y="48"/>
                    <a:pt x="49" y="25"/>
                    <a:pt x="49" y="25"/>
                  </a:cubicBezTo>
                  <a:cubicBezTo>
                    <a:pt x="37" y="25"/>
                    <a:pt x="25" y="1"/>
                    <a:pt x="13" y="1"/>
                  </a:cubicBezTo>
                  <a:close/>
                </a:path>
              </a:pathLst>
            </a:custGeom>
            <a:solidFill>
              <a:srgbClr val="040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357;p30">
              <a:extLst>
                <a:ext uri="{FF2B5EF4-FFF2-40B4-BE49-F238E27FC236}">
                  <a16:creationId xmlns:a16="http://schemas.microsoft.com/office/drawing/2014/main" id="{AFF44ED8-1633-9642-9655-12D30331E41D}"/>
                </a:ext>
              </a:extLst>
            </p:cNvPr>
            <p:cNvSpPr/>
            <p:nvPr/>
          </p:nvSpPr>
          <p:spPr>
            <a:xfrm>
              <a:off x="1272475" y="3059500"/>
              <a:ext cx="39000" cy="33125"/>
            </a:xfrm>
            <a:custGeom>
              <a:avLst/>
              <a:gdLst/>
              <a:ahLst/>
              <a:cxnLst/>
              <a:rect l="l" t="t" r="r" b="b"/>
              <a:pathLst>
                <a:path w="1560" h="1325" extrusionOk="0">
                  <a:moveTo>
                    <a:pt x="40" y="1"/>
                  </a:moveTo>
                  <a:cubicBezTo>
                    <a:pt x="33" y="1"/>
                    <a:pt x="24" y="4"/>
                    <a:pt x="12" y="10"/>
                  </a:cubicBezTo>
                  <a:cubicBezTo>
                    <a:pt x="0" y="10"/>
                    <a:pt x="0" y="22"/>
                    <a:pt x="0" y="46"/>
                  </a:cubicBezTo>
                  <a:cubicBezTo>
                    <a:pt x="0" y="46"/>
                    <a:pt x="12" y="69"/>
                    <a:pt x="48" y="117"/>
                  </a:cubicBezTo>
                  <a:cubicBezTo>
                    <a:pt x="72" y="165"/>
                    <a:pt x="119" y="236"/>
                    <a:pt x="179" y="307"/>
                  </a:cubicBezTo>
                  <a:cubicBezTo>
                    <a:pt x="191" y="355"/>
                    <a:pt x="238" y="379"/>
                    <a:pt x="262" y="427"/>
                  </a:cubicBezTo>
                  <a:cubicBezTo>
                    <a:pt x="310" y="474"/>
                    <a:pt x="346" y="522"/>
                    <a:pt x="381" y="557"/>
                  </a:cubicBezTo>
                  <a:lnTo>
                    <a:pt x="524" y="700"/>
                  </a:lnTo>
                  <a:cubicBezTo>
                    <a:pt x="548" y="736"/>
                    <a:pt x="607" y="772"/>
                    <a:pt x="655" y="808"/>
                  </a:cubicBezTo>
                  <a:cubicBezTo>
                    <a:pt x="738" y="903"/>
                    <a:pt x="846" y="962"/>
                    <a:pt x="953" y="1034"/>
                  </a:cubicBezTo>
                  <a:cubicBezTo>
                    <a:pt x="1000" y="1069"/>
                    <a:pt x="1060" y="1093"/>
                    <a:pt x="1096" y="1129"/>
                  </a:cubicBezTo>
                  <a:cubicBezTo>
                    <a:pt x="1143" y="1153"/>
                    <a:pt x="1191" y="1165"/>
                    <a:pt x="1238" y="1200"/>
                  </a:cubicBezTo>
                  <a:cubicBezTo>
                    <a:pt x="1417" y="1272"/>
                    <a:pt x="1536" y="1319"/>
                    <a:pt x="1536" y="1319"/>
                  </a:cubicBezTo>
                  <a:cubicBezTo>
                    <a:pt x="1536" y="1323"/>
                    <a:pt x="1537" y="1325"/>
                    <a:pt x="1539" y="1325"/>
                  </a:cubicBezTo>
                  <a:cubicBezTo>
                    <a:pt x="1543" y="1325"/>
                    <a:pt x="1548" y="1319"/>
                    <a:pt x="1548" y="1319"/>
                  </a:cubicBezTo>
                  <a:cubicBezTo>
                    <a:pt x="1560" y="1308"/>
                    <a:pt x="1560" y="1284"/>
                    <a:pt x="1548" y="1284"/>
                  </a:cubicBezTo>
                  <a:cubicBezTo>
                    <a:pt x="1548" y="1284"/>
                    <a:pt x="1441" y="1212"/>
                    <a:pt x="1298" y="1105"/>
                  </a:cubicBezTo>
                  <a:cubicBezTo>
                    <a:pt x="1215" y="1046"/>
                    <a:pt x="1131" y="986"/>
                    <a:pt x="1036" y="915"/>
                  </a:cubicBezTo>
                  <a:cubicBezTo>
                    <a:pt x="953" y="843"/>
                    <a:pt x="846" y="784"/>
                    <a:pt x="762" y="688"/>
                  </a:cubicBezTo>
                  <a:cubicBezTo>
                    <a:pt x="715" y="653"/>
                    <a:pt x="667" y="617"/>
                    <a:pt x="619" y="569"/>
                  </a:cubicBezTo>
                  <a:cubicBezTo>
                    <a:pt x="584" y="534"/>
                    <a:pt x="536" y="498"/>
                    <a:pt x="488" y="450"/>
                  </a:cubicBezTo>
                  <a:cubicBezTo>
                    <a:pt x="441" y="415"/>
                    <a:pt x="417" y="367"/>
                    <a:pt x="369" y="343"/>
                  </a:cubicBezTo>
                  <a:cubicBezTo>
                    <a:pt x="322" y="307"/>
                    <a:pt x="298" y="260"/>
                    <a:pt x="262" y="236"/>
                  </a:cubicBezTo>
                  <a:cubicBezTo>
                    <a:pt x="203" y="153"/>
                    <a:pt x="143" y="117"/>
                    <a:pt x="119" y="69"/>
                  </a:cubicBezTo>
                  <a:cubicBezTo>
                    <a:pt x="72" y="46"/>
                    <a:pt x="60" y="10"/>
                    <a:pt x="60" y="10"/>
                  </a:cubicBezTo>
                  <a:cubicBezTo>
                    <a:pt x="54" y="4"/>
                    <a:pt x="48" y="1"/>
                    <a:pt x="40" y="1"/>
                  </a:cubicBezTo>
                  <a:close/>
                </a:path>
              </a:pathLst>
            </a:custGeom>
            <a:solidFill>
              <a:srgbClr val="040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358;p30">
              <a:extLst>
                <a:ext uri="{FF2B5EF4-FFF2-40B4-BE49-F238E27FC236}">
                  <a16:creationId xmlns:a16="http://schemas.microsoft.com/office/drawing/2014/main" id="{9F3C5C2F-52BE-334A-9468-1817D34632B0}"/>
                </a:ext>
              </a:extLst>
            </p:cNvPr>
            <p:cNvSpPr/>
            <p:nvPr/>
          </p:nvSpPr>
          <p:spPr>
            <a:xfrm>
              <a:off x="1256100" y="3085025"/>
              <a:ext cx="32775" cy="28450"/>
            </a:xfrm>
            <a:custGeom>
              <a:avLst/>
              <a:gdLst/>
              <a:ahLst/>
              <a:cxnLst/>
              <a:rect l="l" t="t" r="r" b="b"/>
              <a:pathLst>
                <a:path w="1311" h="1138" extrusionOk="0">
                  <a:moveTo>
                    <a:pt x="12" y="1"/>
                  </a:moveTo>
                  <a:cubicBezTo>
                    <a:pt x="0" y="1"/>
                    <a:pt x="0" y="13"/>
                    <a:pt x="0" y="37"/>
                  </a:cubicBezTo>
                  <a:lnTo>
                    <a:pt x="143" y="251"/>
                  </a:lnTo>
                  <a:cubicBezTo>
                    <a:pt x="191" y="310"/>
                    <a:pt x="250" y="394"/>
                    <a:pt x="322" y="465"/>
                  </a:cubicBezTo>
                  <a:cubicBezTo>
                    <a:pt x="381" y="537"/>
                    <a:pt x="465" y="632"/>
                    <a:pt x="548" y="691"/>
                  </a:cubicBezTo>
                  <a:cubicBezTo>
                    <a:pt x="643" y="763"/>
                    <a:pt x="727" y="822"/>
                    <a:pt x="798" y="882"/>
                  </a:cubicBezTo>
                  <a:cubicBezTo>
                    <a:pt x="834" y="906"/>
                    <a:pt x="881" y="929"/>
                    <a:pt x="917" y="953"/>
                  </a:cubicBezTo>
                  <a:cubicBezTo>
                    <a:pt x="965" y="965"/>
                    <a:pt x="1012" y="1001"/>
                    <a:pt x="1036" y="1013"/>
                  </a:cubicBezTo>
                  <a:cubicBezTo>
                    <a:pt x="1179" y="1084"/>
                    <a:pt x="1286" y="1132"/>
                    <a:pt x="1286" y="1132"/>
                  </a:cubicBezTo>
                  <a:cubicBezTo>
                    <a:pt x="1286" y="1136"/>
                    <a:pt x="1288" y="1137"/>
                    <a:pt x="1289" y="1137"/>
                  </a:cubicBezTo>
                  <a:cubicBezTo>
                    <a:pt x="1293" y="1137"/>
                    <a:pt x="1298" y="1132"/>
                    <a:pt x="1298" y="1132"/>
                  </a:cubicBezTo>
                  <a:cubicBezTo>
                    <a:pt x="1310" y="1120"/>
                    <a:pt x="1310" y="1108"/>
                    <a:pt x="1298" y="1108"/>
                  </a:cubicBezTo>
                  <a:cubicBezTo>
                    <a:pt x="1298" y="1108"/>
                    <a:pt x="1203" y="1025"/>
                    <a:pt x="1084" y="941"/>
                  </a:cubicBezTo>
                  <a:cubicBezTo>
                    <a:pt x="1060" y="906"/>
                    <a:pt x="1012" y="894"/>
                    <a:pt x="989" y="870"/>
                  </a:cubicBezTo>
                  <a:cubicBezTo>
                    <a:pt x="941" y="834"/>
                    <a:pt x="893" y="810"/>
                    <a:pt x="870" y="775"/>
                  </a:cubicBezTo>
                  <a:cubicBezTo>
                    <a:pt x="786" y="715"/>
                    <a:pt x="703" y="644"/>
                    <a:pt x="631" y="584"/>
                  </a:cubicBezTo>
                  <a:cubicBezTo>
                    <a:pt x="584" y="548"/>
                    <a:pt x="536" y="525"/>
                    <a:pt x="512" y="477"/>
                  </a:cubicBezTo>
                  <a:lnTo>
                    <a:pt x="405" y="370"/>
                  </a:lnTo>
                  <a:cubicBezTo>
                    <a:pt x="334" y="310"/>
                    <a:pt x="262" y="251"/>
                    <a:pt x="215" y="191"/>
                  </a:cubicBezTo>
                  <a:cubicBezTo>
                    <a:pt x="96" y="96"/>
                    <a:pt x="12" y="13"/>
                    <a:pt x="12" y="13"/>
                  </a:cubicBezTo>
                  <a:cubicBezTo>
                    <a:pt x="12" y="13"/>
                    <a:pt x="0" y="13"/>
                    <a:pt x="12" y="1"/>
                  </a:cubicBezTo>
                  <a:close/>
                </a:path>
              </a:pathLst>
            </a:custGeom>
            <a:solidFill>
              <a:srgbClr val="040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359;p30">
              <a:extLst>
                <a:ext uri="{FF2B5EF4-FFF2-40B4-BE49-F238E27FC236}">
                  <a16:creationId xmlns:a16="http://schemas.microsoft.com/office/drawing/2014/main" id="{651ED986-37E1-574F-ADD0-0C93A7969791}"/>
                </a:ext>
              </a:extLst>
            </p:cNvPr>
            <p:cNvSpPr/>
            <p:nvPr/>
          </p:nvSpPr>
          <p:spPr>
            <a:xfrm>
              <a:off x="1301050" y="3016650"/>
              <a:ext cx="45850" cy="39825"/>
            </a:xfrm>
            <a:custGeom>
              <a:avLst/>
              <a:gdLst/>
              <a:ahLst/>
              <a:cxnLst/>
              <a:rect l="l" t="t" r="r" b="b"/>
              <a:pathLst>
                <a:path w="1834" h="1593" extrusionOk="0">
                  <a:moveTo>
                    <a:pt x="31" y="0"/>
                  </a:moveTo>
                  <a:cubicBezTo>
                    <a:pt x="27" y="0"/>
                    <a:pt x="24" y="3"/>
                    <a:pt x="24" y="9"/>
                  </a:cubicBezTo>
                  <a:cubicBezTo>
                    <a:pt x="0" y="9"/>
                    <a:pt x="0" y="21"/>
                    <a:pt x="0" y="45"/>
                  </a:cubicBezTo>
                  <a:cubicBezTo>
                    <a:pt x="0" y="45"/>
                    <a:pt x="60" y="176"/>
                    <a:pt x="203" y="366"/>
                  </a:cubicBezTo>
                  <a:cubicBezTo>
                    <a:pt x="262" y="462"/>
                    <a:pt x="346" y="581"/>
                    <a:pt x="441" y="676"/>
                  </a:cubicBezTo>
                  <a:cubicBezTo>
                    <a:pt x="524" y="783"/>
                    <a:pt x="631" y="902"/>
                    <a:pt x="750" y="1009"/>
                  </a:cubicBezTo>
                  <a:cubicBezTo>
                    <a:pt x="869" y="1117"/>
                    <a:pt x="988" y="1200"/>
                    <a:pt x="1108" y="1295"/>
                  </a:cubicBezTo>
                  <a:cubicBezTo>
                    <a:pt x="1167" y="1319"/>
                    <a:pt x="1227" y="1367"/>
                    <a:pt x="1286" y="1390"/>
                  </a:cubicBezTo>
                  <a:cubicBezTo>
                    <a:pt x="1346" y="1426"/>
                    <a:pt x="1393" y="1450"/>
                    <a:pt x="1453" y="1486"/>
                  </a:cubicBezTo>
                  <a:cubicBezTo>
                    <a:pt x="1512" y="1509"/>
                    <a:pt x="1548" y="1533"/>
                    <a:pt x="1596" y="1545"/>
                  </a:cubicBezTo>
                  <a:cubicBezTo>
                    <a:pt x="1643" y="1557"/>
                    <a:pt x="1691" y="1557"/>
                    <a:pt x="1715" y="1569"/>
                  </a:cubicBezTo>
                  <a:cubicBezTo>
                    <a:pt x="1774" y="1593"/>
                    <a:pt x="1822" y="1593"/>
                    <a:pt x="1822" y="1593"/>
                  </a:cubicBezTo>
                  <a:cubicBezTo>
                    <a:pt x="1822" y="1593"/>
                    <a:pt x="1834" y="1593"/>
                    <a:pt x="1834" y="1569"/>
                  </a:cubicBezTo>
                  <a:cubicBezTo>
                    <a:pt x="1834" y="1557"/>
                    <a:pt x="1834" y="1545"/>
                    <a:pt x="1822" y="1545"/>
                  </a:cubicBezTo>
                  <a:lnTo>
                    <a:pt x="1727" y="1498"/>
                  </a:lnTo>
                  <a:cubicBezTo>
                    <a:pt x="1703" y="1486"/>
                    <a:pt x="1667" y="1486"/>
                    <a:pt x="1631" y="1450"/>
                  </a:cubicBezTo>
                  <a:cubicBezTo>
                    <a:pt x="1584" y="1426"/>
                    <a:pt x="1536" y="1414"/>
                    <a:pt x="1489" y="1379"/>
                  </a:cubicBezTo>
                  <a:cubicBezTo>
                    <a:pt x="1453" y="1355"/>
                    <a:pt x="1405" y="1319"/>
                    <a:pt x="1346" y="1295"/>
                  </a:cubicBezTo>
                  <a:cubicBezTo>
                    <a:pt x="1286" y="1248"/>
                    <a:pt x="1238" y="1212"/>
                    <a:pt x="1179" y="1176"/>
                  </a:cubicBezTo>
                  <a:cubicBezTo>
                    <a:pt x="1072" y="1081"/>
                    <a:pt x="953" y="998"/>
                    <a:pt x="857" y="890"/>
                  </a:cubicBezTo>
                  <a:cubicBezTo>
                    <a:pt x="738" y="783"/>
                    <a:pt x="631" y="676"/>
                    <a:pt x="536" y="581"/>
                  </a:cubicBezTo>
                  <a:cubicBezTo>
                    <a:pt x="453" y="474"/>
                    <a:pt x="357" y="378"/>
                    <a:pt x="286" y="295"/>
                  </a:cubicBezTo>
                  <a:cubicBezTo>
                    <a:pt x="143" y="128"/>
                    <a:pt x="48" y="9"/>
                    <a:pt x="48" y="9"/>
                  </a:cubicBezTo>
                  <a:cubicBezTo>
                    <a:pt x="42" y="3"/>
                    <a:pt x="36" y="0"/>
                    <a:pt x="31" y="0"/>
                  </a:cubicBezTo>
                  <a:close/>
                </a:path>
              </a:pathLst>
            </a:custGeom>
            <a:solidFill>
              <a:srgbClr val="040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360;p30">
              <a:extLst>
                <a:ext uri="{FF2B5EF4-FFF2-40B4-BE49-F238E27FC236}">
                  <a16:creationId xmlns:a16="http://schemas.microsoft.com/office/drawing/2014/main" id="{D5DF1973-90F4-A349-9963-6FFDB9566C76}"/>
                </a:ext>
              </a:extLst>
            </p:cNvPr>
            <p:cNvSpPr/>
            <p:nvPr/>
          </p:nvSpPr>
          <p:spPr>
            <a:xfrm>
              <a:off x="1752600" y="2473375"/>
              <a:ext cx="39825" cy="18425"/>
            </a:xfrm>
            <a:custGeom>
              <a:avLst/>
              <a:gdLst/>
              <a:ahLst/>
              <a:cxnLst/>
              <a:rect l="l" t="t" r="r" b="b"/>
              <a:pathLst>
                <a:path w="1593" h="737" extrusionOk="0">
                  <a:moveTo>
                    <a:pt x="1321" y="0"/>
                  </a:moveTo>
                  <a:cubicBezTo>
                    <a:pt x="1302" y="0"/>
                    <a:pt x="1282" y="4"/>
                    <a:pt x="1262" y="11"/>
                  </a:cubicBezTo>
                  <a:cubicBezTo>
                    <a:pt x="1072" y="95"/>
                    <a:pt x="869" y="190"/>
                    <a:pt x="679" y="250"/>
                  </a:cubicBezTo>
                  <a:cubicBezTo>
                    <a:pt x="488" y="333"/>
                    <a:pt x="238" y="392"/>
                    <a:pt x="71" y="511"/>
                  </a:cubicBezTo>
                  <a:cubicBezTo>
                    <a:pt x="0" y="571"/>
                    <a:pt x="0" y="690"/>
                    <a:pt x="95" y="714"/>
                  </a:cubicBezTo>
                  <a:cubicBezTo>
                    <a:pt x="152" y="730"/>
                    <a:pt x="214" y="736"/>
                    <a:pt x="278" y="736"/>
                  </a:cubicBezTo>
                  <a:cubicBezTo>
                    <a:pt x="456" y="736"/>
                    <a:pt x="649" y="686"/>
                    <a:pt x="798" y="642"/>
                  </a:cubicBezTo>
                  <a:cubicBezTo>
                    <a:pt x="1024" y="583"/>
                    <a:pt x="1298" y="511"/>
                    <a:pt x="1464" y="357"/>
                  </a:cubicBezTo>
                  <a:cubicBezTo>
                    <a:pt x="1592" y="250"/>
                    <a:pt x="1482" y="0"/>
                    <a:pt x="132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361;p30">
              <a:extLst>
                <a:ext uri="{FF2B5EF4-FFF2-40B4-BE49-F238E27FC236}">
                  <a16:creationId xmlns:a16="http://schemas.microsoft.com/office/drawing/2014/main" id="{7618ECB7-4ECA-4542-9AA0-A16716A91BCA}"/>
                </a:ext>
              </a:extLst>
            </p:cNvPr>
            <p:cNvSpPr/>
            <p:nvPr/>
          </p:nvSpPr>
          <p:spPr>
            <a:xfrm>
              <a:off x="1756150" y="2494800"/>
              <a:ext cx="24725" cy="13350"/>
            </a:xfrm>
            <a:custGeom>
              <a:avLst/>
              <a:gdLst/>
              <a:ahLst/>
              <a:cxnLst/>
              <a:rect l="l" t="t" r="r" b="b"/>
              <a:pathLst>
                <a:path w="989" h="534" extrusionOk="0">
                  <a:moveTo>
                    <a:pt x="732" y="1"/>
                  </a:moveTo>
                  <a:cubicBezTo>
                    <a:pt x="700" y="1"/>
                    <a:pt x="666" y="11"/>
                    <a:pt x="632" y="35"/>
                  </a:cubicBezTo>
                  <a:cubicBezTo>
                    <a:pt x="537" y="95"/>
                    <a:pt x="453" y="155"/>
                    <a:pt x="334" y="202"/>
                  </a:cubicBezTo>
                  <a:cubicBezTo>
                    <a:pt x="287" y="214"/>
                    <a:pt x="227" y="250"/>
                    <a:pt x="179" y="274"/>
                  </a:cubicBezTo>
                  <a:cubicBezTo>
                    <a:pt x="132" y="309"/>
                    <a:pt x="60" y="393"/>
                    <a:pt x="13" y="393"/>
                  </a:cubicBezTo>
                  <a:cubicBezTo>
                    <a:pt x="1" y="393"/>
                    <a:pt x="1" y="428"/>
                    <a:pt x="13" y="428"/>
                  </a:cubicBezTo>
                  <a:cubicBezTo>
                    <a:pt x="72" y="428"/>
                    <a:pt x="120" y="500"/>
                    <a:pt x="168" y="512"/>
                  </a:cubicBezTo>
                  <a:cubicBezTo>
                    <a:pt x="209" y="520"/>
                    <a:pt x="250" y="534"/>
                    <a:pt x="295" y="534"/>
                  </a:cubicBezTo>
                  <a:cubicBezTo>
                    <a:pt x="315" y="534"/>
                    <a:pt x="336" y="531"/>
                    <a:pt x="358" y="524"/>
                  </a:cubicBezTo>
                  <a:cubicBezTo>
                    <a:pt x="513" y="512"/>
                    <a:pt x="691" y="464"/>
                    <a:pt x="811" y="381"/>
                  </a:cubicBezTo>
                  <a:cubicBezTo>
                    <a:pt x="988" y="252"/>
                    <a:pt x="887" y="1"/>
                    <a:pt x="7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362;p30">
              <a:extLst>
                <a:ext uri="{FF2B5EF4-FFF2-40B4-BE49-F238E27FC236}">
                  <a16:creationId xmlns:a16="http://schemas.microsoft.com/office/drawing/2014/main" id="{1BA86159-04EB-4B47-9DED-5C9F9283A790}"/>
                </a:ext>
              </a:extLst>
            </p:cNvPr>
            <p:cNvSpPr/>
            <p:nvPr/>
          </p:nvSpPr>
          <p:spPr>
            <a:xfrm>
              <a:off x="1303425" y="2905950"/>
              <a:ext cx="14675" cy="24675"/>
            </a:xfrm>
            <a:custGeom>
              <a:avLst/>
              <a:gdLst/>
              <a:ahLst/>
              <a:cxnLst/>
              <a:rect l="l" t="t" r="r" b="b"/>
              <a:pathLst>
                <a:path w="587" h="987" extrusionOk="0">
                  <a:moveTo>
                    <a:pt x="79" y="0"/>
                  </a:moveTo>
                  <a:cubicBezTo>
                    <a:pt x="66" y="0"/>
                    <a:pt x="55" y="6"/>
                    <a:pt x="48" y="20"/>
                  </a:cubicBezTo>
                  <a:cubicBezTo>
                    <a:pt x="0" y="306"/>
                    <a:pt x="108" y="615"/>
                    <a:pt x="203" y="865"/>
                  </a:cubicBezTo>
                  <a:cubicBezTo>
                    <a:pt x="241" y="951"/>
                    <a:pt x="314" y="987"/>
                    <a:pt x="384" y="987"/>
                  </a:cubicBezTo>
                  <a:cubicBezTo>
                    <a:pt x="490" y="987"/>
                    <a:pt x="586" y="904"/>
                    <a:pt x="536" y="782"/>
                  </a:cubicBezTo>
                  <a:cubicBezTo>
                    <a:pt x="429" y="508"/>
                    <a:pt x="322" y="187"/>
                    <a:pt x="108" y="8"/>
                  </a:cubicBezTo>
                  <a:cubicBezTo>
                    <a:pt x="98" y="3"/>
                    <a:pt x="88" y="0"/>
                    <a:pt x="7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363;p30">
              <a:extLst>
                <a:ext uri="{FF2B5EF4-FFF2-40B4-BE49-F238E27FC236}">
                  <a16:creationId xmlns:a16="http://schemas.microsoft.com/office/drawing/2014/main" id="{88F0C2CD-57A9-594F-8C3B-8A8DB6C9F3E2}"/>
                </a:ext>
              </a:extLst>
            </p:cNvPr>
            <p:cNvSpPr/>
            <p:nvPr/>
          </p:nvSpPr>
          <p:spPr>
            <a:xfrm>
              <a:off x="1316825" y="2937700"/>
              <a:ext cx="7150" cy="5675"/>
            </a:xfrm>
            <a:custGeom>
              <a:avLst/>
              <a:gdLst/>
              <a:ahLst/>
              <a:cxnLst/>
              <a:rect l="l" t="t" r="r" b="b"/>
              <a:pathLst>
                <a:path w="286" h="227" extrusionOk="0">
                  <a:moveTo>
                    <a:pt x="131" y="0"/>
                  </a:moveTo>
                  <a:cubicBezTo>
                    <a:pt x="0" y="0"/>
                    <a:pt x="0" y="226"/>
                    <a:pt x="131" y="226"/>
                  </a:cubicBezTo>
                  <a:cubicBezTo>
                    <a:pt x="262" y="226"/>
                    <a:pt x="286" y="0"/>
                    <a:pt x="13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104" name="Google Shape;1503;p48">
            <a:extLst>
              <a:ext uri="{FF2B5EF4-FFF2-40B4-BE49-F238E27FC236}">
                <a16:creationId xmlns:a16="http://schemas.microsoft.com/office/drawing/2014/main" id="{C20C9EF9-C6F1-7648-8BD8-14EB9F286E20}"/>
              </a:ext>
            </a:extLst>
          </p:cNvPr>
          <p:cNvCxnSpPr/>
          <p:nvPr/>
        </p:nvCxnSpPr>
        <p:spPr>
          <a:xfrm>
            <a:off x="1660085" y="1513975"/>
            <a:ext cx="2149200" cy="17700"/>
          </a:xfrm>
          <a:prstGeom prst="straightConnector1">
            <a:avLst/>
          </a:prstGeom>
          <a:noFill/>
          <a:ln w="19050" cap="flat" cmpd="sng">
            <a:solidFill>
              <a:schemeClr val="dk2"/>
            </a:solidFill>
            <a:prstDash val="dash"/>
            <a:round/>
            <a:headEnd type="none" w="med" len="med"/>
            <a:tailEnd type="stealth" w="med" len="med"/>
          </a:ln>
        </p:spPr>
      </p:cxnSp>
    </p:spTree>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35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8" dur="35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350"/>
                                </p:stCondLst>
                                <p:childTnLst>
                                  <p:par>
                                    <p:cTn id="10" presetID="2" presetClass="entr" presetSubtype="8" fill="hold" grpId="0" nodeType="afterEffect" p14:presetBounceEnd="50000">
                                      <p:stCondLst>
                                        <p:cond delay="0"/>
                                      </p:stCondLst>
                                      <p:childTnLst>
                                        <p:set>
                                          <p:cBhvr>
                                            <p:cTn id="11" dur="1" fill="hold">
                                              <p:stCondLst>
                                                <p:cond delay="0"/>
                                              </p:stCondLst>
                                            </p:cTn>
                                            <p:tgtEl>
                                              <p:spTgt spid="320"/>
                                            </p:tgtEl>
                                            <p:attrNameLst>
                                              <p:attrName>style.visibility</p:attrName>
                                            </p:attrNameLst>
                                          </p:cBhvr>
                                          <p:to>
                                            <p:strVal val="visible"/>
                                          </p:to>
                                        </p:set>
                                        <p:anim calcmode="lin" valueType="num" p14:bounceEnd="50000">
                                          <p:cBhvr additive="base">
                                            <p:cTn id="12" dur="350" fill="hold"/>
                                            <p:tgtEl>
                                              <p:spTgt spid="320"/>
                                            </p:tgtEl>
                                            <p:attrNameLst>
                                              <p:attrName>ppt_x</p:attrName>
                                            </p:attrNameLst>
                                          </p:cBhvr>
                                          <p:tavLst>
                                            <p:tav tm="0">
                                              <p:val>
                                                <p:strVal val="0-#ppt_w/2"/>
                                              </p:val>
                                            </p:tav>
                                            <p:tav tm="100000">
                                              <p:val>
                                                <p:strVal val="#ppt_x"/>
                                              </p:val>
                                            </p:tav>
                                          </p:tavLst>
                                        </p:anim>
                                        <p:anim calcmode="lin" valueType="num" p14:bounceEnd="50000">
                                          <p:cBhvr additive="base">
                                            <p:cTn id="13" dur="350" fill="hold"/>
                                            <p:tgtEl>
                                              <p:spTgt spid="320"/>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14:presetBounceEnd="50000">
                                      <p:stCondLst>
                                        <p:cond delay="0"/>
                                      </p:stCondLst>
                                      <p:childTnLst>
                                        <p:set>
                                          <p:cBhvr>
                                            <p:cTn id="15" dur="1" fill="hold">
                                              <p:stCondLst>
                                                <p:cond delay="0"/>
                                              </p:stCondLst>
                                            </p:cTn>
                                            <p:tgtEl>
                                              <p:spTgt spid="104"/>
                                            </p:tgtEl>
                                            <p:attrNameLst>
                                              <p:attrName>style.visibility</p:attrName>
                                            </p:attrNameLst>
                                          </p:cBhvr>
                                          <p:to>
                                            <p:strVal val="visible"/>
                                          </p:to>
                                        </p:set>
                                        <p:anim calcmode="lin" valueType="num" p14:bounceEnd="50000">
                                          <p:cBhvr additive="base">
                                            <p:cTn id="16" dur="500" fill="hold"/>
                                            <p:tgtEl>
                                              <p:spTgt spid="104"/>
                                            </p:tgtEl>
                                            <p:attrNameLst>
                                              <p:attrName>ppt_x</p:attrName>
                                            </p:attrNameLst>
                                          </p:cBhvr>
                                          <p:tavLst>
                                            <p:tav tm="0">
                                              <p:val>
                                                <p:strVal val="0-#ppt_w/2"/>
                                              </p:val>
                                            </p:tav>
                                            <p:tav tm="100000">
                                              <p:val>
                                                <p:strVal val="#ppt_x"/>
                                              </p:val>
                                            </p:tav>
                                          </p:tavLst>
                                        </p:anim>
                                        <p:anim calcmode="lin" valueType="num" p14:bounceEnd="50000">
                                          <p:cBhvr additive="base">
                                            <p:cTn id="17" dur="500" fill="hold"/>
                                            <p:tgtEl>
                                              <p:spTgt spid="104"/>
                                            </p:tgtEl>
                                            <p:attrNameLst>
                                              <p:attrName>ppt_y</p:attrName>
                                            </p:attrNameLst>
                                          </p:cBhvr>
                                          <p:tavLst>
                                            <p:tav tm="0">
                                              <p:val>
                                                <p:strVal val="#ppt_y"/>
                                              </p:val>
                                            </p:tav>
                                            <p:tav tm="100000">
                                              <p:val>
                                                <p:strVal val="#ppt_y"/>
                                              </p:val>
                                            </p:tav>
                                          </p:tavLst>
                                        </p:anim>
                                      </p:childTnLst>
                                    </p:cTn>
                                  </p:par>
                                </p:childTnLst>
                              </p:cTn>
                            </p:par>
                            <p:par>
                              <p:cTn id="18" fill="hold">
                                <p:stCondLst>
                                  <p:cond delay="850"/>
                                </p:stCondLst>
                                <p:childTnLst>
                                  <p:par>
                                    <p:cTn id="19" presetID="2" presetClass="entr" presetSubtype="9" fill="hold" grpId="0" nodeType="afterEffect" p14:presetBounceEnd="50000">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14:bounceEnd="50000">
                                          <p:cBhvr additive="base">
                                            <p:cTn id="21" dur="35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22" dur="350" fill="hold"/>
                                            <p:tgtEl>
                                              <p:spTgt spid="6"/>
                                            </p:tgtEl>
                                            <p:attrNameLst>
                                              <p:attrName>ppt_y</p:attrName>
                                            </p:attrNameLst>
                                          </p:cBhvr>
                                          <p:tavLst>
                                            <p:tav tm="0">
                                              <p:val>
                                                <p:strVal val="0-#ppt_h/2"/>
                                              </p:val>
                                            </p:tav>
                                            <p:tav tm="100000">
                                              <p:val>
                                                <p:strVal val="#ppt_y"/>
                                              </p:val>
                                            </p:tav>
                                          </p:tavLst>
                                        </p:anim>
                                      </p:childTnLst>
                                    </p:cTn>
                                  </p:par>
                                </p:childTnLst>
                              </p:cTn>
                            </p:par>
                            <p:par>
                              <p:cTn id="23" fill="hold">
                                <p:stCondLst>
                                  <p:cond delay="1200"/>
                                </p:stCondLst>
                                <p:childTnLst>
                                  <p:par>
                                    <p:cTn id="24" presetID="2" presetClass="entr" presetSubtype="9" fill="hold" nodeType="afterEffect" p14:presetBounceEnd="50000">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14:bounceEnd="50000">
                                          <p:cBhvr additive="base">
                                            <p:cTn id="26" dur="350" fill="hold"/>
                                            <p:tgtEl>
                                              <p:spTgt spid="66"/>
                                            </p:tgtEl>
                                            <p:attrNameLst>
                                              <p:attrName>ppt_x</p:attrName>
                                            </p:attrNameLst>
                                          </p:cBhvr>
                                          <p:tavLst>
                                            <p:tav tm="0">
                                              <p:val>
                                                <p:strVal val="0-#ppt_w/2"/>
                                              </p:val>
                                            </p:tav>
                                            <p:tav tm="100000">
                                              <p:val>
                                                <p:strVal val="#ppt_x"/>
                                              </p:val>
                                            </p:tav>
                                          </p:tavLst>
                                        </p:anim>
                                        <p:anim calcmode="lin" valueType="num" p14:bounceEnd="50000">
                                          <p:cBhvr additive="base">
                                            <p:cTn id="27" dur="350" fill="hold"/>
                                            <p:tgtEl>
                                              <p:spTgt spid="66"/>
                                            </p:tgtEl>
                                            <p:attrNameLst>
                                              <p:attrName>ppt_y</p:attrName>
                                            </p:attrNameLst>
                                          </p:cBhvr>
                                          <p:tavLst>
                                            <p:tav tm="0">
                                              <p:val>
                                                <p:strVal val="0-#ppt_h/2"/>
                                              </p:val>
                                            </p:tav>
                                            <p:tav tm="100000">
                                              <p:val>
                                                <p:strVal val="#ppt_y"/>
                                              </p:val>
                                            </p:tav>
                                          </p:tavLst>
                                        </p:anim>
                                      </p:childTnLst>
                                    </p:cTn>
                                  </p:par>
                                </p:childTnLst>
                              </p:cTn>
                            </p:par>
                            <p:par>
                              <p:cTn id="28" fill="hold">
                                <p:stCondLst>
                                  <p:cond delay="1550"/>
                                </p:stCondLst>
                                <p:childTnLst>
                                  <p:par>
                                    <p:cTn id="29" presetID="2" presetClass="entr" presetSubtype="9" fill="hold" grpId="0" nodeType="afterEffect" p14:presetBounceEnd="50000">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14:bounceEnd="50000">
                                          <p:cBhvr additive="base">
                                            <p:cTn id="31" dur="35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32" dur="350" fill="hold"/>
                                            <p:tgtEl>
                                              <p:spTgt spid="4"/>
                                            </p:tgtEl>
                                            <p:attrNameLst>
                                              <p:attrName>ppt_y</p:attrName>
                                            </p:attrNameLst>
                                          </p:cBhvr>
                                          <p:tavLst>
                                            <p:tav tm="0">
                                              <p:val>
                                                <p:strVal val="0-#ppt_h/2"/>
                                              </p:val>
                                            </p:tav>
                                            <p:tav tm="100000">
                                              <p:val>
                                                <p:strVal val="#ppt_y"/>
                                              </p:val>
                                            </p:tav>
                                          </p:tavLst>
                                        </p:anim>
                                      </p:childTnLst>
                                    </p:cTn>
                                  </p:par>
                                </p:childTnLst>
                              </p:cTn>
                            </p:par>
                            <p:par>
                              <p:cTn id="33" fill="hold">
                                <p:stCondLst>
                                  <p:cond delay="1900"/>
                                </p:stCondLst>
                                <p:childTnLst>
                                  <p:par>
                                    <p:cTn id="34" presetID="2" presetClass="entr" presetSubtype="9" fill="hold" grpId="0" nodeType="afterEffect" p14:presetBounceEnd="50000">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14:bounceEnd="50000">
                                          <p:cBhvr additive="base">
                                            <p:cTn id="36" dur="35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37" dur="350" fill="hold"/>
                                            <p:tgtEl>
                                              <p:spTgt spid="10"/>
                                            </p:tgtEl>
                                            <p:attrNameLst>
                                              <p:attrName>ppt_y</p:attrName>
                                            </p:attrNameLst>
                                          </p:cBhvr>
                                          <p:tavLst>
                                            <p:tav tm="0">
                                              <p:val>
                                                <p:strVal val="0-#ppt_h/2"/>
                                              </p:val>
                                            </p:tav>
                                            <p:tav tm="100000">
                                              <p:val>
                                                <p:strVal val="#ppt_y"/>
                                              </p:val>
                                            </p:tav>
                                          </p:tavLst>
                                        </p:anim>
                                      </p:childTnLst>
                                    </p:cTn>
                                  </p:par>
                                </p:childTnLst>
                              </p:cTn>
                            </p:par>
                            <p:par>
                              <p:cTn id="38" fill="hold">
                                <p:stCondLst>
                                  <p:cond delay="2250"/>
                                </p:stCondLst>
                                <p:childTnLst>
                                  <p:par>
                                    <p:cTn id="39" presetID="2" presetClass="entr" presetSubtype="9" fill="hold" nodeType="afterEffect" p14:presetBounceEnd="50000">
                                      <p:stCondLst>
                                        <p:cond delay="0"/>
                                      </p:stCondLst>
                                      <p:childTnLst>
                                        <p:set>
                                          <p:cBhvr>
                                            <p:cTn id="40" dur="1" fill="hold">
                                              <p:stCondLst>
                                                <p:cond delay="0"/>
                                              </p:stCondLst>
                                            </p:cTn>
                                            <p:tgtEl>
                                              <p:spTgt spid="68"/>
                                            </p:tgtEl>
                                            <p:attrNameLst>
                                              <p:attrName>style.visibility</p:attrName>
                                            </p:attrNameLst>
                                          </p:cBhvr>
                                          <p:to>
                                            <p:strVal val="visible"/>
                                          </p:to>
                                        </p:set>
                                        <p:anim calcmode="lin" valueType="num" p14:bounceEnd="50000">
                                          <p:cBhvr additive="base">
                                            <p:cTn id="41" dur="350" fill="hold"/>
                                            <p:tgtEl>
                                              <p:spTgt spid="68"/>
                                            </p:tgtEl>
                                            <p:attrNameLst>
                                              <p:attrName>ppt_x</p:attrName>
                                            </p:attrNameLst>
                                          </p:cBhvr>
                                          <p:tavLst>
                                            <p:tav tm="0">
                                              <p:val>
                                                <p:strVal val="0-#ppt_w/2"/>
                                              </p:val>
                                            </p:tav>
                                            <p:tav tm="100000">
                                              <p:val>
                                                <p:strVal val="#ppt_x"/>
                                              </p:val>
                                            </p:tav>
                                          </p:tavLst>
                                        </p:anim>
                                        <p:anim calcmode="lin" valueType="num" p14:bounceEnd="50000">
                                          <p:cBhvr additive="base">
                                            <p:cTn id="42" dur="350" fill="hold"/>
                                            <p:tgtEl>
                                              <p:spTgt spid="68"/>
                                            </p:tgtEl>
                                            <p:attrNameLst>
                                              <p:attrName>ppt_y</p:attrName>
                                            </p:attrNameLst>
                                          </p:cBhvr>
                                          <p:tavLst>
                                            <p:tav tm="0">
                                              <p:val>
                                                <p:strVal val="0-#ppt_h/2"/>
                                              </p:val>
                                            </p:tav>
                                            <p:tav tm="100000">
                                              <p:val>
                                                <p:strVal val="#ppt_y"/>
                                              </p:val>
                                            </p:tav>
                                          </p:tavLst>
                                        </p:anim>
                                      </p:childTnLst>
                                    </p:cTn>
                                  </p:par>
                                </p:childTnLst>
                              </p:cTn>
                            </p:par>
                            <p:par>
                              <p:cTn id="43" fill="hold">
                                <p:stCondLst>
                                  <p:cond delay="2600"/>
                                </p:stCondLst>
                                <p:childTnLst>
                                  <p:par>
                                    <p:cTn id="44" presetID="2" presetClass="entr" presetSubtype="9" fill="hold" grpId="0" nodeType="afterEffect" p14:presetBounceEnd="50000">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14:bounceEnd="50000">
                                          <p:cBhvr additive="base">
                                            <p:cTn id="46" dur="35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47" dur="350" fill="hold"/>
                                            <p:tgtEl>
                                              <p:spTgt spid="5"/>
                                            </p:tgtEl>
                                            <p:attrNameLst>
                                              <p:attrName>ppt_y</p:attrName>
                                            </p:attrNameLst>
                                          </p:cBhvr>
                                          <p:tavLst>
                                            <p:tav tm="0">
                                              <p:val>
                                                <p:strVal val="0-#ppt_h/2"/>
                                              </p:val>
                                            </p:tav>
                                            <p:tav tm="100000">
                                              <p:val>
                                                <p:strVal val="#ppt_y"/>
                                              </p:val>
                                            </p:tav>
                                          </p:tavLst>
                                        </p:anim>
                                      </p:childTnLst>
                                    </p:cTn>
                                  </p:par>
                                  <p:par>
                                    <p:cTn id="48" presetID="2" presetClass="entr" presetSubtype="4" fill="hold" nodeType="withEffect" p14:presetBounceEnd="50000">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14:bounceEnd="50000">
                                          <p:cBhvr additive="base">
                                            <p:cTn id="50" dur="35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1" dur="350" fill="hold"/>
                                            <p:tgtEl>
                                              <p:spTgt spid="11"/>
                                            </p:tgtEl>
                                            <p:attrNameLst>
                                              <p:attrName>ppt_y</p:attrName>
                                            </p:attrNameLst>
                                          </p:cBhvr>
                                          <p:tavLst>
                                            <p:tav tm="0">
                                              <p:val>
                                                <p:strVal val="1+#ppt_h/2"/>
                                              </p:val>
                                            </p:tav>
                                            <p:tav tm="100000">
                                              <p:val>
                                                <p:strVal val="#ppt_y"/>
                                              </p:val>
                                            </p:tav>
                                          </p:tavLst>
                                        </p:anim>
                                      </p:childTnLst>
                                    </p:cTn>
                                  </p:par>
                                </p:childTnLst>
                              </p:cTn>
                            </p:par>
                            <p:par>
                              <p:cTn id="52" fill="hold">
                                <p:stCondLst>
                                  <p:cond delay="2950"/>
                                </p:stCondLst>
                                <p:childTnLst>
                                  <p:par>
                                    <p:cTn id="53" presetID="2" presetClass="entr" presetSubtype="4" fill="hold" nodeType="afterEffect" p14:presetBounceEnd="50000">
                                      <p:stCondLst>
                                        <p:cond delay="0"/>
                                      </p:stCondLst>
                                      <p:childTnLst>
                                        <p:set>
                                          <p:cBhvr>
                                            <p:cTn id="54" dur="1" fill="hold">
                                              <p:stCondLst>
                                                <p:cond delay="0"/>
                                              </p:stCondLst>
                                            </p:cTn>
                                            <p:tgtEl>
                                              <p:spTgt spid="86"/>
                                            </p:tgtEl>
                                            <p:attrNameLst>
                                              <p:attrName>style.visibility</p:attrName>
                                            </p:attrNameLst>
                                          </p:cBhvr>
                                          <p:to>
                                            <p:strVal val="visible"/>
                                          </p:to>
                                        </p:set>
                                        <p:anim calcmode="lin" valueType="num" p14:bounceEnd="50000">
                                          <p:cBhvr additive="base">
                                            <p:cTn id="55" dur="350" fill="hold"/>
                                            <p:tgtEl>
                                              <p:spTgt spid="86"/>
                                            </p:tgtEl>
                                            <p:attrNameLst>
                                              <p:attrName>ppt_x</p:attrName>
                                            </p:attrNameLst>
                                          </p:cBhvr>
                                          <p:tavLst>
                                            <p:tav tm="0">
                                              <p:val>
                                                <p:strVal val="#ppt_x"/>
                                              </p:val>
                                            </p:tav>
                                            <p:tav tm="100000">
                                              <p:val>
                                                <p:strVal val="#ppt_x"/>
                                              </p:val>
                                            </p:tav>
                                          </p:tavLst>
                                        </p:anim>
                                        <p:anim calcmode="lin" valueType="num" p14:bounceEnd="50000">
                                          <p:cBhvr additive="base">
                                            <p:cTn id="56" dur="350" fill="hold"/>
                                            <p:tgtEl>
                                              <p:spTgt spid="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 grpId="0"/>
          <p:bldP spid="4" grpId="0"/>
          <p:bldP spid="5" grpId="0"/>
          <p:bldP spid="6" grpId="0" animBg="1"/>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50" fill="hold"/>
                                            <p:tgtEl>
                                              <p:spTgt spid="8"/>
                                            </p:tgtEl>
                                            <p:attrNameLst>
                                              <p:attrName>ppt_x</p:attrName>
                                            </p:attrNameLst>
                                          </p:cBhvr>
                                          <p:tavLst>
                                            <p:tav tm="0">
                                              <p:val>
                                                <p:strVal val="#ppt_x"/>
                                              </p:val>
                                            </p:tav>
                                            <p:tav tm="100000">
                                              <p:val>
                                                <p:strVal val="#ppt_x"/>
                                              </p:val>
                                            </p:tav>
                                          </p:tavLst>
                                        </p:anim>
                                        <p:anim calcmode="lin" valueType="num">
                                          <p:cBhvr additive="base">
                                            <p:cTn id="8" dur="35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350"/>
                                </p:stCondLst>
                                <p:childTnLst>
                                  <p:par>
                                    <p:cTn id="10" presetID="2" presetClass="entr" presetSubtype="8" fill="hold" grpId="0" nodeType="afterEffect">
                                      <p:stCondLst>
                                        <p:cond delay="0"/>
                                      </p:stCondLst>
                                      <p:childTnLst>
                                        <p:set>
                                          <p:cBhvr>
                                            <p:cTn id="11" dur="1" fill="hold">
                                              <p:stCondLst>
                                                <p:cond delay="0"/>
                                              </p:stCondLst>
                                            </p:cTn>
                                            <p:tgtEl>
                                              <p:spTgt spid="320"/>
                                            </p:tgtEl>
                                            <p:attrNameLst>
                                              <p:attrName>style.visibility</p:attrName>
                                            </p:attrNameLst>
                                          </p:cBhvr>
                                          <p:to>
                                            <p:strVal val="visible"/>
                                          </p:to>
                                        </p:set>
                                        <p:anim calcmode="lin" valueType="num">
                                          <p:cBhvr additive="base">
                                            <p:cTn id="12" dur="350" fill="hold"/>
                                            <p:tgtEl>
                                              <p:spTgt spid="320"/>
                                            </p:tgtEl>
                                            <p:attrNameLst>
                                              <p:attrName>ppt_x</p:attrName>
                                            </p:attrNameLst>
                                          </p:cBhvr>
                                          <p:tavLst>
                                            <p:tav tm="0">
                                              <p:val>
                                                <p:strVal val="0-#ppt_w/2"/>
                                              </p:val>
                                            </p:tav>
                                            <p:tav tm="100000">
                                              <p:val>
                                                <p:strVal val="#ppt_x"/>
                                              </p:val>
                                            </p:tav>
                                          </p:tavLst>
                                        </p:anim>
                                        <p:anim calcmode="lin" valueType="num">
                                          <p:cBhvr additive="base">
                                            <p:cTn id="13" dur="350" fill="hold"/>
                                            <p:tgtEl>
                                              <p:spTgt spid="320"/>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104"/>
                                            </p:tgtEl>
                                            <p:attrNameLst>
                                              <p:attrName>style.visibility</p:attrName>
                                            </p:attrNameLst>
                                          </p:cBhvr>
                                          <p:to>
                                            <p:strVal val="visible"/>
                                          </p:to>
                                        </p:set>
                                        <p:anim calcmode="lin" valueType="num">
                                          <p:cBhvr additive="base">
                                            <p:cTn id="16" dur="500" fill="hold"/>
                                            <p:tgtEl>
                                              <p:spTgt spid="104"/>
                                            </p:tgtEl>
                                            <p:attrNameLst>
                                              <p:attrName>ppt_x</p:attrName>
                                            </p:attrNameLst>
                                          </p:cBhvr>
                                          <p:tavLst>
                                            <p:tav tm="0">
                                              <p:val>
                                                <p:strVal val="0-#ppt_w/2"/>
                                              </p:val>
                                            </p:tav>
                                            <p:tav tm="100000">
                                              <p:val>
                                                <p:strVal val="#ppt_x"/>
                                              </p:val>
                                            </p:tav>
                                          </p:tavLst>
                                        </p:anim>
                                        <p:anim calcmode="lin" valueType="num">
                                          <p:cBhvr additive="base">
                                            <p:cTn id="17" dur="500" fill="hold"/>
                                            <p:tgtEl>
                                              <p:spTgt spid="104"/>
                                            </p:tgtEl>
                                            <p:attrNameLst>
                                              <p:attrName>ppt_y</p:attrName>
                                            </p:attrNameLst>
                                          </p:cBhvr>
                                          <p:tavLst>
                                            <p:tav tm="0">
                                              <p:val>
                                                <p:strVal val="#ppt_y"/>
                                              </p:val>
                                            </p:tav>
                                            <p:tav tm="100000">
                                              <p:val>
                                                <p:strVal val="#ppt_y"/>
                                              </p:val>
                                            </p:tav>
                                          </p:tavLst>
                                        </p:anim>
                                      </p:childTnLst>
                                    </p:cTn>
                                  </p:par>
                                </p:childTnLst>
                              </p:cTn>
                            </p:par>
                            <p:par>
                              <p:cTn id="18" fill="hold">
                                <p:stCondLst>
                                  <p:cond delay="850"/>
                                </p:stCondLst>
                                <p:childTnLst>
                                  <p:par>
                                    <p:cTn id="19" presetID="2" presetClass="entr" presetSubtype="9"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350" fill="hold"/>
                                            <p:tgtEl>
                                              <p:spTgt spid="6"/>
                                            </p:tgtEl>
                                            <p:attrNameLst>
                                              <p:attrName>ppt_x</p:attrName>
                                            </p:attrNameLst>
                                          </p:cBhvr>
                                          <p:tavLst>
                                            <p:tav tm="0">
                                              <p:val>
                                                <p:strVal val="0-#ppt_w/2"/>
                                              </p:val>
                                            </p:tav>
                                            <p:tav tm="100000">
                                              <p:val>
                                                <p:strVal val="#ppt_x"/>
                                              </p:val>
                                            </p:tav>
                                          </p:tavLst>
                                        </p:anim>
                                        <p:anim calcmode="lin" valueType="num">
                                          <p:cBhvr additive="base">
                                            <p:cTn id="22" dur="350" fill="hold"/>
                                            <p:tgtEl>
                                              <p:spTgt spid="6"/>
                                            </p:tgtEl>
                                            <p:attrNameLst>
                                              <p:attrName>ppt_y</p:attrName>
                                            </p:attrNameLst>
                                          </p:cBhvr>
                                          <p:tavLst>
                                            <p:tav tm="0">
                                              <p:val>
                                                <p:strVal val="0-#ppt_h/2"/>
                                              </p:val>
                                            </p:tav>
                                            <p:tav tm="100000">
                                              <p:val>
                                                <p:strVal val="#ppt_y"/>
                                              </p:val>
                                            </p:tav>
                                          </p:tavLst>
                                        </p:anim>
                                      </p:childTnLst>
                                    </p:cTn>
                                  </p:par>
                                </p:childTnLst>
                              </p:cTn>
                            </p:par>
                            <p:par>
                              <p:cTn id="23" fill="hold">
                                <p:stCondLst>
                                  <p:cond delay="1200"/>
                                </p:stCondLst>
                                <p:childTnLst>
                                  <p:par>
                                    <p:cTn id="24" presetID="2" presetClass="entr" presetSubtype="9" fill="hold" nodeType="afterEffect">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cBhvr additive="base">
                                            <p:cTn id="26" dur="350" fill="hold"/>
                                            <p:tgtEl>
                                              <p:spTgt spid="66"/>
                                            </p:tgtEl>
                                            <p:attrNameLst>
                                              <p:attrName>ppt_x</p:attrName>
                                            </p:attrNameLst>
                                          </p:cBhvr>
                                          <p:tavLst>
                                            <p:tav tm="0">
                                              <p:val>
                                                <p:strVal val="0-#ppt_w/2"/>
                                              </p:val>
                                            </p:tav>
                                            <p:tav tm="100000">
                                              <p:val>
                                                <p:strVal val="#ppt_x"/>
                                              </p:val>
                                            </p:tav>
                                          </p:tavLst>
                                        </p:anim>
                                        <p:anim calcmode="lin" valueType="num">
                                          <p:cBhvr additive="base">
                                            <p:cTn id="27" dur="350" fill="hold"/>
                                            <p:tgtEl>
                                              <p:spTgt spid="66"/>
                                            </p:tgtEl>
                                            <p:attrNameLst>
                                              <p:attrName>ppt_y</p:attrName>
                                            </p:attrNameLst>
                                          </p:cBhvr>
                                          <p:tavLst>
                                            <p:tav tm="0">
                                              <p:val>
                                                <p:strVal val="0-#ppt_h/2"/>
                                              </p:val>
                                            </p:tav>
                                            <p:tav tm="100000">
                                              <p:val>
                                                <p:strVal val="#ppt_y"/>
                                              </p:val>
                                            </p:tav>
                                          </p:tavLst>
                                        </p:anim>
                                      </p:childTnLst>
                                    </p:cTn>
                                  </p:par>
                                </p:childTnLst>
                              </p:cTn>
                            </p:par>
                            <p:par>
                              <p:cTn id="28" fill="hold">
                                <p:stCondLst>
                                  <p:cond delay="1550"/>
                                </p:stCondLst>
                                <p:childTnLst>
                                  <p:par>
                                    <p:cTn id="29" presetID="2" presetClass="entr" presetSubtype="9"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350" fill="hold"/>
                                            <p:tgtEl>
                                              <p:spTgt spid="4"/>
                                            </p:tgtEl>
                                            <p:attrNameLst>
                                              <p:attrName>ppt_x</p:attrName>
                                            </p:attrNameLst>
                                          </p:cBhvr>
                                          <p:tavLst>
                                            <p:tav tm="0">
                                              <p:val>
                                                <p:strVal val="0-#ppt_w/2"/>
                                              </p:val>
                                            </p:tav>
                                            <p:tav tm="100000">
                                              <p:val>
                                                <p:strVal val="#ppt_x"/>
                                              </p:val>
                                            </p:tav>
                                          </p:tavLst>
                                        </p:anim>
                                        <p:anim calcmode="lin" valueType="num">
                                          <p:cBhvr additive="base">
                                            <p:cTn id="32" dur="350" fill="hold"/>
                                            <p:tgtEl>
                                              <p:spTgt spid="4"/>
                                            </p:tgtEl>
                                            <p:attrNameLst>
                                              <p:attrName>ppt_y</p:attrName>
                                            </p:attrNameLst>
                                          </p:cBhvr>
                                          <p:tavLst>
                                            <p:tav tm="0">
                                              <p:val>
                                                <p:strVal val="0-#ppt_h/2"/>
                                              </p:val>
                                            </p:tav>
                                            <p:tav tm="100000">
                                              <p:val>
                                                <p:strVal val="#ppt_y"/>
                                              </p:val>
                                            </p:tav>
                                          </p:tavLst>
                                        </p:anim>
                                      </p:childTnLst>
                                    </p:cTn>
                                  </p:par>
                                </p:childTnLst>
                              </p:cTn>
                            </p:par>
                            <p:par>
                              <p:cTn id="33" fill="hold">
                                <p:stCondLst>
                                  <p:cond delay="1900"/>
                                </p:stCondLst>
                                <p:childTnLst>
                                  <p:par>
                                    <p:cTn id="34" presetID="2" presetClass="entr" presetSubtype="9"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350" fill="hold"/>
                                            <p:tgtEl>
                                              <p:spTgt spid="10"/>
                                            </p:tgtEl>
                                            <p:attrNameLst>
                                              <p:attrName>ppt_x</p:attrName>
                                            </p:attrNameLst>
                                          </p:cBhvr>
                                          <p:tavLst>
                                            <p:tav tm="0">
                                              <p:val>
                                                <p:strVal val="0-#ppt_w/2"/>
                                              </p:val>
                                            </p:tav>
                                            <p:tav tm="100000">
                                              <p:val>
                                                <p:strVal val="#ppt_x"/>
                                              </p:val>
                                            </p:tav>
                                          </p:tavLst>
                                        </p:anim>
                                        <p:anim calcmode="lin" valueType="num">
                                          <p:cBhvr additive="base">
                                            <p:cTn id="37" dur="350" fill="hold"/>
                                            <p:tgtEl>
                                              <p:spTgt spid="10"/>
                                            </p:tgtEl>
                                            <p:attrNameLst>
                                              <p:attrName>ppt_y</p:attrName>
                                            </p:attrNameLst>
                                          </p:cBhvr>
                                          <p:tavLst>
                                            <p:tav tm="0">
                                              <p:val>
                                                <p:strVal val="0-#ppt_h/2"/>
                                              </p:val>
                                            </p:tav>
                                            <p:tav tm="100000">
                                              <p:val>
                                                <p:strVal val="#ppt_y"/>
                                              </p:val>
                                            </p:tav>
                                          </p:tavLst>
                                        </p:anim>
                                      </p:childTnLst>
                                    </p:cTn>
                                  </p:par>
                                </p:childTnLst>
                              </p:cTn>
                            </p:par>
                            <p:par>
                              <p:cTn id="38" fill="hold">
                                <p:stCondLst>
                                  <p:cond delay="2250"/>
                                </p:stCondLst>
                                <p:childTnLst>
                                  <p:par>
                                    <p:cTn id="39" presetID="2" presetClass="entr" presetSubtype="9" fill="hold" nodeType="afterEffect">
                                      <p:stCondLst>
                                        <p:cond delay="0"/>
                                      </p:stCondLst>
                                      <p:childTnLst>
                                        <p:set>
                                          <p:cBhvr>
                                            <p:cTn id="40" dur="1" fill="hold">
                                              <p:stCondLst>
                                                <p:cond delay="0"/>
                                              </p:stCondLst>
                                            </p:cTn>
                                            <p:tgtEl>
                                              <p:spTgt spid="68"/>
                                            </p:tgtEl>
                                            <p:attrNameLst>
                                              <p:attrName>style.visibility</p:attrName>
                                            </p:attrNameLst>
                                          </p:cBhvr>
                                          <p:to>
                                            <p:strVal val="visible"/>
                                          </p:to>
                                        </p:set>
                                        <p:anim calcmode="lin" valueType="num">
                                          <p:cBhvr additive="base">
                                            <p:cTn id="41" dur="350" fill="hold"/>
                                            <p:tgtEl>
                                              <p:spTgt spid="68"/>
                                            </p:tgtEl>
                                            <p:attrNameLst>
                                              <p:attrName>ppt_x</p:attrName>
                                            </p:attrNameLst>
                                          </p:cBhvr>
                                          <p:tavLst>
                                            <p:tav tm="0">
                                              <p:val>
                                                <p:strVal val="0-#ppt_w/2"/>
                                              </p:val>
                                            </p:tav>
                                            <p:tav tm="100000">
                                              <p:val>
                                                <p:strVal val="#ppt_x"/>
                                              </p:val>
                                            </p:tav>
                                          </p:tavLst>
                                        </p:anim>
                                        <p:anim calcmode="lin" valueType="num">
                                          <p:cBhvr additive="base">
                                            <p:cTn id="42" dur="350" fill="hold"/>
                                            <p:tgtEl>
                                              <p:spTgt spid="68"/>
                                            </p:tgtEl>
                                            <p:attrNameLst>
                                              <p:attrName>ppt_y</p:attrName>
                                            </p:attrNameLst>
                                          </p:cBhvr>
                                          <p:tavLst>
                                            <p:tav tm="0">
                                              <p:val>
                                                <p:strVal val="0-#ppt_h/2"/>
                                              </p:val>
                                            </p:tav>
                                            <p:tav tm="100000">
                                              <p:val>
                                                <p:strVal val="#ppt_y"/>
                                              </p:val>
                                            </p:tav>
                                          </p:tavLst>
                                        </p:anim>
                                      </p:childTnLst>
                                    </p:cTn>
                                  </p:par>
                                </p:childTnLst>
                              </p:cTn>
                            </p:par>
                            <p:par>
                              <p:cTn id="43" fill="hold">
                                <p:stCondLst>
                                  <p:cond delay="2600"/>
                                </p:stCondLst>
                                <p:childTnLst>
                                  <p:par>
                                    <p:cTn id="44" presetID="2" presetClass="entr" presetSubtype="9"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350" fill="hold"/>
                                            <p:tgtEl>
                                              <p:spTgt spid="5"/>
                                            </p:tgtEl>
                                            <p:attrNameLst>
                                              <p:attrName>ppt_x</p:attrName>
                                            </p:attrNameLst>
                                          </p:cBhvr>
                                          <p:tavLst>
                                            <p:tav tm="0">
                                              <p:val>
                                                <p:strVal val="0-#ppt_w/2"/>
                                              </p:val>
                                            </p:tav>
                                            <p:tav tm="100000">
                                              <p:val>
                                                <p:strVal val="#ppt_x"/>
                                              </p:val>
                                            </p:tav>
                                          </p:tavLst>
                                        </p:anim>
                                        <p:anim calcmode="lin" valueType="num">
                                          <p:cBhvr additive="base">
                                            <p:cTn id="47" dur="350" fill="hold"/>
                                            <p:tgtEl>
                                              <p:spTgt spid="5"/>
                                            </p:tgtEl>
                                            <p:attrNameLst>
                                              <p:attrName>ppt_y</p:attrName>
                                            </p:attrNameLst>
                                          </p:cBhvr>
                                          <p:tavLst>
                                            <p:tav tm="0">
                                              <p:val>
                                                <p:strVal val="0-#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350" fill="hold"/>
                                            <p:tgtEl>
                                              <p:spTgt spid="11"/>
                                            </p:tgtEl>
                                            <p:attrNameLst>
                                              <p:attrName>ppt_x</p:attrName>
                                            </p:attrNameLst>
                                          </p:cBhvr>
                                          <p:tavLst>
                                            <p:tav tm="0">
                                              <p:val>
                                                <p:strVal val="#ppt_x"/>
                                              </p:val>
                                            </p:tav>
                                            <p:tav tm="100000">
                                              <p:val>
                                                <p:strVal val="#ppt_x"/>
                                              </p:val>
                                            </p:tav>
                                          </p:tavLst>
                                        </p:anim>
                                        <p:anim calcmode="lin" valueType="num">
                                          <p:cBhvr additive="base">
                                            <p:cTn id="51" dur="350" fill="hold"/>
                                            <p:tgtEl>
                                              <p:spTgt spid="11"/>
                                            </p:tgtEl>
                                            <p:attrNameLst>
                                              <p:attrName>ppt_y</p:attrName>
                                            </p:attrNameLst>
                                          </p:cBhvr>
                                          <p:tavLst>
                                            <p:tav tm="0">
                                              <p:val>
                                                <p:strVal val="1+#ppt_h/2"/>
                                              </p:val>
                                            </p:tav>
                                            <p:tav tm="100000">
                                              <p:val>
                                                <p:strVal val="#ppt_y"/>
                                              </p:val>
                                            </p:tav>
                                          </p:tavLst>
                                        </p:anim>
                                      </p:childTnLst>
                                    </p:cTn>
                                  </p:par>
                                </p:childTnLst>
                              </p:cTn>
                            </p:par>
                            <p:par>
                              <p:cTn id="52" fill="hold">
                                <p:stCondLst>
                                  <p:cond delay="2950"/>
                                </p:stCondLst>
                                <p:childTnLst>
                                  <p:par>
                                    <p:cTn id="53" presetID="2" presetClass="entr" presetSubtype="4" fill="hold" nodeType="afterEffect">
                                      <p:stCondLst>
                                        <p:cond delay="0"/>
                                      </p:stCondLst>
                                      <p:childTnLst>
                                        <p:set>
                                          <p:cBhvr>
                                            <p:cTn id="54" dur="1" fill="hold">
                                              <p:stCondLst>
                                                <p:cond delay="0"/>
                                              </p:stCondLst>
                                            </p:cTn>
                                            <p:tgtEl>
                                              <p:spTgt spid="86"/>
                                            </p:tgtEl>
                                            <p:attrNameLst>
                                              <p:attrName>style.visibility</p:attrName>
                                            </p:attrNameLst>
                                          </p:cBhvr>
                                          <p:to>
                                            <p:strVal val="visible"/>
                                          </p:to>
                                        </p:set>
                                        <p:anim calcmode="lin" valueType="num">
                                          <p:cBhvr additive="base">
                                            <p:cTn id="55" dur="350" fill="hold"/>
                                            <p:tgtEl>
                                              <p:spTgt spid="86"/>
                                            </p:tgtEl>
                                            <p:attrNameLst>
                                              <p:attrName>ppt_x</p:attrName>
                                            </p:attrNameLst>
                                          </p:cBhvr>
                                          <p:tavLst>
                                            <p:tav tm="0">
                                              <p:val>
                                                <p:strVal val="#ppt_x"/>
                                              </p:val>
                                            </p:tav>
                                            <p:tav tm="100000">
                                              <p:val>
                                                <p:strVal val="#ppt_x"/>
                                              </p:val>
                                            </p:tav>
                                          </p:tavLst>
                                        </p:anim>
                                        <p:anim calcmode="lin" valueType="num">
                                          <p:cBhvr additive="base">
                                            <p:cTn id="56" dur="350" fill="hold"/>
                                            <p:tgtEl>
                                              <p:spTgt spid="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 grpId="0"/>
          <p:bldP spid="4" grpId="0"/>
          <p:bldP spid="5" grpId="0"/>
          <p:bldP spid="6" grpId="0" animBg="1"/>
          <p:bldP spid="10" grpId="0" animBg="1"/>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7000" t="-6000" r="-7000" b="-6000"/>
          </a:stretch>
        </a:blipFill>
        <a:effectLst/>
      </p:bgPr>
    </p:bg>
    <p:spTree>
      <p:nvGrpSpPr>
        <p:cNvPr id="1" name=""/>
        <p:cNvGrpSpPr/>
        <p:nvPr/>
      </p:nvGrpSpPr>
      <p:grpSpPr>
        <a:xfrm>
          <a:off x="0" y="0"/>
          <a:ext cx="0" cy="0"/>
          <a:chOff x="0" y="0"/>
          <a:chExt cx="0" cy="0"/>
        </a:xfrm>
      </p:grpSpPr>
      <p:pic>
        <p:nvPicPr>
          <p:cNvPr id="8194" name="Picture 2" descr="Edmund Cartwright - History Crunch - History Articles, Summaries,  Biographies, Resources and More">
            <a:extLst>
              <a:ext uri="{FF2B5EF4-FFF2-40B4-BE49-F238E27FC236}">
                <a16:creationId xmlns:a16="http://schemas.microsoft.com/office/drawing/2014/main" id="{CC7FA7DD-3F23-1146-AF34-9B22E9D9BF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93" y="-13734"/>
            <a:ext cx="4591493" cy="51435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A615AE00-0391-0A4F-9D6E-8F2340F72F90}"/>
              </a:ext>
            </a:extLst>
          </p:cNvPr>
          <p:cNvPicPr>
            <a:picLocks noChangeAspect="1"/>
          </p:cNvPicPr>
          <p:nvPr/>
        </p:nvPicPr>
        <p:blipFill>
          <a:blip r:embed="rId4"/>
          <a:stretch>
            <a:fillRect/>
          </a:stretch>
        </p:blipFill>
        <p:spPr>
          <a:xfrm>
            <a:off x="4598043" y="-93762"/>
            <a:ext cx="4385841" cy="5181600"/>
          </a:xfrm>
          <a:prstGeom prst="rect">
            <a:avLst/>
          </a:prstGeom>
        </p:spPr>
      </p:pic>
      <p:sp>
        <p:nvSpPr>
          <p:cNvPr id="8" name="Freeform 7">
            <a:hlinkClick r:id="rId5" action="ppaction://hlinksldjump"/>
            <a:extLst>
              <a:ext uri="{FF2B5EF4-FFF2-40B4-BE49-F238E27FC236}">
                <a16:creationId xmlns:a16="http://schemas.microsoft.com/office/drawing/2014/main" id="{67D17D30-5AED-7544-90C3-8FBB739FF533}"/>
              </a:ext>
            </a:extLst>
          </p:cNvPr>
          <p:cNvSpPr/>
          <p:nvPr/>
        </p:nvSpPr>
        <p:spPr>
          <a:xfrm>
            <a:off x="7467600" y="3867150"/>
            <a:ext cx="1676400" cy="1276350"/>
          </a:xfrm>
          <a:custGeom>
            <a:avLst/>
            <a:gdLst>
              <a:gd name="connsiteX0" fmla="*/ 1794786 w 1986150"/>
              <a:gd name="connsiteY0" fmla="*/ 0 h 1682670"/>
              <a:gd name="connsiteX1" fmla="*/ 1864234 w 1986150"/>
              <a:gd name="connsiteY1" fmla="*/ 23150 h 1682670"/>
              <a:gd name="connsiteX2" fmla="*/ 1960850 w 1986150"/>
              <a:gd name="connsiteY2" fmla="*/ 90017 h 1682670"/>
              <a:gd name="connsiteX3" fmla="*/ 1986150 w 1986150"/>
              <a:gd name="connsiteY3" fmla="*/ 109745 h 1682670"/>
              <a:gd name="connsiteX4" fmla="*/ 1986150 w 1986150"/>
              <a:gd name="connsiteY4" fmla="*/ 1682670 h 1682670"/>
              <a:gd name="connsiteX5" fmla="*/ 646817 w 1986150"/>
              <a:gd name="connsiteY5" fmla="*/ 1682670 h 1682670"/>
              <a:gd name="connsiteX6" fmla="*/ 637318 w 1986150"/>
              <a:gd name="connsiteY6" fmla="*/ 1678329 h 1682670"/>
              <a:gd name="connsiteX7" fmla="*/ 614168 w 1986150"/>
              <a:gd name="connsiteY7" fmla="*/ 1655180 h 1682670"/>
              <a:gd name="connsiteX8" fmla="*/ 579444 w 1986150"/>
              <a:gd name="connsiteY8" fmla="*/ 1632031 h 1682670"/>
              <a:gd name="connsiteX9" fmla="*/ 544720 w 1986150"/>
              <a:gd name="connsiteY9" fmla="*/ 1620456 h 1682670"/>
              <a:gd name="connsiteX10" fmla="*/ 452123 w 1986150"/>
              <a:gd name="connsiteY10" fmla="*/ 1597307 h 1682670"/>
              <a:gd name="connsiteX11" fmla="*/ 371100 w 1986150"/>
              <a:gd name="connsiteY11" fmla="*/ 1562583 h 1682670"/>
              <a:gd name="connsiteX12" fmla="*/ 266928 w 1986150"/>
              <a:gd name="connsiteY12" fmla="*/ 1539433 h 1682670"/>
              <a:gd name="connsiteX13" fmla="*/ 232204 w 1986150"/>
              <a:gd name="connsiteY13" fmla="*/ 1516284 h 1682670"/>
              <a:gd name="connsiteX14" fmla="*/ 128032 w 1986150"/>
              <a:gd name="connsiteY14" fmla="*/ 1493135 h 1682670"/>
              <a:gd name="connsiteX15" fmla="*/ 58584 w 1986150"/>
              <a:gd name="connsiteY15" fmla="*/ 1446836 h 1682670"/>
              <a:gd name="connsiteX16" fmla="*/ 23860 w 1986150"/>
              <a:gd name="connsiteY16" fmla="*/ 1412112 h 1682670"/>
              <a:gd name="connsiteX17" fmla="*/ 12285 w 1986150"/>
              <a:gd name="connsiteY17" fmla="*/ 1377388 h 1682670"/>
              <a:gd name="connsiteX18" fmla="*/ 710 w 1986150"/>
              <a:gd name="connsiteY18" fmla="*/ 1203767 h 1682670"/>
              <a:gd name="connsiteX19" fmla="*/ 23860 w 1986150"/>
              <a:gd name="connsiteY19" fmla="*/ 1169043 h 1682670"/>
              <a:gd name="connsiteX20" fmla="*/ 162756 w 1986150"/>
              <a:gd name="connsiteY20" fmla="*/ 1145894 h 1682670"/>
              <a:gd name="connsiteX21" fmla="*/ 232204 w 1986150"/>
              <a:gd name="connsiteY21" fmla="*/ 1122745 h 1682670"/>
              <a:gd name="connsiteX22" fmla="*/ 278503 w 1986150"/>
              <a:gd name="connsiteY22" fmla="*/ 1111170 h 1682670"/>
              <a:gd name="connsiteX23" fmla="*/ 417399 w 1986150"/>
              <a:gd name="connsiteY23" fmla="*/ 1064871 h 1682670"/>
              <a:gd name="connsiteX24" fmla="*/ 521571 w 1986150"/>
              <a:gd name="connsiteY24" fmla="*/ 1053297 h 1682670"/>
              <a:gd name="connsiteX25" fmla="*/ 625743 w 1986150"/>
              <a:gd name="connsiteY25" fmla="*/ 1030147 h 1682670"/>
              <a:gd name="connsiteX26" fmla="*/ 672042 w 1986150"/>
              <a:gd name="connsiteY26" fmla="*/ 1018573 h 1682670"/>
              <a:gd name="connsiteX27" fmla="*/ 787789 w 1986150"/>
              <a:gd name="connsiteY27" fmla="*/ 983848 h 1682670"/>
              <a:gd name="connsiteX28" fmla="*/ 915110 w 1986150"/>
              <a:gd name="connsiteY28" fmla="*/ 925975 h 1682670"/>
              <a:gd name="connsiteX29" fmla="*/ 961409 w 1986150"/>
              <a:gd name="connsiteY29" fmla="*/ 891251 h 1682670"/>
              <a:gd name="connsiteX30" fmla="*/ 996133 w 1986150"/>
              <a:gd name="connsiteY30" fmla="*/ 787079 h 1682670"/>
              <a:gd name="connsiteX31" fmla="*/ 1030857 w 1986150"/>
              <a:gd name="connsiteY31" fmla="*/ 752355 h 1682670"/>
              <a:gd name="connsiteX32" fmla="*/ 1088730 w 1986150"/>
              <a:gd name="connsiteY32" fmla="*/ 694481 h 1682670"/>
              <a:gd name="connsiteX33" fmla="*/ 1181328 w 1986150"/>
              <a:gd name="connsiteY33" fmla="*/ 601884 h 1682670"/>
              <a:gd name="connsiteX34" fmla="*/ 1216052 w 1986150"/>
              <a:gd name="connsiteY34" fmla="*/ 520861 h 1682670"/>
              <a:gd name="connsiteX35" fmla="*/ 1239201 w 1986150"/>
              <a:gd name="connsiteY35" fmla="*/ 451413 h 1682670"/>
              <a:gd name="connsiteX36" fmla="*/ 1354948 w 1986150"/>
              <a:gd name="connsiteY36" fmla="*/ 381965 h 1682670"/>
              <a:gd name="connsiteX37" fmla="*/ 1412822 w 1986150"/>
              <a:gd name="connsiteY37" fmla="*/ 347241 h 1682670"/>
              <a:gd name="connsiteX38" fmla="*/ 1528568 w 1986150"/>
              <a:gd name="connsiteY38" fmla="*/ 243069 h 1682670"/>
              <a:gd name="connsiteX39" fmla="*/ 1563292 w 1986150"/>
              <a:gd name="connsiteY39" fmla="*/ 231494 h 1682670"/>
              <a:gd name="connsiteX40" fmla="*/ 1586442 w 1986150"/>
              <a:gd name="connsiteY40" fmla="*/ 208345 h 1682670"/>
              <a:gd name="connsiteX41" fmla="*/ 1667465 w 1986150"/>
              <a:gd name="connsiteY41" fmla="*/ 127322 h 1682670"/>
              <a:gd name="connsiteX42" fmla="*/ 1748487 w 1986150"/>
              <a:gd name="connsiteY42" fmla="*/ 46299 h 1682670"/>
              <a:gd name="connsiteX43" fmla="*/ 1794786 w 1986150"/>
              <a:gd name="connsiteY43" fmla="*/ 0 h 168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986150" h="1682670">
                <a:moveTo>
                  <a:pt x="1794786" y="0"/>
                </a:moveTo>
                <a:lnTo>
                  <a:pt x="1864234" y="23150"/>
                </a:lnTo>
                <a:cubicBezTo>
                  <a:pt x="1877482" y="27566"/>
                  <a:pt x="1920801" y="59326"/>
                  <a:pt x="1960850" y="90017"/>
                </a:cubicBezTo>
                <a:lnTo>
                  <a:pt x="1986150" y="109745"/>
                </a:lnTo>
                <a:lnTo>
                  <a:pt x="1986150" y="1682670"/>
                </a:lnTo>
                <a:lnTo>
                  <a:pt x="646817" y="1682670"/>
                </a:lnTo>
                <a:lnTo>
                  <a:pt x="637318" y="1678329"/>
                </a:lnTo>
                <a:cubicBezTo>
                  <a:pt x="627429" y="1673714"/>
                  <a:pt x="622690" y="1661997"/>
                  <a:pt x="614168" y="1655180"/>
                </a:cubicBezTo>
                <a:cubicBezTo>
                  <a:pt x="603305" y="1646490"/>
                  <a:pt x="591886" y="1638252"/>
                  <a:pt x="579444" y="1632031"/>
                </a:cubicBezTo>
                <a:cubicBezTo>
                  <a:pt x="568531" y="1626575"/>
                  <a:pt x="556491" y="1623666"/>
                  <a:pt x="544720" y="1620456"/>
                </a:cubicBezTo>
                <a:cubicBezTo>
                  <a:pt x="514025" y="1612085"/>
                  <a:pt x="482306" y="1607368"/>
                  <a:pt x="452123" y="1597307"/>
                </a:cubicBezTo>
                <a:cubicBezTo>
                  <a:pt x="352729" y="1564175"/>
                  <a:pt x="452020" y="1582813"/>
                  <a:pt x="371100" y="1562583"/>
                </a:cubicBezTo>
                <a:cubicBezTo>
                  <a:pt x="357916" y="1559287"/>
                  <a:pt x="283563" y="1546562"/>
                  <a:pt x="266928" y="1539433"/>
                </a:cubicBezTo>
                <a:cubicBezTo>
                  <a:pt x="254142" y="1533953"/>
                  <a:pt x="243779" y="1524000"/>
                  <a:pt x="232204" y="1516284"/>
                </a:cubicBezTo>
                <a:lnTo>
                  <a:pt x="128032" y="1493135"/>
                </a:lnTo>
                <a:cubicBezTo>
                  <a:pt x="100872" y="1487100"/>
                  <a:pt x="80545" y="1463917"/>
                  <a:pt x="58584" y="1446836"/>
                </a:cubicBezTo>
                <a:cubicBezTo>
                  <a:pt x="45663" y="1436786"/>
                  <a:pt x="32940" y="1425732"/>
                  <a:pt x="23860" y="1412112"/>
                </a:cubicBezTo>
                <a:cubicBezTo>
                  <a:pt x="17092" y="1401960"/>
                  <a:pt x="13632" y="1389514"/>
                  <a:pt x="12285" y="1377388"/>
                </a:cubicBezTo>
                <a:cubicBezTo>
                  <a:pt x="5880" y="1319741"/>
                  <a:pt x="-2507" y="1261680"/>
                  <a:pt x="710" y="1203767"/>
                </a:cubicBezTo>
                <a:cubicBezTo>
                  <a:pt x="1482" y="1189877"/>
                  <a:pt x="16143" y="1180618"/>
                  <a:pt x="23860" y="1169043"/>
                </a:cubicBezTo>
                <a:cubicBezTo>
                  <a:pt x="58648" y="1164074"/>
                  <a:pt x="125515" y="1156050"/>
                  <a:pt x="162756" y="1145894"/>
                </a:cubicBezTo>
                <a:cubicBezTo>
                  <a:pt x="186298" y="1139474"/>
                  <a:pt x="208832" y="1129757"/>
                  <a:pt x="232204" y="1122745"/>
                </a:cubicBezTo>
                <a:cubicBezTo>
                  <a:pt x="247441" y="1118174"/>
                  <a:pt x="263411" y="1116201"/>
                  <a:pt x="278503" y="1111170"/>
                </a:cubicBezTo>
                <a:cubicBezTo>
                  <a:pt x="439742" y="1057423"/>
                  <a:pt x="313183" y="1090926"/>
                  <a:pt x="417399" y="1064871"/>
                </a:cubicBezTo>
                <a:cubicBezTo>
                  <a:pt x="452123" y="1061013"/>
                  <a:pt x="487109" y="1059041"/>
                  <a:pt x="521571" y="1053297"/>
                </a:cubicBezTo>
                <a:cubicBezTo>
                  <a:pt x="556658" y="1047449"/>
                  <a:pt x="591083" y="1038145"/>
                  <a:pt x="625743" y="1030147"/>
                </a:cubicBezTo>
                <a:cubicBezTo>
                  <a:pt x="641244" y="1026570"/>
                  <a:pt x="656695" y="1022759"/>
                  <a:pt x="672042" y="1018573"/>
                </a:cubicBezTo>
                <a:cubicBezTo>
                  <a:pt x="704454" y="1009733"/>
                  <a:pt x="752629" y="996634"/>
                  <a:pt x="787789" y="983848"/>
                </a:cubicBezTo>
                <a:cubicBezTo>
                  <a:pt x="869986" y="953958"/>
                  <a:pt x="862843" y="963308"/>
                  <a:pt x="915110" y="925975"/>
                </a:cubicBezTo>
                <a:cubicBezTo>
                  <a:pt x="930808" y="914762"/>
                  <a:pt x="948854" y="905898"/>
                  <a:pt x="961409" y="891251"/>
                </a:cubicBezTo>
                <a:cubicBezTo>
                  <a:pt x="986410" y="862083"/>
                  <a:pt x="989093" y="822277"/>
                  <a:pt x="996133" y="787079"/>
                </a:cubicBezTo>
                <a:lnTo>
                  <a:pt x="1030857" y="752355"/>
                </a:lnTo>
                <a:lnTo>
                  <a:pt x="1088730" y="694481"/>
                </a:lnTo>
                <a:cubicBezTo>
                  <a:pt x="1119596" y="663615"/>
                  <a:pt x="1151965" y="634183"/>
                  <a:pt x="1181328" y="601884"/>
                </a:cubicBezTo>
                <a:cubicBezTo>
                  <a:pt x="1208891" y="571565"/>
                  <a:pt x="1206147" y="560481"/>
                  <a:pt x="1216052" y="520861"/>
                </a:cubicBezTo>
                <a:cubicBezTo>
                  <a:pt x="1221970" y="497188"/>
                  <a:pt x="1231485" y="474562"/>
                  <a:pt x="1239201" y="451413"/>
                </a:cubicBezTo>
                <a:cubicBezTo>
                  <a:pt x="1321936" y="410046"/>
                  <a:pt x="1252518" y="447148"/>
                  <a:pt x="1354948" y="381965"/>
                </a:cubicBezTo>
                <a:cubicBezTo>
                  <a:pt x="1373928" y="369887"/>
                  <a:pt x="1395255" y="361295"/>
                  <a:pt x="1412822" y="347241"/>
                </a:cubicBezTo>
                <a:cubicBezTo>
                  <a:pt x="1453354" y="314815"/>
                  <a:pt x="1489986" y="277793"/>
                  <a:pt x="1528568" y="243069"/>
                </a:cubicBezTo>
                <a:lnTo>
                  <a:pt x="1563292" y="231494"/>
                </a:lnTo>
                <a:cubicBezTo>
                  <a:pt x="1573645" y="228043"/>
                  <a:pt x="1578725" y="216061"/>
                  <a:pt x="1586442" y="208345"/>
                </a:cubicBezTo>
                <a:lnTo>
                  <a:pt x="1667465" y="127322"/>
                </a:lnTo>
                <a:cubicBezTo>
                  <a:pt x="1734930" y="104833"/>
                  <a:pt x="1680948" y="130723"/>
                  <a:pt x="1748487" y="46299"/>
                </a:cubicBezTo>
                <a:cubicBezTo>
                  <a:pt x="1762121" y="29256"/>
                  <a:pt x="1779353" y="15433"/>
                  <a:pt x="1794786" y="0"/>
                </a:cubicBezTo>
                <a:close/>
              </a:path>
            </a:pathLst>
          </a:cu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VN" sz="2400" b="1" dirty="0">
              <a:solidFill>
                <a:schemeClr val="bg1"/>
              </a:solidFill>
              <a:latin typeface="Snell Roundhand Black" panose="02000603080000090004" pitchFamily="2" charset="77"/>
            </a:endParaRPr>
          </a:p>
          <a:p>
            <a:pPr algn="ctr"/>
            <a:endParaRPr lang="en-VN" sz="2400" b="1" dirty="0">
              <a:solidFill>
                <a:schemeClr val="bg1"/>
              </a:solidFill>
              <a:latin typeface="Snell Roundhand Black" panose="02000603080000090004" pitchFamily="2" charset="77"/>
            </a:endParaRPr>
          </a:p>
          <a:p>
            <a:pPr algn="ctr"/>
            <a:r>
              <a:rPr lang="en-VN" sz="2400" b="1" dirty="0">
                <a:solidFill>
                  <a:schemeClr val="bg1"/>
                </a:solidFill>
                <a:latin typeface="Snell Roundhand Black" panose="02000603080000090004" pitchFamily="2" charset="77"/>
              </a:rPr>
              <a:t>    Trở về</a:t>
            </a:r>
          </a:p>
        </p:txBody>
      </p:sp>
    </p:spTree>
    <p:extLst>
      <p:ext uri="{BB962C8B-B14F-4D97-AF65-F5344CB8AC3E}">
        <p14:creationId xmlns:p14="http://schemas.microsoft.com/office/powerpoint/2010/main" val="3134790587"/>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14:bounceEnd="50000">
                                          <p:cBhvr additive="base">
                                            <p:cTn id="7" dur="500" fill="hold"/>
                                            <p:tgtEl>
                                              <p:spTgt spid="8194"/>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8194"/>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14:presetBounceEnd="5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50000">
                                          <p:cBhvr additive="base">
                                            <p:cTn id="11" dur="5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0-#ppt_w/2"/>
                                              </p:val>
                                            </p:tav>
                                            <p:tav tm="100000">
                                              <p:val>
                                                <p:strVal val="#ppt_x"/>
                                              </p:val>
                                            </p:tav>
                                          </p:tavLst>
                                        </p:anim>
                                        <p:anim calcmode="lin" valueType="num">
                                          <p:cBhvr additive="base">
                                            <p:cTn id="8" dur="500" fill="hold"/>
                                            <p:tgtEl>
                                              <p:spTgt spid="8194"/>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b="-7000"/>
          </a:stretch>
        </a:blipFill>
        <a:effectLst/>
      </p:bgPr>
    </p:bg>
    <p:spTree>
      <p:nvGrpSpPr>
        <p:cNvPr id="1" name=""/>
        <p:cNvGrpSpPr/>
        <p:nvPr/>
      </p:nvGrpSpPr>
      <p:grpSpPr>
        <a:xfrm>
          <a:off x="0" y="0"/>
          <a:ext cx="0" cy="0"/>
          <a:chOff x="0" y="0"/>
          <a:chExt cx="0" cy="0"/>
        </a:xfrm>
      </p:grpSpPr>
      <p:pic>
        <p:nvPicPr>
          <p:cNvPr id="10242" name="Picture 2" descr="James Watt (@JamesWattup) | Twitter">
            <a:extLst>
              <a:ext uri="{FF2B5EF4-FFF2-40B4-BE49-F238E27FC236}">
                <a16:creationId xmlns:a16="http://schemas.microsoft.com/office/drawing/2014/main" id="{D01AAB59-23D2-7140-97C8-2BFD68CF9A1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000" r="6500"/>
          <a:stretch/>
        </p:blipFill>
        <p:spPr bwMode="auto">
          <a:xfrm>
            <a:off x="381000" y="361950"/>
            <a:ext cx="2743200" cy="3144253"/>
          </a:xfrm>
          <a:prstGeom prst="roundRect">
            <a:avLst>
              <a:gd name="adj" fmla="val 24620"/>
            </a:avLst>
          </a:prstGeom>
          <a:noFill/>
          <a:ln w="57150">
            <a:solidFill>
              <a:srgbClr val="C00000"/>
            </a:solidFill>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B94283F4-744B-7745-AE2D-8D575A7FC46C}"/>
              </a:ext>
            </a:extLst>
          </p:cNvPr>
          <p:cNvPicPr>
            <a:picLocks noChangeAspect="1"/>
          </p:cNvPicPr>
          <p:nvPr/>
        </p:nvPicPr>
        <p:blipFill>
          <a:blip r:embed="rId4"/>
          <a:stretch>
            <a:fillRect/>
          </a:stretch>
        </p:blipFill>
        <p:spPr>
          <a:xfrm>
            <a:off x="4953000" y="3416300"/>
            <a:ext cx="3810000" cy="1727200"/>
          </a:xfrm>
          <a:prstGeom prst="rect">
            <a:avLst/>
          </a:prstGeom>
        </p:spPr>
      </p:pic>
      <p:sp>
        <p:nvSpPr>
          <p:cNvPr id="4" name="Rectangle 3">
            <a:extLst>
              <a:ext uri="{FF2B5EF4-FFF2-40B4-BE49-F238E27FC236}">
                <a16:creationId xmlns:a16="http://schemas.microsoft.com/office/drawing/2014/main" id="{0CF16B0C-D359-7C4A-8DAB-7484DA4E6C3E}"/>
              </a:ext>
            </a:extLst>
          </p:cNvPr>
          <p:cNvSpPr/>
          <p:nvPr/>
        </p:nvSpPr>
        <p:spPr>
          <a:xfrm>
            <a:off x="3285460" y="514350"/>
            <a:ext cx="5410200" cy="64633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James Watt (1736 – 1819) là nhà phát minh và là một kỹ sư người Scotland. </a:t>
            </a:r>
            <a:endParaRPr kumimoji="0" lang="en-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7" name="Rectangle 6">
            <a:extLst>
              <a:ext uri="{FF2B5EF4-FFF2-40B4-BE49-F238E27FC236}">
                <a16:creationId xmlns:a16="http://schemas.microsoft.com/office/drawing/2014/main" id="{A0383EF5-6B1E-F64C-815C-6D52BF963FBA}"/>
              </a:ext>
            </a:extLst>
          </p:cNvPr>
          <p:cNvSpPr/>
          <p:nvPr/>
        </p:nvSpPr>
        <p:spPr>
          <a:xfrm>
            <a:off x="779856" y="3550739"/>
            <a:ext cx="1779653" cy="1261884"/>
          </a:xfrm>
          <a:prstGeom prst="rect">
            <a:avLst/>
          </a:prstGeom>
        </p:spPr>
        <p:txBody>
          <a:bodyPr wrap="none">
            <a:sp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vi-VN" sz="2800" b="1" i="0" u="none" strike="noStrike" kern="0" cap="none" spc="0" normalizeH="0" baseline="0" noProof="0" dirty="0" err="1">
                <a:ln>
                  <a:noFill/>
                </a:ln>
                <a:solidFill>
                  <a:srgbClr val="FF3300"/>
                </a:solidFill>
                <a:effectLst/>
                <a:uLnTx/>
                <a:uFillTx/>
                <a:latin typeface="Times New Roman" panose="02020603050405020304" pitchFamily="18" charset="0"/>
                <a:cs typeface="Arial"/>
                <a:sym typeface="Arial"/>
              </a:rPr>
              <a:t>Giêm</a:t>
            </a:r>
            <a:r>
              <a:rPr kumimoji="0" lang="en-US" altLang="vi-VN" sz="28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rPr>
              <a:t> </a:t>
            </a:r>
            <a:r>
              <a:rPr kumimoji="0" lang="en-US" altLang="vi-VN" sz="2800" b="1" i="0" u="none" strike="noStrike" kern="0" cap="none" spc="0" normalizeH="0" baseline="0" noProof="0" dirty="0" err="1">
                <a:ln>
                  <a:noFill/>
                </a:ln>
                <a:solidFill>
                  <a:srgbClr val="FF3300"/>
                </a:solidFill>
                <a:effectLst/>
                <a:uLnTx/>
                <a:uFillTx/>
                <a:latin typeface="Times New Roman" panose="02020603050405020304" pitchFamily="18" charset="0"/>
                <a:cs typeface="Arial"/>
                <a:sym typeface="Arial"/>
              </a:rPr>
              <a:t>Oát</a:t>
            </a:r>
            <a:endParaRPr kumimoji="0" lang="en-US" altLang="vi-VN" sz="28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endParaRPr>
          </a:p>
          <a:p>
            <a:pPr algn="ctr">
              <a:spcBef>
                <a:spcPct val="0"/>
              </a:spcBef>
              <a:buClrTx/>
            </a:pPr>
            <a:r>
              <a:rPr lang="vi-VN" sz="2000" dirty="0"/>
              <a:t>(1736 – 1819)</a:t>
            </a:r>
            <a:endParaRPr lang="en-VN" sz="2000" dirty="0"/>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altLang="vi-VN" sz="2800" b="1" i="0" u="none" strike="noStrike" kern="0" cap="none" spc="0" normalizeH="0" baseline="0" noProof="0" dirty="0">
              <a:ln>
                <a:noFill/>
              </a:ln>
              <a:solidFill>
                <a:srgbClr val="FF3300"/>
              </a:solidFill>
              <a:effectLst/>
              <a:uLnTx/>
              <a:uFillTx/>
              <a:latin typeface="Times New Roman" panose="02020603050405020304" pitchFamily="18" charset="0"/>
              <a:cs typeface="Arial"/>
              <a:sym typeface="Arial"/>
            </a:endParaRPr>
          </a:p>
        </p:txBody>
      </p:sp>
      <p:sp>
        <p:nvSpPr>
          <p:cNvPr id="9" name="Rectangle 8">
            <a:extLst>
              <a:ext uri="{FF2B5EF4-FFF2-40B4-BE49-F238E27FC236}">
                <a16:creationId xmlns:a16="http://schemas.microsoft.com/office/drawing/2014/main" id="{C8CDF3CE-6013-924D-9E5B-D87FDF9786D4}"/>
              </a:ext>
            </a:extLst>
          </p:cNvPr>
          <p:cNvSpPr/>
          <p:nvPr/>
        </p:nvSpPr>
        <p:spPr>
          <a:xfrm>
            <a:off x="3285460" y="1194770"/>
            <a:ext cx="5103628" cy="120032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Năm 1763 - 1764, Watt xác định việc nghiên cứu nguyên lý và kết cấu của máy hơi nước là phương hướng chủ yếu của mình. Chính vì điều này mà Watt đã mất ăn mất ngủ.</a:t>
            </a:r>
            <a:endParaRPr kumimoji="0" lang="en-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10" name="Rectangle 9">
            <a:extLst>
              <a:ext uri="{FF2B5EF4-FFF2-40B4-BE49-F238E27FC236}">
                <a16:creationId xmlns:a16="http://schemas.microsoft.com/office/drawing/2014/main" id="{973A9212-D7ED-7E4A-8E7A-C7F4B4734FFA}"/>
              </a:ext>
            </a:extLst>
          </p:cNvPr>
          <p:cNvSpPr/>
          <p:nvPr/>
        </p:nvSpPr>
        <p:spPr>
          <a:xfrm>
            <a:off x="3285460" y="2611676"/>
            <a:ext cx="5103628" cy="92333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Năm 1782, ông cho ra đời chiếc máy hơi nước mới như ông đã suy nghĩ: Máy tiêu hao than ít, hiệu suất làm việc cao.</a:t>
            </a:r>
            <a:endParaRPr kumimoji="0" lang="en-VN" sz="1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232920451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additive="base">
                                        <p:cTn id="7" dur="500" fill="hold"/>
                                        <p:tgtEl>
                                          <p:spTgt spid="10242"/>
                                        </p:tgtEl>
                                        <p:attrNameLst>
                                          <p:attrName>ppt_x</p:attrName>
                                        </p:attrNameLst>
                                      </p:cBhvr>
                                      <p:tavLst>
                                        <p:tav tm="0">
                                          <p:val>
                                            <p:strVal val="#ppt_x"/>
                                          </p:val>
                                        </p:tav>
                                        <p:tav tm="100000">
                                          <p:val>
                                            <p:strVal val="#ppt_x"/>
                                          </p:val>
                                        </p:tav>
                                      </p:tavLst>
                                    </p:anim>
                                    <p:anim calcmode="lin" valueType="num">
                                      <p:cBhvr additive="base">
                                        <p:cTn id="8" dur="500" fill="hold"/>
                                        <p:tgtEl>
                                          <p:spTgt spid="10242"/>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0" presetClass="path" presetSubtype="0" repeatCount="indefinite" accel="50000" decel="50000" autoRev="1" fill="hold" nodeType="withEffect">
                                  <p:stCondLst>
                                    <p:cond delay="0"/>
                                  </p:stCondLst>
                                  <p:endCondLst>
                                    <p:cond evt="onNext" delay="0">
                                      <p:tgtEl>
                                        <p:sldTgt/>
                                      </p:tgtEl>
                                    </p:cond>
                                  </p:endCondLst>
                                  <p:childTnLst>
                                    <p:animMotion origin="layout" path="M 0.04167 -0.00617 L -0.28333 -0.00617 " pathEditMode="relative" rAng="0" ptsTypes="AA">
                                      <p:cBhvr>
                                        <p:cTn id="14" dur="2000" fill="hold"/>
                                        <p:tgtEl>
                                          <p:spTgt spid="3"/>
                                        </p:tgtEl>
                                        <p:attrNameLst>
                                          <p:attrName>ppt_x</p:attrName>
                                          <p:attrName>ppt_y</p:attrName>
                                        </p:attrNameLst>
                                      </p:cBhvr>
                                      <p:rCtr x="-16250" y="0"/>
                                    </p:animMotion>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8" dur="250" fill="hold"/>
                                        <p:tgtEl>
                                          <p:spTgt spid="4"/>
                                        </p:tgtEl>
                                        <p:attrNameLst>
                                          <p:attrName>ppt_y</p:attrName>
                                        </p:attrNameLst>
                                      </p:cBhvr>
                                      <p:tavLst>
                                        <p:tav tm="0">
                                          <p:val>
                                            <p:strVal val="#ppt_y"/>
                                          </p:val>
                                        </p:tav>
                                        <p:tav tm="100000">
                                          <p:val>
                                            <p:strVal val="#ppt_y"/>
                                          </p:val>
                                        </p:tav>
                                      </p:tavLst>
                                    </p:anim>
                                    <p:anim calcmode="lin" valueType="num">
                                      <p:cBhvr>
                                        <p:cTn id="19"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0"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250" tmFilter="0,0; .5, 1; 1, 1"/>
                                        <p:tgtEl>
                                          <p:spTgt spid="4"/>
                                        </p:tgtEl>
                                      </p:cBhvr>
                                    </p:animEffect>
                                  </p:childTnLst>
                                </p:cTn>
                              </p:par>
                            </p:childTnLst>
                          </p:cTn>
                        </p:par>
                        <p:par>
                          <p:cTn id="22" fill="hold">
                            <p:stCondLst>
                              <p:cond delay="40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calcmode="lin" valueType="num">
                                      <p:cBhvr>
                                        <p:cTn id="25"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6" dur="250" fill="hold"/>
                                        <p:tgtEl>
                                          <p:spTgt spid="9"/>
                                        </p:tgtEl>
                                        <p:attrNameLst>
                                          <p:attrName>ppt_y</p:attrName>
                                        </p:attrNameLst>
                                      </p:cBhvr>
                                      <p:tavLst>
                                        <p:tav tm="0">
                                          <p:val>
                                            <p:strVal val="#ppt_y"/>
                                          </p:val>
                                        </p:tav>
                                        <p:tav tm="100000">
                                          <p:val>
                                            <p:strVal val="#ppt_y"/>
                                          </p:val>
                                        </p:tav>
                                      </p:tavLst>
                                    </p:anim>
                                    <p:anim calcmode="lin" valueType="num">
                                      <p:cBhvr>
                                        <p:cTn id="27"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8"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9" dur="250" tmFilter="0,0; .5, 1; 1, 1"/>
                                        <p:tgtEl>
                                          <p:spTgt spid="9"/>
                                        </p:tgtEl>
                                      </p:cBhvr>
                                    </p:animEffect>
                                  </p:childTnLst>
                                </p:cTn>
                              </p:par>
                            </p:childTnLst>
                          </p:cTn>
                        </p:par>
                        <p:par>
                          <p:cTn id="30" fill="hold">
                            <p:stCondLst>
                              <p:cond delay="74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0"/>
                                        </p:tgtEl>
                                        <p:attrNameLst>
                                          <p:attrName>style.visibility</p:attrName>
                                        </p:attrNameLst>
                                      </p:cBhvr>
                                      <p:to>
                                        <p:strVal val="visible"/>
                                      </p:to>
                                    </p:set>
                                    <p:anim calcmode="lin" valueType="num">
                                      <p:cBhvr>
                                        <p:cTn id="33" dur="2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4" dur="250" fill="hold"/>
                                        <p:tgtEl>
                                          <p:spTgt spid="10"/>
                                        </p:tgtEl>
                                        <p:attrNameLst>
                                          <p:attrName>ppt_y</p:attrName>
                                        </p:attrNameLst>
                                      </p:cBhvr>
                                      <p:tavLst>
                                        <p:tav tm="0">
                                          <p:val>
                                            <p:strVal val="#ppt_y"/>
                                          </p:val>
                                        </p:tav>
                                        <p:tav tm="100000">
                                          <p:val>
                                            <p:strVal val="#ppt_y"/>
                                          </p:val>
                                        </p:tav>
                                      </p:tavLst>
                                    </p:anim>
                                    <p:anim calcmode="lin" valueType="num">
                                      <p:cBhvr>
                                        <p:cTn id="35" dur="2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6" dur="2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7" dur="25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6000" t="-11000" r="-6000" b="-7000"/>
          </a:stretch>
        </a:blipFill>
        <a:effectLst/>
      </p:bgPr>
    </p:bg>
    <p:spTree>
      <p:nvGrpSpPr>
        <p:cNvPr id="1" name=""/>
        <p:cNvGrpSpPr/>
        <p:nvPr/>
      </p:nvGrpSpPr>
      <p:grpSpPr>
        <a:xfrm>
          <a:off x="0" y="0"/>
          <a:ext cx="0" cy="0"/>
          <a:chOff x="0" y="0"/>
          <a:chExt cx="0" cy="0"/>
        </a:xfrm>
      </p:grpSpPr>
      <p:pic>
        <p:nvPicPr>
          <p:cNvPr id="11266" name="Picture 2">
            <a:extLst>
              <a:ext uri="{FF2B5EF4-FFF2-40B4-BE49-F238E27FC236}">
                <a16:creationId xmlns:a16="http://schemas.microsoft.com/office/drawing/2014/main" id="{382C7F05-B718-334C-B625-8424DA4486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64144"/>
            <a:ext cx="4114800" cy="5207643"/>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History 104 Lecture: Industrialization">
            <a:extLst>
              <a:ext uri="{FF2B5EF4-FFF2-40B4-BE49-F238E27FC236}">
                <a16:creationId xmlns:a16="http://schemas.microsoft.com/office/drawing/2014/main" id="{4B61FE46-5B56-E943-800C-2C97029810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5" y="-26766"/>
            <a:ext cx="4953000" cy="47625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D06E14E3-1AE6-1945-A6CE-F92ED2EE9C18}"/>
              </a:ext>
            </a:extLst>
          </p:cNvPr>
          <p:cNvSpPr/>
          <p:nvPr/>
        </p:nvSpPr>
        <p:spPr>
          <a:xfrm>
            <a:off x="10609" y="4735734"/>
            <a:ext cx="5018591" cy="461665"/>
          </a:xfrm>
          <a:prstGeom prst="rect">
            <a:avLst/>
          </a:prstGeom>
          <a:solidFill>
            <a:schemeClr val="tx2">
              <a:lumMod val="60000"/>
              <a:lumOff val="4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Nguyên lý hoạt động của máy hơi nước </a:t>
            </a:r>
            <a:endParaRPr kumimoji="0" lang="en-VN" sz="18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15878849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1268"/>
                                        </p:tgtEl>
                                        <p:attrNameLst>
                                          <p:attrName>style.visibility</p:attrName>
                                        </p:attrNameLst>
                                      </p:cBhvr>
                                      <p:to>
                                        <p:strVal val="visible"/>
                                      </p:to>
                                    </p:set>
                                    <p:anim calcmode="lin" valueType="num">
                                      <p:cBhvr additive="base">
                                        <p:cTn id="7" dur="500" fill="hold"/>
                                        <p:tgtEl>
                                          <p:spTgt spid="11268"/>
                                        </p:tgtEl>
                                        <p:attrNameLst>
                                          <p:attrName>ppt_x</p:attrName>
                                        </p:attrNameLst>
                                      </p:cBhvr>
                                      <p:tavLst>
                                        <p:tav tm="0">
                                          <p:val>
                                            <p:strVal val="#ppt_x"/>
                                          </p:val>
                                        </p:tav>
                                        <p:tav tm="100000">
                                          <p:val>
                                            <p:strVal val="#ppt_x"/>
                                          </p:val>
                                        </p:tav>
                                      </p:tavLst>
                                    </p:anim>
                                    <p:anim calcmode="lin" valueType="num">
                                      <p:cBhvr additive="base">
                                        <p:cTn id="8" dur="500" fill="hold"/>
                                        <p:tgtEl>
                                          <p:spTgt spid="11268"/>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266"/>
                                        </p:tgtEl>
                                        <p:attrNameLst>
                                          <p:attrName>style.visibility</p:attrName>
                                        </p:attrNameLst>
                                      </p:cBhvr>
                                      <p:to>
                                        <p:strVal val="visible"/>
                                      </p:to>
                                    </p:set>
                                    <p:anim calcmode="lin" valueType="num">
                                      <p:cBhvr additive="base">
                                        <p:cTn id="11" dur="500" fill="hold"/>
                                        <p:tgtEl>
                                          <p:spTgt spid="11266"/>
                                        </p:tgtEl>
                                        <p:attrNameLst>
                                          <p:attrName>ppt_x</p:attrName>
                                        </p:attrNameLst>
                                      </p:cBhvr>
                                      <p:tavLst>
                                        <p:tav tm="0">
                                          <p:val>
                                            <p:strVal val="#ppt_x"/>
                                          </p:val>
                                        </p:tav>
                                        <p:tav tm="100000">
                                          <p:val>
                                            <p:strVal val="#ppt_x"/>
                                          </p:val>
                                        </p:tav>
                                      </p:tavLst>
                                    </p:anim>
                                    <p:anim calcmode="lin" valueType="num">
                                      <p:cBhvr additive="base">
                                        <p:cTn id="12" dur="500" fill="hold"/>
                                        <p:tgtEl>
                                          <p:spTgt spid="1126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250" fill="hold"/>
                                        <p:tgtEl>
                                          <p:spTgt spid="2"/>
                                        </p:tgtEl>
                                        <p:attrNameLst>
                                          <p:attrName>ppt_x</p:attrName>
                                        </p:attrNameLst>
                                      </p:cBhvr>
                                      <p:tavLst>
                                        <p:tav tm="0">
                                          <p:val>
                                            <p:strVal val="0-#ppt_w/2"/>
                                          </p:val>
                                        </p:tav>
                                        <p:tav tm="100000">
                                          <p:val>
                                            <p:strVal val="#ppt_x"/>
                                          </p:val>
                                        </p:tav>
                                      </p:tavLst>
                                    </p:anim>
                                    <p:anim calcmode="lin" valueType="num">
                                      <p:cBhvr additive="base">
                                        <p:cTn id="17" dur="2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FE75B20-783D-B347-88C1-3B033F191619}"/>
              </a:ext>
            </a:extLst>
          </p:cNvPr>
          <p:cNvPicPr>
            <a:picLocks noChangeAspect="1"/>
          </p:cNvPicPr>
          <p:nvPr/>
        </p:nvPicPr>
        <p:blipFill>
          <a:blip r:embed="rId2"/>
          <a:stretch>
            <a:fillRect/>
          </a:stretch>
        </p:blipFill>
        <p:spPr>
          <a:xfrm>
            <a:off x="685800" y="753310"/>
            <a:ext cx="2362200" cy="4436327"/>
          </a:xfrm>
          <a:prstGeom prst="rect">
            <a:avLst/>
          </a:prstGeom>
        </p:spPr>
      </p:pic>
      <p:pic>
        <p:nvPicPr>
          <p:cNvPr id="55298" name="Picture 2" descr="Vintage Train - Bon Voyage! Illustrator Tutorial #Illustrator #FlatDesign  #Flat #animation #d… | Train illustration, Illustrator tutorials, Motion  design animation">
            <a:extLst>
              <a:ext uri="{FF2B5EF4-FFF2-40B4-BE49-F238E27FC236}">
                <a16:creationId xmlns:a16="http://schemas.microsoft.com/office/drawing/2014/main" id="{07C59760-7C2D-DB4E-B23C-E0D835EDF7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2571750"/>
            <a:ext cx="5367867" cy="2262369"/>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50CEF4ED-760C-6849-8995-E5DA3BF0DDB0}"/>
              </a:ext>
            </a:extLst>
          </p:cNvPr>
          <p:cNvGrpSpPr/>
          <p:nvPr/>
        </p:nvGrpSpPr>
        <p:grpSpPr>
          <a:xfrm>
            <a:off x="3124200" y="590550"/>
            <a:ext cx="4876800" cy="1447800"/>
            <a:chOff x="3124200" y="590550"/>
            <a:chExt cx="4876800" cy="1447800"/>
          </a:xfrm>
        </p:grpSpPr>
        <p:sp>
          <p:nvSpPr>
            <p:cNvPr id="4" name="Rectangular Callout 3">
              <a:extLst>
                <a:ext uri="{FF2B5EF4-FFF2-40B4-BE49-F238E27FC236}">
                  <a16:creationId xmlns:a16="http://schemas.microsoft.com/office/drawing/2014/main" id="{485AB2F2-2D3C-CD44-B908-55501E847D68}"/>
                </a:ext>
              </a:extLst>
            </p:cNvPr>
            <p:cNvSpPr/>
            <p:nvPr/>
          </p:nvSpPr>
          <p:spPr>
            <a:xfrm>
              <a:off x="3124200" y="590550"/>
              <a:ext cx="4876800" cy="1447800"/>
            </a:xfrm>
            <a:prstGeom prst="wedgeRectCallout">
              <a:avLst>
                <a:gd name="adj1" fmla="val -51213"/>
                <a:gd name="adj2" fmla="val 96877"/>
              </a:avLst>
            </a:prstGeom>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5" name="Rectangle 4">
              <a:extLst>
                <a:ext uri="{FF2B5EF4-FFF2-40B4-BE49-F238E27FC236}">
                  <a16:creationId xmlns:a16="http://schemas.microsoft.com/office/drawing/2014/main" id="{2FF9CAC4-FEF8-064C-941B-6A6AB371FFC1}"/>
                </a:ext>
              </a:extLst>
            </p:cNvPr>
            <p:cNvSpPr/>
            <p:nvPr/>
          </p:nvSpPr>
          <p:spPr>
            <a:xfrm>
              <a:off x="3276600" y="714285"/>
              <a:ext cx="4572000" cy="1200329"/>
            </a:xfrm>
            <a:prstGeom prst="rect">
              <a:avLst/>
            </a:prstGeom>
          </p:spPr>
          <p:txBody>
            <a:bodyPr>
              <a:spAutoFit/>
            </a:bodyPr>
            <a:lstStyle/>
            <a:p>
              <a:pPr algn="ctr"/>
              <a:r>
                <a:rPr lang="vi-VN" sz="3600" dirty="0">
                  <a:latin typeface="+mj-lt"/>
                </a:rPr>
                <a:t>Việc phát minh ra máy hơi nước có ý nghĩa gì?</a:t>
              </a:r>
              <a:endParaRPr lang="en-VN" sz="3600" dirty="0">
                <a:latin typeface="+mj-lt"/>
              </a:endParaRPr>
            </a:p>
          </p:txBody>
        </p:sp>
      </p:grpSp>
    </p:spTree>
    <p:extLst>
      <p:ext uri="{BB962C8B-B14F-4D97-AF65-F5344CB8AC3E}">
        <p14:creationId xmlns:p14="http://schemas.microsoft.com/office/powerpoint/2010/main" val="263189449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750"/>
                                        <p:tgtEl>
                                          <p:spTgt spid="3"/>
                                        </p:tgtEl>
                                      </p:cBhvr>
                                    </p:animEffect>
                                  </p:childTnLst>
                                </p:cTn>
                              </p:par>
                            </p:childTnLst>
                          </p:cTn>
                        </p:par>
                        <p:par>
                          <p:cTn id="8" fill="hold">
                            <p:stCondLst>
                              <p:cond delay="750"/>
                            </p:stCondLst>
                            <p:childTnLst>
                              <p:par>
                                <p:cTn id="9" presetID="6"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circle(in)">
                                      <p:cBhvr>
                                        <p:cTn id="11"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ộc cách mạng công nghiệp lần thứ tư: Sự trỗi dậy của nền kinh tế tự">
            <a:extLst>
              <a:ext uri="{FF2B5EF4-FFF2-40B4-BE49-F238E27FC236}">
                <a16:creationId xmlns:a16="http://schemas.microsoft.com/office/drawing/2014/main" id="{C86EA01F-B065-8F48-8F34-A0DA626848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86294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heel(8)">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374CCA2-E865-244B-95F0-D707AEDC8087}"/>
              </a:ext>
            </a:extLst>
          </p:cNvPr>
          <p:cNvSpPr/>
          <p:nvPr/>
        </p:nvSpPr>
        <p:spPr>
          <a:xfrm>
            <a:off x="381000" y="1047750"/>
            <a:ext cx="8153400" cy="3903954"/>
          </a:xfrm>
          <a:prstGeom prst="rect">
            <a:avLst/>
          </a:prstGeom>
        </p:spPr>
        <p:txBody>
          <a:bodyPr wrap="square">
            <a:spAutoFit/>
          </a:bodyPr>
          <a:lstStyle/>
          <a:p>
            <a:pPr>
              <a:lnSpc>
                <a:spcPct val="150000"/>
              </a:lnSpc>
            </a:pPr>
            <a:r>
              <a:rPr lang="vi-VN" sz="2400" dirty="0">
                <a:latin typeface="Times New Roman" panose="02020603050405020304" pitchFamily="18" charset="0"/>
                <a:cs typeface="Times New Roman" panose="02020603050405020304" pitchFamily="18" charset="0"/>
              </a:rPr>
              <a:t>- Máy hơi nước đã tạo ra nguồn động lực mới, làm giảm sức lao động cơ bắp của con người.</a:t>
            </a:r>
          </a:p>
          <a:p>
            <a:pPr>
              <a:lnSpc>
                <a:spcPct val="150000"/>
              </a:lnSpc>
            </a:pPr>
            <a:r>
              <a:rPr lang="vi-VN" sz="2400" dirty="0">
                <a:latin typeface="Times New Roman" panose="02020603050405020304" pitchFamily="18" charset="0"/>
                <a:cs typeface="Times New Roman" panose="02020603050405020304" pitchFamily="18" charset="0"/>
              </a:rPr>
              <a:t>- Lao động bằng thủ công dần thay thế lao động bằng máy móc, khởi đầu quá trình công nghiệp hóa ở Anh và châu Âu.</a:t>
            </a:r>
          </a:p>
          <a:p>
            <a:pPr>
              <a:lnSpc>
                <a:spcPct val="150000"/>
              </a:lnSpc>
            </a:pPr>
            <a:r>
              <a:rPr lang="vi-VN" sz="2400" dirty="0">
                <a:latin typeface="Times New Roman" panose="02020603050405020304" pitchFamily="18" charset="0"/>
                <a:cs typeface="Times New Roman" panose="02020603050405020304" pitchFamily="18" charset="0"/>
              </a:rPr>
              <a:t>- Làm cho năng suất lao động tăng, thay đổi bộ mặt kinh tế Anh và châu Âu</a:t>
            </a:r>
          </a:p>
          <a:p>
            <a:pPr>
              <a:lnSpc>
                <a:spcPct val="150000"/>
              </a:lnSpc>
            </a:pPr>
            <a:r>
              <a:rPr lang="vi-VN" sz="2400" dirty="0">
                <a:latin typeface="Times New Roman" panose="02020603050405020304" pitchFamily="18" charset="0"/>
                <a:cs typeface="Times New Roman" panose="02020603050405020304" pitchFamily="18" charset="0"/>
              </a:rPr>
              <a:t>- Dẫn đến sự ra đời của các ngành công nghiệp mới.</a:t>
            </a:r>
          </a:p>
        </p:txBody>
      </p:sp>
      <p:sp>
        <p:nvSpPr>
          <p:cNvPr id="3" name="Rectangle 2">
            <a:extLst>
              <a:ext uri="{FF2B5EF4-FFF2-40B4-BE49-F238E27FC236}">
                <a16:creationId xmlns:a16="http://schemas.microsoft.com/office/drawing/2014/main" id="{5BCA79E0-BCAB-D949-9867-EF77835AC061}"/>
              </a:ext>
            </a:extLst>
          </p:cNvPr>
          <p:cNvSpPr/>
          <p:nvPr/>
        </p:nvSpPr>
        <p:spPr>
          <a:xfrm>
            <a:off x="2514600" y="41325"/>
            <a:ext cx="3103735" cy="1107996"/>
          </a:xfrm>
          <a:prstGeom prst="rect">
            <a:avLst/>
          </a:prstGeom>
          <a:noFill/>
        </p:spPr>
        <p:txBody>
          <a:bodyPr wrap="none" lIns="91440" tIns="45720" rIns="91440" bIns="45720">
            <a:spAutoFit/>
          </a:bodyPr>
          <a:lstStyle/>
          <a:p>
            <a:pPr algn="ctr"/>
            <a:r>
              <a:rPr lang="en-US" sz="6600" b="1" cap="none" spc="0" dirty="0" err="1">
                <a:ln w="0"/>
                <a:solidFill>
                  <a:srgbClr val="C00000"/>
                </a:solidFill>
                <a:effectLst>
                  <a:reflection blurRad="6350" stA="53000" endA="300" endPos="35500" dir="5400000" sy="-90000" algn="bl" rotWithShape="0"/>
                </a:effectLst>
                <a:latin typeface="SVN-Blenda Script" panose="02000804000000020003" pitchFamily="2" charset="0"/>
              </a:rPr>
              <a:t>Ý</a:t>
            </a:r>
            <a:r>
              <a:rPr lang="en-US" sz="6600" b="1" cap="none" spc="0" dirty="0">
                <a:ln w="0"/>
                <a:solidFill>
                  <a:srgbClr val="C00000"/>
                </a:solidFill>
                <a:effectLst>
                  <a:reflection blurRad="6350" stA="53000" endA="300" endPos="35500" dir="5400000" sy="-90000" algn="bl" rotWithShape="0"/>
                </a:effectLst>
                <a:latin typeface="SVN-Blenda Script" panose="02000804000000020003" pitchFamily="2" charset="0"/>
              </a:rPr>
              <a:t> </a:t>
            </a:r>
            <a:r>
              <a:rPr lang="en-US" sz="6600" b="1" cap="none" spc="0" dirty="0" err="1">
                <a:ln w="0"/>
                <a:solidFill>
                  <a:srgbClr val="C00000"/>
                </a:solidFill>
                <a:effectLst>
                  <a:reflection blurRad="6350" stA="53000" endA="300" endPos="35500" dir="5400000" sy="-90000" algn="bl" rotWithShape="0"/>
                </a:effectLst>
                <a:latin typeface="SVN-Blenda Script" panose="02000804000000020003" pitchFamily="2" charset="0"/>
              </a:rPr>
              <a:t>nghĩa</a:t>
            </a:r>
            <a:endParaRPr lang="en-US" sz="6600" b="1" cap="none" spc="0" dirty="0">
              <a:ln w="0"/>
              <a:solidFill>
                <a:srgbClr val="C00000"/>
              </a:solidFill>
              <a:effectLst>
                <a:reflection blurRad="6350" stA="53000" endA="300" endPos="35500" dir="5400000" sy="-90000" algn="bl" rotWithShape="0"/>
              </a:effectLst>
              <a:latin typeface="SVN-Blenda Script" panose="02000804000000020003" pitchFamily="2" charset="0"/>
            </a:endParaRPr>
          </a:p>
        </p:txBody>
      </p:sp>
      <p:sp>
        <p:nvSpPr>
          <p:cNvPr id="5" name="Freeform 4">
            <a:hlinkClick r:id="rId3" action="ppaction://hlinksldjump"/>
            <a:extLst>
              <a:ext uri="{FF2B5EF4-FFF2-40B4-BE49-F238E27FC236}">
                <a16:creationId xmlns:a16="http://schemas.microsoft.com/office/drawing/2014/main" id="{0731F133-430E-204A-A29B-3DCF7A03D5B7}"/>
              </a:ext>
            </a:extLst>
          </p:cNvPr>
          <p:cNvSpPr/>
          <p:nvPr/>
        </p:nvSpPr>
        <p:spPr>
          <a:xfrm>
            <a:off x="7467600" y="3867150"/>
            <a:ext cx="1676400" cy="1276350"/>
          </a:xfrm>
          <a:custGeom>
            <a:avLst/>
            <a:gdLst>
              <a:gd name="connsiteX0" fmla="*/ 1794786 w 1986150"/>
              <a:gd name="connsiteY0" fmla="*/ 0 h 1682670"/>
              <a:gd name="connsiteX1" fmla="*/ 1864234 w 1986150"/>
              <a:gd name="connsiteY1" fmla="*/ 23150 h 1682670"/>
              <a:gd name="connsiteX2" fmla="*/ 1960850 w 1986150"/>
              <a:gd name="connsiteY2" fmla="*/ 90017 h 1682670"/>
              <a:gd name="connsiteX3" fmla="*/ 1986150 w 1986150"/>
              <a:gd name="connsiteY3" fmla="*/ 109745 h 1682670"/>
              <a:gd name="connsiteX4" fmla="*/ 1986150 w 1986150"/>
              <a:gd name="connsiteY4" fmla="*/ 1682670 h 1682670"/>
              <a:gd name="connsiteX5" fmla="*/ 646817 w 1986150"/>
              <a:gd name="connsiteY5" fmla="*/ 1682670 h 1682670"/>
              <a:gd name="connsiteX6" fmla="*/ 637318 w 1986150"/>
              <a:gd name="connsiteY6" fmla="*/ 1678329 h 1682670"/>
              <a:gd name="connsiteX7" fmla="*/ 614168 w 1986150"/>
              <a:gd name="connsiteY7" fmla="*/ 1655180 h 1682670"/>
              <a:gd name="connsiteX8" fmla="*/ 579444 w 1986150"/>
              <a:gd name="connsiteY8" fmla="*/ 1632031 h 1682670"/>
              <a:gd name="connsiteX9" fmla="*/ 544720 w 1986150"/>
              <a:gd name="connsiteY9" fmla="*/ 1620456 h 1682670"/>
              <a:gd name="connsiteX10" fmla="*/ 452123 w 1986150"/>
              <a:gd name="connsiteY10" fmla="*/ 1597307 h 1682670"/>
              <a:gd name="connsiteX11" fmla="*/ 371100 w 1986150"/>
              <a:gd name="connsiteY11" fmla="*/ 1562583 h 1682670"/>
              <a:gd name="connsiteX12" fmla="*/ 266928 w 1986150"/>
              <a:gd name="connsiteY12" fmla="*/ 1539433 h 1682670"/>
              <a:gd name="connsiteX13" fmla="*/ 232204 w 1986150"/>
              <a:gd name="connsiteY13" fmla="*/ 1516284 h 1682670"/>
              <a:gd name="connsiteX14" fmla="*/ 128032 w 1986150"/>
              <a:gd name="connsiteY14" fmla="*/ 1493135 h 1682670"/>
              <a:gd name="connsiteX15" fmla="*/ 58584 w 1986150"/>
              <a:gd name="connsiteY15" fmla="*/ 1446836 h 1682670"/>
              <a:gd name="connsiteX16" fmla="*/ 23860 w 1986150"/>
              <a:gd name="connsiteY16" fmla="*/ 1412112 h 1682670"/>
              <a:gd name="connsiteX17" fmla="*/ 12285 w 1986150"/>
              <a:gd name="connsiteY17" fmla="*/ 1377388 h 1682670"/>
              <a:gd name="connsiteX18" fmla="*/ 710 w 1986150"/>
              <a:gd name="connsiteY18" fmla="*/ 1203767 h 1682670"/>
              <a:gd name="connsiteX19" fmla="*/ 23860 w 1986150"/>
              <a:gd name="connsiteY19" fmla="*/ 1169043 h 1682670"/>
              <a:gd name="connsiteX20" fmla="*/ 162756 w 1986150"/>
              <a:gd name="connsiteY20" fmla="*/ 1145894 h 1682670"/>
              <a:gd name="connsiteX21" fmla="*/ 232204 w 1986150"/>
              <a:gd name="connsiteY21" fmla="*/ 1122745 h 1682670"/>
              <a:gd name="connsiteX22" fmla="*/ 278503 w 1986150"/>
              <a:gd name="connsiteY22" fmla="*/ 1111170 h 1682670"/>
              <a:gd name="connsiteX23" fmla="*/ 417399 w 1986150"/>
              <a:gd name="connsiteY23" fmla="*/ 1064871 h 1682670"/>
              <a:gd name="connsiteX24" fmla="*/ 521571 w 1986150"/>
              <a:gd name="connsiteY24" fmla="*/ 1053297 h 1682670"/>
              <a:gd name="connsiteX25" fmla="*/ 625743 w 1986150"/>
              <a:gd name="connsiteY25" fmla="*/ 1030147 h 1682670"/>
              <a:gd name="connsiteX26" fmla="*/ 672042 w 1986150"/>
              <a:gd name="connsiteY26" fmla="*/ 1018573 h 1682670"/>
              <a:gd name="connsiteX27" fmla="*/ 787789 w 1986150"/>
              <a:gd name="connsiteY27" fmla="*/ 983848 h 1682670"/>
              <a:gd name="connsiteX28" fmla="*/ 915110 w 1986150"/>
              <a:gd name="connsiteY28" fmla="*/ 925975 h 1682670"/>
              <a:gd name="connsiteX29" fmla="*/ 961409 w 1986150"/>
              <a:gd name="connsiteY29" fmla="*/ 891251 h 1682670"/>
              <a:gd name="connsiteX30" fmla="*/ 996133 w 1986150"/>
              <a:gd name="connsiteY30" fmla="*/ 787079 h 1682670"/>
              <a:gd name="connsiteX31" fmla="*/ 1030857 w 1986150"/>
              <a:gd name="connsiteY31" fmla="*/ 752355 h 1682670"/>
              <a:gd name="connsiteX32" fmla="*/ 1088730 w 1986150"/>
              <a:gd name="connsiteY32" fmla="*/ 694481 h 1682670"/>
              <a:gd name="connsiteX33" fmla="*/ 1181328 w 1986150"/>
              <a:gd name="connsiteY33" fmla="*/ 601884 h 1682670"/>
              <a:gd name="connsiteX34" fmla="*/ 1216052 w 1986150"/>
              <a:gd name="connsiteY34" fmla="*/ 520861 h 1682670"/>
              <a:gd name="connsiteX35" fmla="*/ 1239201 w 1986150"/>
              <a:gd name="connsiteY35" fmla="*/ 451413 h 1682670"/>
              <a:gd name="connsiteX36" fmla="*/ 1354948 w 1986150"/>
              <a:gd name="connsiteY36" fmla="*/ 381965 h 1682670"/>
              <a:gd name="connsiteX37" fmla="*/ 1412822 w 1986150"/>
              <a:gd name="connsiteY37" fmla="*/ 347241 h 1682670"/>
              <a:gd name="connsiteX38" fmla="*/ 1528568 w 1986150"/>
              <a:gd name="connsiteY38" fmla="*/ 243069 h 1682670"/>
              <a:gd name="connsiteX39" fmla="*/ 1563292 w 1986150"/>
              <a:gd name="connsiteY39" fmla="*/ 231494 h 1682670"/>
              <a:gd name="connsiteX40" fmla="*/ 1586442 w 1986150"/>
              <a:gd name="connsiteY40" fmla="*/ 208345 h 1682670"/>
              <a:gd name="connsiteX41" fmla="*/ 1667465 w 1986150"/>
              <a:gd name="connsiteY41" fmla="*/ 127322 h 1682670"/>
              <a:gd name="connsiteX42" fmla="*/ 1748487 w 1986150"/>
              <a:gd name="connsiteY42" fmla="*/ 46299 h 1682670"/>
              <a:gd name="connsiteX43" fmla="*/ 1794786 w 1986150"/>
              <a:gd name="connsiteY43" fmla="*/ 0 h 168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986150" h="1682670">
                <a:moveTo>
                  <a:pt x="1794786" y="0"/>
                </a:moveTo>
                <a:lnTo>
                  <a:pt x="1864234" y="23150"/>
                </a:lnTo>
                <a:cubicBezTo>
                  <a:pt x="1877482" y="27566"/>
                  <a:pt x="1920801" y="59326"/>
                  <a:pt x="1960850" y="90017"/>
                </a:cubicBezTo>
                <a:lnTo>
                  <a:pt x="1986150" y="109745"/>
                </a:lnTo>
                <a:lnTo>
                  <a:pt x="1986150" y="1682670"/>
                </a:lnTo>
                <a:lnTo>
                  <a:pt x="646817" y="1682670"/>
                </a:lnTo>
                <a:lnTo>
                  <a:pt x="637318" y="1678329"/>
                </a:lnTo>
                <a:cubicBezTo>
                  <a:pt x="627429" y="1673714"/>
                  <a:pt x="622690" y="1661997"/>
                  <a:pt x="614168" y="1655180"/>
                </a:cubicBezTo>
                <a:cubicBezTo>
                  <a:pt x="603305" y="1646490"/>
                  <a:pt x="591886" y="1638252"/>
                  <a:pt x="579444" y="1632031"/>
                </a:cubicBezTo>
                <a:cubicBezTo>
                  <a:pt x="568531" y="1626575"/>
                  <a:pt x="556491" y="1623666"/>
                  <a:pt x="544720" y="1620456"/>
                </a:cubicBezTo>
                <a:cubicBezTo>
                  <a:pt x="514025" y="1612085"/>
                  <a:pt x="482306" y="1607368"/>
                  <a:pt x="452123" y="1597307"/>
                </a:cubicBezTo>
                <a:cubicBezTo>
                  <a:pt x="352729" y="1564175"/>
                  <a:pt x="452020" y="1582813"/>
                  <a:pt x="371100" y="1562583"/>
                </a:cubicBezTo>
                <a:cubicBezTo>
                  <a:pt x="357916" y="1559287"/>
                  <a:pt x="283563" y="1546562"/>
                  <a:pt x="266928" y="1539433"/>
                </a:cubicBezTo>
                <a:cubicBezTo>
                  <a:pt x="254142" y="1533953"/>
                  <a:pt x="243779" y="1524000"/>
                  <a:pt x="232204" y="1516284"/>
                </a:cubicBezTo>
                <a:lnTo>
                  <a:pt x="128032" y="1493135"/>
                </a:lnTo>
                <a:cubicBezTo>
                  <a:pt x="100872" y="1487100"/>
                  <a:pt x="80545" y="1463917"/>
                  <a:pt x="58584" y="1446836"/>
                </a:cubicBezTo>
                <a:cubicBezTo>
                  <a:pt x="45663" y="1436786"/>
                  <a:pt x="32940" y="1425732"/>
                  <a:pt x="23860" y="1412112"/>
                </a:cubicBezTo>
                <a:cubicBezTo>
                  <a:pt x="17092" y="1401960"/>
                  <a:pt x="13632" y="1389514"/>
                  <a:pt x="12285" y="1377388"/>
                </a:cubicBezTo>
                <a:cubicBezTo>
                  <a:pt x="5880" y="1319741"/>
                  <a:pt x="-2507" y="1261680"/>
                  <a:pt x="710" y="1203767"/>
                </a:cubicBezTo>
                <a:cubicBezTo>
                  <a:pt x="1482" y="1189877"/>
                  <a:pt x="16143" y="1180618"/>
                  <a:pt x="23860" y="1169043"/>
                </a:cubicBezTo>
                <a:cubicBezTo>
                  <a:pt x="58648" y="1164074"/>
                  <a:pt x="125515" y="1156050"/>
                  <a:pt x="162756" y="1145894"/>
                </a:cubicBezTo>
                <a:cubicBezTo>
                  <a:pt x="186298" y="1139474"/>
                  <a:pt x="208832" y="1129757"/>
                  <a:pt x="232204" y="1122745"/>
                </a:cubicBezTo>
                <a:cubicBezTo>
                  <a:pt x="247441" y="1118174"/>
                  <a:pt x="263411" y="1116201"/>
                  <a:pt x="278503" y="1111170"/>
                </a:cubicBezTo>
                <a:cubicBezTo>
                  <a:pt x="439742" y="1057423"/>
                  <a:pt x="313183" y="1090926"/>
                  <a:pt x="417399" y="1064871"/>
                </a:cubicBezTo>
                <a:cubicBezTo>
                  <a:pt x="452123" y="1061013"/>
                  <a:pt x="487109" y="1059041"/>
                  <a:pt x="521571" y="1053297"/>
                </a:cubicBezTo>
                <a:cubicBezTo>
                  <a:pt x="556658" y="1047449"/>
                  <a:pt x="591083" y="1038145"/>
                  <a:pt x="625743" y="1030147"/>
                </a:cubicBezTo>
                <a:cubicBezTo>
                  <a:pt x="641244" y="1026570"/>
                  <a:pt x="656695" y="1022759"/>
                  <a:pt x="672042" y="1018573"/>
                </a:cubicBezTo>
                <a:cubicBezTo>
                  <a:pt x="704454" y="1009733"/>
                  <a:pt x="752629" y="996634"/>
                  <a:pt x="787789" y="983848"/>
                </a:cubicBezTo>
                <a:cubicBezTo>
                  <a:pt x="869986" y="953958"/>
                  <a:pt x="862843" y="963308"/>
                  <a:pt x="915110" y="925975"/>
                </a:cubicBezTo>
                <a:cubicBezTo>
                  <a:pt x="930808" y="914762"/>
                  <a:pt x="948854" y="905898"/>
                  <a:pt x="961409" y="891251"/>
                </a:cubicBezTo>
                <a:cubicBezTo>
                  <a:pt x="986410" y="862083"/>
                  <a:pt x="989093" y="822277"/>
                  <a:pt x="996133" y="787079"/>
                </a:cubicBezTo>
                <a:lnTo>
                  <a:pt x="1030857" y="752355"/>
                </a:lnTo>
                <a:lnTo>
                  <a:pt x="1088730" y="694481"/>
                </a:lnTo>
                <a:cubicBezTo>
                  <a:pt x="1119596" y="663615"/>
                  <a:pt x="1151965" y="634183"/>
                  <a:pt x="1181328" y="601884"/>
                </a:cubicBezTo>
                <a:cubicBezTo>
                  <a:pt x="1208891" y="571565"/>
                  <a:pt x="1206147" y="560481"/>
                  <a:pt x="1216052" y="520861"/>
                </a:cubicBezTo>
                <a:cubicBezTo>
                  <a:pt x="1221970" y="497188"/>
                  <a:pt x="1231485" y="474562"/>
                  <a:pt x="1239201" y="451413"/>
                </a:cubicBezTo>
                <a:cubicBezTo>
                  <a:pt x="1321936" y="410046"/>
                  <a:pt x="1252518" y="447148"/>
                  <a:pt x="1354948" y="381965"/>
                </a:cubicBezTo>
                <a:cubicBezTo>
                  <a:pt x="1373928" y="369887"/>
                  <a:pt x="1395255" y="361295"/>
                  <a:pt x="1412822" y="347241"/>
                </a:cubicBezTo>
                <a:cubicBezTo>
                  <a:pt x="1453354" y="314815"/>
                  <a:pt x="1489986" y="277793"/>
                  <a:pt x="1528568" y="243069"/>
                </a:cubicBezTo>
                <a:lnTo>
                  <a:pt x="1563292" y="231494"/>
                </a:lnTo>
                <a:cubicBezTo>
                  <a:pt x="1573645" y="228043"/>
                  <a:pt x="1578725" y="216061"/>
                  <a:pt x="1586442" y="208345"/>
                </a:cubicBezTo>
                <a:lnTo>
                  <a:pt x="1667465" y="127322"/>
                </a:lnTo>
                <a:cubicBezTo>
                  <a:pt x="1734930" y="104833"/>
                  <a:pt x="1680948" y="130723"/>
                  <a:pt x="1748487" y="46299"/>
                </a:cubicBezTo>
                <a:cubicBezTo>
                  <a:pt x="1762121" y="29256"/>
                  <a:pt x="1779353" y="15433"/>
                  <a:pt x="1794786" y="0"/>
                </a:cubicBezTo>
                <a:close/>
              </a:path>
            </a:pathLst>
          </a:cu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VN" sz="2400" b="1" dirty="0">
              <a:solidFill>
                <a:schemeClr val="bg1"/>
              </a:solidFill>
              <a:latin typeface="Snell Roundhand Black" panose="02000603080000090004" pitchFamily="2" charset="77"/>
            </a:endParaRPr>
          </a:p>
          <a:p>
            <a:pPr algn="ctr"/>
            <a:endParaRPr lang="en-VN" sz="2400" b="1" dirty="0">
              <a:solidFill>
                <a:schemeClr val="bg1"/>
              </a:solidFill>
              <a:latin typeface="Snell Roundhand Black" panose="02000603080000090004" pitchFamily="2" charset="77"/>
            </a:endParaRPr>
          </a:p>
          <a:p>
            <a:pPr algn="ctr"/>
            <a:r>
              <a:rPr lang="en-VN" sz="2400" b="1" dirty="0">
                <a:solidFill>
                  <a:schemeClr val="bg1"/>
                </a:solidFill>
                <a:latin typeface="Snell Roundhand Black" panose="02000603080000090004" pitchFamily="2" charset="77"/>
              </a:rPr>
              <a:t>    Trở về</a:t>
            </a:r>
          </a:p>
        </p:txBody>
      </p:sp>
    </p:spTree>
    <p:extLst>
      <p:ext uri="{BB962C8B-B14F-4D97-AF65-F5344CB8AC3E}">
        <p14:creationId xmlns:p14="http://schemas.microsoft.com/office/powerpoint/2010/main" val="281525108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8)">
                                      <p:cBhvr>
                                        <p:cTn id="7" dur="7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4)">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75"/>
        <p:cNvGrpSpPr/>
        <p:nvPr/>
      </p:nvGrpSpPr>
      <p:grpSpPr>
        <a:xfrm>
          <a:off x="0" y="0"/>
          <a:ext cx="0" cy="0"/>
          <a:chOff x="0" y="0"/>
          <a:chExt cx="0" cy="0"/>
        </a:xfrm>
      </p:grpSpPr>
      <p:sp>
        <p:nvSpPr>
          <p:cNvPr id="1477" name="Google Shape;1477;p48"/>
          <p:cNvSpPr txBox="1">
            <a:spLocks noGrp="1"/>
          </p:cNvSpPr>
          <p:nvPr>
            <p:ph type="title"/>
          </p:nvPr>
        </p:nvSpPr>
        <p:spPr>
          <a:xfrm>
            <a:off x="1389579" y="193363"/>
            <a:ext cx="3411022" cy="1885050"/>
          </a:xfrm>
          <a:prstGeom prst="rect">
            <a:avLst/>
          </a:prstGeom>
        </p:spPr>
        <p:txBody>
          <a:bodyPr spcFirstLastPara="1" wrap="square" lIns="91425" tIns="91425" rIns="91425" bIns="91425" anchor="ctr" anchorCtr="0">
            <a:noAutofit/>
          </a:bodyPr>
          <a:lstStyle/>
          <a:p>
            <a:pPr lvl="0"/>
            <a:r>
              <a:rPr lang="vi-VN" dirty="0"/>
              <a:t>Cách mạng công nghiệp</a:t>
            </a:r>
          </a:p>
        </p:txBody>
      </p:sp>
      <p:sp>
        <p:nvSpPr>
          <p:cNvPr id="1478" name="Google Shape;1478;p48"/>
          <p:cNvSpPr txBox="1">
            <a:spLocks noGrp="1"/>
          </p:cNvSpPr>
          <p:nvPr>
            <p:ph type="title" idx="2"/>
          </p:nvPr>
        </p:nvSpPr>
        <p:spPr>
          <a:xfrm>
            <a:off x="633055" y="548240"/>
            <a:ext cx="1524000" cy="1168200"/>
          </a:xfrm>
          <a:prstGeom prst="rect">
            <a:avLst/>
          </a:prstGeom>
        </p:spPr>
        <p:txBody>
          <a:bodyPr spcFirstLastPara="1" wrap="square" lIns="91425" tIns="91425" rIns="91425" bIns="91425" anchor="b" anchorCtr="0">
            <a:noAutofit/>
          </a:bodyPr>
          <a:lstStyle/>
          <a:p>
            <a:pPr lvl="0"/>
            <a:r>
              <a:rPr lang="en" dirty="0"/>
              <a:t>I.</a:t>
            </a:r>
            <a:endParaRPr dirty="0"/>
          </a:p>
        </p:txBody>
      </p:sp>
      <p:cxnSp>
        <p:nvCxnSpPr>
          <p:cNvPr id="1503" name="Google Shape;1503;p48"/>
          <p:cNvCxnSpPr/>
          <p:nvPr/>
        </p:nvCxnSpPr>
        <p:spPr>
          <a:xfrm>
            <a:off x="1525180" y="1804495"/>
            <a:ext cx="2149200" cy="17700"/>
          </a:xfrm>
          <a:prstGeom prst="straightConnector1">
            <a:avLst/>
          </a:prstGeom>
          <a:noFill/>
          <a:ln w="19050" cap="flat" cmpd="sng">
            <a:solidFill>
              <a:schemeClr val="dk2"/>
            </a:solidFill>
            <a:prstDash val="dash"/>
            <a:round/>
            <a:headEnd type="none" w="med" len="med"/>
            <a:tailEnd type="stealth" w="med" len="med"/>
          </a:ln>
        </p:spPr>
      </p:cxnSp>
      <p:sp>
        <p:nvSpPr>
          <p:cNvPr id="29" name="Rectangle 28">
            <a:extLst>
              <a:ext uri="{FF2B5EF4-FFF2-40B4-BE49-F238E27FC236}">
                <a16:creationId xmlns:a16="http://schemas.microsoft.com/office/drawing/2014/main" id="{BC3E635E-D510-914F-84C3-59EF310572C2}"/>
              </a:ext>
            </a:extLst>
          </p:cNvPr>
          <p:cNvSpPr/>
          <p:nvPr/>
        </p:nvSpPr>
        <p:spPr>
          <a:xfrm>
            <a:off x="289685" y="1997790"/>
            <a:ext cx="5081840" cy="523220"/>
          </a:xfrm>
          <a:prstGeom prst="rect">
            <a:avLst/>
          </a:prstGeom>
        </p:spPr>
        <p:txBody>
          <a:bodyPr wrap="none">
            <a:spAutoFit/>
          </a:bodyPr>
          <a:lstStyle/>
          <a:p>
            <a:pPr algn="ctr">
              <a:spcBef>
                <a:spcPct val="0"/>
              </a:spcBef>
              <a:buClrTx/>
              <a:buFontTx/>
              <a:buNone/>
            </a:pPr>
            <a:r>
              <a:rPr lang="en-US" altLang="vi-VN" sz="2800" b="1" dirty="0">
                <a:solidFill>
                  <a:schemeClr val="bg2"/>
                </a:solidFill>
                <a:latin typeface="Snell Roundhand" panose="02000603080000090004" pitchFamily="2" charset="77"/>
              </a:rPr>
              <a:t>1. </a:t>
            </a:r>
            <a:r>
              <a:rPr lang="en-US" altLang="vi-VN" sz="2800" b="1" dirty="0" err="1">
                <a:solidFill>
                  <a:schemeClr val="bg2"/>
                </a:solidFill>
                <a:latin typeface="Snell Roundhand" panose="02000603080000090004" pitchFamily="2" charset="77"/>
              </a:rPr>
              <a:t>Cách</a:t>
            </a:r>
            <a:r>
              <a:rPr lang="en-US" altLang="vi-VN" sz="2800" b="1" dirty="0">
                <a:solidFill>
                  <a:schemeClr val="bg2"/>
                </a:solidFill>
                <a:latin typeface="Snell Roundhand" panose="02000603080000090004" pitchFamily="2" charset="77"/>
              </a:rPr>
              <a:t> </a:t>
            </a:r>
            <a:r>
              <a:rPr lang="en-US" altLang="vi-VN" sz="2800" b="1" dirty="0" err="1">
                <a:solidFill>
                  <a:schemeClr val="bg2"/>
                </a:solidFill>
                <a:latin typeface="Snell Roundhand" panose="02000603080000090004" pitchFamily="2" charset="77"/>
              </a:rPr>
              <a:t>mạng</a:t>
            </a:r>
            <a:r>
              <a:rPr lang="en-US" altLang="vi-VN" sz="2800" b="1" dirty="0">
                <a:solidFill>
                  <a:schemeClr val="bg2"/>
                </a:solidFill>
                <a:latin typeface="Snell Roundhand" panose="02000603080000090004" pitchFamily="2" charset="77"/>
              </a:rPr>
              <a:t> </a:t>
            </a:r>
            <a:r>
              <a:rPr lang="en-US" altLang="vi-VN" sz="2800" b="1" dirty="0" err="1">
                <a:solidFill>
                  <a:schemeClr val="bg2"/>
                </a:solidFill>
                <a:latin typeface="Snell Roundhand" panose="02000603080000090004" pitchFamily="2" charset="77"/>
              </a:rPr>
              <a:t>công</a:t>
            </a:r>
            <a:r>
              <a:rPr lang="en-US" altLang="vi-VN" sz="2800" b="1" dirty="0">
                <a:solidFill>
                  <a:schemeClr val="bg2"/>
                </a:solidFill>
                <a:latin typeface="Snell Roundhand" panose="02000603080000090004" pitchFamily="2" charset="77"/>
              </a:rPr>
              <a:t> </a:t>
            </a:r>
            <a:r>
              <a:rPr lang="en-US" altLang="vi-VN" sz="2800" b="1" dirty="0" err="1">
                <a:solidFill>
                  <a:schemeClr val="bg2"/>
                </a:solidFill>
                <a:latin typeface="Snell Roundhand" panose="02000603080000090004" pitchFamily="2" charset="77"/>
              </a:rPr>
              <a:t>nghiệp</a:t>
            </a:r>
            <a:r>
              <a:rPr lang="en-US" altLang="vi-VN" sz="2800" b="1" dirty="0">
                <a:solidFill>
                  <a:schemeClr val="bg2"/>
                </a:solidFill>
                <a:latin typeface="Snell Roundhand" panose="02000603080000090004" pitchFamily="2" charset="77"/>
              </a:rPr>
              <a:t> </a:t>
            </a:r>
            <a:r>
              <a:rPr lang="en-US" altLang="vi-VN" sz="2800" b="1" dirty="0" err="1">
                <a:solidFill>
                  <a:schemeClr val="bg2"/>
                </a:solidFill>
                <a:latin typeface="Snell Roundhand" panose="02000603080000090004" pitchFamily="2" charset="77"/>
              </a:rPr>
              <a:t>ở</a:t>
            </a:r>
            <a:r>
              <a:rPr lang="en-US" altLang="vi-VN" sz="2800" b="1" dirty="0">
                <a:solidFill>
                  <a:schemeClr val="bg2"/>
                </a:solidFill>
                <a:latin typeface="Snell Roundhand" panose="02000603080000090004" pitchFamily="2" charset="77"/>
              </a:rPr>
              <a:t> Anh</a:t>
            </a:r>
          </a:p>
        </p:txBody>
      </p:sp>
      <p:pic>
        <p:nvPicPr>
          <p:cNvPr id="30" name="Picture 29">
            <a:extLst>
              <a:ext uri="{FF2B5EF4-FFF2-40B4-BE49-F238E27FC236}">
                <a16:creationId xmlns:a16="http://schemas.microsoft.com/office/drawing/2014/main" id="{D7B10DB7-C2C3-2545-A570-FEA5FD093A2B}"/>
              </a:ext>
            </a:extLst>
          </p:cNvPr>
          <p:cNvPicPr>
            <a:picLocks noChangeAspect="1"/>
          </p:cNvPicPr>
          <p:nvPr/>
        </p:nvPicPr>
        <p:blipFill>
          <a:blip r:embed="rId3"/>
          <a:stretch>
            <a:fillRect/>
          </a:stretch>
        </p:blipFill>
        <p:spPr>
          <a:xfrm>
            <a:off x="1222286" y="2903144"/>
            <a:ext cx="3578313" cy="1622169"/>
          </a:xfrm>
          <a:prstGeom prst="rect">
            <a:avLst/>
          </a:prstGeom>
        </p:spPr>
      </p:pic>
      <p:pic>
        <p:nvPicPr>
          <p:cNvPr id="3" name="Picture 2">
            <a:extLst>
              <a:ext uri="{FF2B5EF4-FFF2-40B4-BE49-F238E27FC236}">
                <a16:creationId xmlns:a16="http://schemas.microsoft.com/office/drawing/2014/main" id="{F33EDB4C-552E-894A-9923-F7CE5DF9C78B}"/>
              </a:ext>
            </a:extLst>
          </p:cNvPr>
          <p:cNvPicPr>
            <a:picLocks noChangeAspect="1"/>
          </p:cNvPicPr>
          <p:nvPr/>
        </p:nvPicPr>
        <p:blipFill>
          <a:blip r:embed="rId4"/>
          <a:stretch>
            <a:fillRect/>
          </a:stretch>
        </p:blipFill>
        <p:spPr>
          <a:xfrm rot="1081128">
            <a:off x="5357200" y="451276"/>
            <a:ext cx="3578313" cy="4166105"/>
          </a:xfrm>
          <a:prstGeom prst="rect">
            <a:avLst/>
          </a:prstGeom>
        </p:spPr>
      </p:pic>
    </p:spTree>
    <p:extLst>
      <p:ext uri="{BB962C8B-B14F-4D97-AF65-F5344CB8AC3E}">
        <p14:creationId xmlns:p14="http://schemas.microsoft.com/office/powerpoint/2010/main" val="110591000"/>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childTnLst>
                                        <p:set>
                                          <p:cBhvr>
                                            <p:cTn id="6" dur="1" fill="hold">
                                              <p:stCondLst>
                                                <p:cond delay="0"/>
                                              </p:stCondLst>
                                            </p:cTn>
                                            <p:tgtEl>
                                              <p:spTgt spid="1478"/>
                                            </p:tgtEl>
                                            <p:attrNameLst>
                                              <p:attrName>style.visibility</p:attrName>
                                            </p:attrNameLst>
                                          </p:cBhvr>
                                          <p:to>
                                            <p:strVal val="visible"/>
                                          </p:to>
                                        </p:set>
                                        <p:anim calcmode="lin" valueType="num" p14:bounceEnd="50000">
                                          <p:cBhvr additive="base">
                                            <p:cTn id="7" dur="500" fill="hold"/>
                                            <p:tgtEl>
                                              <p:spTgt spid="1478"/>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478"/>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1477"/>
                                            </p:tgtEl>
                                            <p:attrNameLst>
                                              <p:attrName>style.visibility</p:attrName>
                                            </p:attrNameLst>
                                          </p:cBhvr>
                                          <p:to>
                                            <p:strVal val="visible"/>
                                          </p:to>
                                        </p:set>
                                        <p:anim calcmode="lin" valueType="num" p14:bounceEnd="50000">
                                          <p:cBhvr additive="base">
                                            <p:cTn id="11" dur="500" fill="hold"/>
                                            <p:tgtEl>
                                              <p:spTgt spid="1477"/>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47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1503"/>
                                            </p:tgtEl>
                                            <p:attrNameLst>
                                              <p:attrName>style.visibility</p:attrName>
                                            </p:attrNameLst>
                                          </p:cBhvr>
                                          <p:to>
                                            <p:strVal val="visible"/>
                                          </p:to>
                                        </p:set>
                                        <p:anim calcmode="lin" valueType="num" p14:bounceEnd="50000">
                                          <p:cBhvr additive="base">
                                            <p:cTn id="15" dur="500" fill="hold"/>
                                            <p:tgtEl>
                                              <p:spTgt spid="1503"/>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503"/>
                                            </p:tgtEl>
                                            <p:attrNameLst>
                                              <p:attrName>ppt_y</p:attrName>
                                            </p:attrNameLst>
                                          </p:cBhvr>
                                          <p:tavLst>
                                            <p:tav tm="0">
                                              <p:val>
                                                <p:strVal val="0-#ppt_h/2"/>
                                              </p:val>
                                            </p:tav>
                                            <p:tav tm="100000">
                                              <p:val>
                                                <p:strVal val="#ppt_y"/>
                                              </p:val>
                                            </p:tav>
                                          </p:tavLst>
                                        </p:anim>
                                      </p:childTnLst>
                                    </p:cTn>
                                  </p:par>
                                  <p:par>
                                    <p:cTn id="17" presetID="2" presetClass="entr" presetSubtype="8" fill="hold" grpId="1" nodeType="withEffect" p14:presetBounceEnd="50000">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14:bounceEnd="50000">
                                          <p:cBhvr additive="base">
                                            <p:cTn id="19" dur="500" fill="hold"/>
                                            <p:tgtEl>
                                              <p:spTgt spid="29"/>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29"/>
                                            </p:tgtEl>
                                            <p:attrNameLst>
                                              <p:attrName>ppt_y</p:attrName>
                                            </p:attrNameLst>
                                          </p:cBhvr>
                                          <p:tavLst>
                                            <p:tav tm="0">
                                              <p:val>
                                                <p:strVal val="#ppt_y"/>
                                              </p:val>
                                            </p:tav>
                                            <p:tav tm="100000">
                                              <p:val>
                                                <p:strVal val="#ppt_y"/>
                                              </p:val>
                                            </p:tav>
                                          </p:tavLst>
                                        </p:anim>
                                      </p:childTnLst>
                                    </p:cTn>
                                  </p:par>
                                  <p:par>
                                    <p:cTn id="21" presetID="2" presetClass="entr" presetSubtype="1" fill="hold" nodeType="withEffect" p14:presetBounceEnd="50000">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14:bounceEnd="50000">
                                          <p:cBhvr additive="base">
                                            <p:cTn id="23" dur="500" fill="hold"/>
                                            <p:tgtEl>
                                              <p:spTgt spid="30"/>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30"/>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14:presetBounceEnd="50000">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14:bounceEnd="50000">
                                          <p:cBhvr additive="base">
                                            <p:cTn id="27" dur="5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7" grpId="0"/>
          <p:bldP spid="1478" grpId="0"/>
          <p:bldP spid="29"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478"/>
                                            </p:tgtEl>
                                            <p:attrNameLst>
                                              <p:attrName>style.visibility</p:attrName>
                                            </p:attrNameLst>
                                          </p:cBhvr>
                                          <p:to>
                                            <p:strVal val="visible"/>
                                          </p:to>
                                        </p:set>
                                        <p:anim calcmode="lin" valueType="num">
                                          <p:cBhvr additive="base">
                                            <p:cTn id="7" dur="500" fill="hold"/>
                                            <p:tgtEl>
                                              <p:spTgt spid="1478"/>
                                            </p:tgtEl>
                                            <p:attrNameLst>
                                              <p:attrName>ppt_x</p:attrName>
                                            </p:attrNameLst>
                                          </p:cBhvr>
                                          <p:tavLst>
                                            <p:tav tm="0">
                                              <p:val>
                                                <p:strVal val="0-#ppt_w/2"/>
                                              </p:val>
                                            </p:tav>
                                            <p:tav tm="100000">
                                              <p:val>
                                                <p:strVal val="#ppt_x"/>
                                              </p:val>
                                            </p:tav>
                                          </p:tavLst>
                                        </p:anim>
                                        <p:anim calcmode="lin" valueType="num">
                                          <p:cBhvr additive="base">
                                            <p:cTn id="8" dur="500" fill="hold"/>
                                            <p:tgtEl>
                                              <p:spTgt spid="1478"/>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477"/>
                                            </p:tgtEl>
                                            <p:attrNameLst>
                                              <p:attrName>style.visibility</p:attrName>
                                            </p:attrNameLst>
                                          </p:cBhvr>
                                          <p:to>
                                            <p:strVal val="visible"/>
                                          </p:to>
                                        </p:set>
                                        <p:anim calcmode="lin" valueType="num">
                                          <p:cBhvr additive="base">
                                            <p:cTn id="11" dur="500" fill="hold"/>
                                            <p:tgtEl>
                                              <p:spTgt spid="1477"/>
                                            </p:tgtEl>
                                            <p:attrNameLst>
                                              <p:attrName>ppt_x</p:attrName>
                                            </p:attrNameLst>
                                          </p:cBhvr>
                                          <p:tavLst>
                                            <p:tav tm="0">
                                              <p:val>
                                                <p:strVal val="0-#ppt_w/2"/>
                                              </p:val>
                                            </p:tav>
                                            <p:tav tm="100000">
                                              <p:val>
                                                <p:strVal val="#ppt_x"/>
                                              </p:val>
                                            </p:tav>
                                          </p:tavLst>
                                        </p:anim>
                                        <p:anim calcmode="lin" valueType="num">
                                          <p:cBhvr additive="base">
                                            <p:cTn id="12" dur="500" fill="hold"/>
                                            <p:tgtEl>
                                              <p:spTgt spid="147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503"/>
                                            </p:tgtEl>
                                            <p:attrNameLst>
                                              <p:attrName>style.visibility</p:attrName>
                                            </p:attrNameLst>
                                          </p:cBhvr>
                                          <p:to>
                                            <p:strVal val="visible"/>
                                          </p:to>
                                        </p:set>
                                        <p:anim calcmode="lin" valueType="num">
                                          <p:cBhvr additive="base">
                                            <p:cTn id="15" dur="500" fill="hold"/>
                                            <p:tgtEl>
                                              <p:spTgt spid="1503"/>
                                            </p:tgtEl>
                                            <p:attrNameLst>
                                              <p:attrName>ppt_x</p:attrName>
                                            </p:attrNameLst>
                                          </p:cBhvr>
                                          <p:tavLst>
                                            <p:tav tm="0">
                                              <p:val>
                                                <p:strVal val="#ppt_x"/>
                                              </p:val>
                                            </p:tav>
                                            <p:tav tm="100000">
                                              <p:val>
                                                <p:strVal val="#ppt_x"/>
                                              </p:val>
                                            </p:tav>
                                          </p:tavLst>
                                        </p:anim>
                                        <p:anim calcmode="lin" valueType="num">
                                          <p:cBhvr additive="base">
                                            <p:cTn id="16" dur="500" fill="hold"/>
                                            <p:tgtEl>
                                              <p:spTgt spid="1503"/>
                                            </p:tgtEl>
                                            <p:attrNameLst>
                                              <p:attrName>ppt_y</p:attrName>
                                            </p:attrNameLst>
                                          </p:cBhvr>
                                          <p:tavLst>
                                            <p:tav tm="0">
                                              <p:val>
                                                <p:strVal val="0-#ppt_h/2"/>
                                              </p:val>
                                            </p:tav>
                                            <p:tav tm="100000">
                                              <p:val>
                                                <p:strVal val="#ppt_y"/>
                                              </p:val>
                                            </p:tav>
                                          </p:tavLst>
                                        </p:anim>
                                      </p:childTnLst>
                                    </p:cTn>
                                  </p:par>
                                  <p:par>
                                    <p:cTn id="17" presetID="2" presetClass="entr" presetSubtype="8" fill="hold" grpId="1"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0-#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1+#ppt_w/2"/>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7" grpId="0"/>
          <p:bldP spid="1478" grpId="0"/>
          <p:bldP spid="29"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57014"/>
            <a:lum/>
          </a:blip>
          <a:srcRect/>
          <a:stretch>
            <a:fillRect l="-2000" b="-14000"/>
          </a:stretch>
        </a:blipFill>
        <a:effectLst/>
      </p:bgPr>
    </p:bg>
    <p:spTree>
      <p:nvGrpSpPr>
        <p:cNvPr id="1" name="Shape 325"/>
        <p:cNvGrpSpPr/>
        <p:nvPr/>
      </p:nvGrpSpPr>
      <p:grpSpPr>
        <a:xfrm>
          <a:off x="0" y="0"/>
          <a:ext cx="0" cy="0"/>
          <a:chOff x="0" y="0"/>
          <a:chExt cx="0" cy="0"/>
        </a:xfrm>
      </p:grpSpPr>
      <p:grpSp>
        <p:nvGrpSpPr>
          <p:cNvPr id="6" name="Group 5">
            <a:extLst>
              <a:ext uri="{FF2B5EF4-FFF2-40B4-BE49-F238E27FC236}">
                <a16:creationId xmlns:a16="http://schemas.microsoft.com/office/drawing/2014/main" id="{36C4CE59-133C-9447-B08D-A9DB6DD8B438}"/>
              </a:ext>
            </a:extLst>
          </p:cNvPr>
          <p:cNvGrpSpPr/>
          <p:nvPr/>
        </p:nvGrpSpPr>
        <p:grpSpPr>
          <a:xfrm>
            <a:off x="4808156" y="1286816"/>
            <a:ext cx="2743200" cy="2088118"/>
            <a:chOff x="5486400" y="1080165"/>
            <a:chExt cx="2743200" cy="1643985"/>
          </a:xfrm>
        </p:grpSpPr>
        <p:sp>
          <p:nvSpPr>
            <p:cNvPr id="5" name="Oval Callout 4">
              <a:extLst>
                <a:ext uri="{FF2B5EF4-FFF2-40B4-BE49-F238E27FC236}">
                  <a16:creationId xmlns:a16="http://schemas.microsoft.com/office/drawing/2014/main" id="{E8FFDA29-5FE5-474F-B446-562F3582193A}"/>
                </a:ext>
              </a:extLst>
            </p:cNvPr>
            <p:cNvSpPr/>
            <p:nvPr/>
          </p:nvSpPr>
          <p:spPr>
            <a:xfrm>
              <a:off x="5486400" y="1080165"/>
              <a:ext cx="2743200" cy="1643985"/>
            </a:xfrm>
            <a:prstGeom prst="wedgeEllipseCallout">
              <a:avLst>
                <a:gd name="adj1" fmla="val 54475"/>
                <a:gd name="adj2" fmla="val 3952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4" name="Rectangle 3">
              <a:extLst>
                <a:ext uri="{FF2B5EF4-FFF2-40B4-BE49-F238E27FC236}">
                  <a16:creationId xmlns:a16="http://schemas.microsoft.com/office/drawing/2014/main" id="{5B8E6F61-63B4-4A4A-95E8-DD388664FA19}"/>
                </a:ext>
              </a:extLst>
            </p:cNvPr>
            <p:cNvSpPr/>
            <p:nvPr/>
          </p:nvSpPr>
          <p:spPr>
            <a:xfrm>
              <a:off x="5715000" y="1218313"/>
              <a:ext cx="2286000" cy="1235801"/>
            </a:xfrm>
            <a:prstGeom prst="rect">
              <a:avLst/>
            </a:prstGeom>
          </p:spPr>
          <p:txBody>
            <a:bodyPr wrap="square">
              <a:spAutoFit/>
            </a:bodyPr>
            <a:lstStyle/>
            <a:p>
              <a:pPr algn="ctr" eaLnBrk="1" hangingPunct="1">
                <a:spcBef>
                  <a:spcPct val="0"/>
                </a:spcBef>
                <a:buClrTx/>
                <a:buFontTx/>
                <a:buNone/>
              </a:pPr>
              <a:r>
                <a:rPr lang="en-US" altLang="vi-VN" sz="2400" b="1" dirty="0" err="1">
                  <a:solidFill>
                    <a:srgbClr val="7030A0"/>
                  </a:solidFill>
                  <a:latin typeface="Times New Roman" panose="02020603050405020304" pitchFamily="18" charset="0"/>
                </a:rPr>
                <a:t>Cách</a:t>
              </a:r>
              <a:r>
                <a:rPr lang="en-US" altLang="vi-VN" sz="2400" b="1" dirty="0">
                  <a:solidFill>
                    <a:srgbClr val="7030A0"/>
                  </a:solidFill>
                  <a:latin typeface="Times New Roman" panose="02020603050405020304" pitchFamily="18" charset="0"/>
                </a:rPr>
                <a:t> </a:t>
              </a:r>
              <a:r>
                <a:rPr lang="en-US" altLang="vi-VN" sz="2400" b="1" dirty="0" err="1">
                  <a:solidFill>
                    <a:srgbClr val="7030A0"/>
                  </a:solidFill>
                  <a:latin typeface="Times New Roman" panose="02020603050405020304" pitchFamily="18" charset="0"/>
                </a:rPr>
                <a:t>mạng</a:t>
              </a:r>
              <a:r>
                <a:rPr lang="en-US" altLang="vi-VN" sz="2400" b="1" dirty="0">
                  <a:solidFill>
                    <a:srgbClr val="7030A0"/>
                  </a:solidFill>
                  <a:latin typeface="Times New Roman" panose="02020603050405020304" pitchFamily="18" charset="0"/>
                </a:rPr>
                <a:t> </a:t>
              </a:r>
              <a:r>
                <a:rPr lang="en-US" altLang="vi-VN" sz="2400" b="1" dirty="0" err="1">
                  <a:solidFill>
                    <a:srgbClr val="7030A0"/>
                  </a:solidFill>
                  <a:latin typeface="Times New Roman" panose="02020603050405020304" pitchFamily="18" charset="0"/>
                </a:rPr>
                <a:t>công</a:t>
              </a:r>
              <a:r>
                <a:rPr lang="en-US" altLang="vi-VN" sz="2400" b="1" dirty="0">
                  <a:solidFill>
                    <a:srgbClr val="7030A0"/>
                  </a:solidFill>
                  <a:latin typeface="Times New Roman" panose="02020603050405020304" pitchFamily="18" charset="0"/>
                </a:rPr>
                <a:t> </a:t>
              </a:r>
              <a:r>
                <a:rPr lang="en-US" altLang="vi-VN" sz="2400" b="1" dirty="0" err="1">
                  <a:solidFill>
                    <a:srgbClr val="7030A0"/>
                  </a:solidFill>
                  <a:latin typeface="Times New Roman" panose="02020603050405020304" pitchFamily="18" charset="0"/>
                </a:rPr>
                <a:t>nghiệp</a:t>
              </a:r>
              <a:r>
                <a:rPr lang="en-US" altLang="vi-VN" sz="2400" b="1" dirty="0">
                  <a:solidFill>
                    <a:srgbClr val="7030A0"/>
                  </a:solidFill>
                  <a:latin typeface="Times New Roman" panose="02020603050405020304" pitchFamily="18" charset="0"/>
                </a:rPr>
                <a:t>  </a:t>
              </a:r>
              <a:r>
                <a:rPr lang="en-US" altLang="vi-VN" sz="2400" b="1" dirty="0" err="1">
                  <a:solidFill>
                    <a:srgbClr val="7030A0"/>
                  </a:solidFill>
                  <a:latin typeface="Times New Roman" panose="02020603050405020304" pitchFamily="18" charset="0"/>
                </a:rPr>
                <a:t>ở</a:t>
              </a:r>
              <a:r>
                <a:rPr lang="en-US" altLang="vi-VN" sz="2400" b="1" dirty="0">
                  <a:solidFill>
                    <a:srgbClr val="7030A0"/>
                  </a:solidFill>
                  <a:latin typeface="Times New Roman" panose="02020603050405020304" pitchFamily="18" charset="0"/>
                </a:rPr>
                <a:t> </a:t>
              </a:r>
            </a:p>
            <a:p>
              <a:pPr algn="ctr" eaLnBrk="1" hangingPunct="1">
                <a:spcBef>
                  <a:spcPct val="0"/>
                </a:spcBef>
                <a:buClrTx/>
                <a:buFontTx/>
                <a:buNone/>
              </a:pPr>
              <a:r>
                <a:rPr lang="en-US" altLang="vi-VN" sz="2400" b="1" dirty="0">
                  <a:solidFill>
                    <a:srgbClr val="7030A0"/>
                  </a:solidFill>
                  <a:latin typeface="Times New Roman" panose="02020603050405020304" pitchFamily="18" charset="0"/>
                </a:rPr>
                <a:t>Anh </a:t>
              </a:r>
              <a:r>
                <a:rPr lang="en-US" altLang="vi-VN" sz="2400" b="1" dirty="0" err="1">
                  <a:solidFill>
                    <a:srgbClr val="7030A0"/>
                  </a:solidFill>
                  <a:latin typeface="Times New Roman" panose="02020603050405020304" pitchFamily="18" charset="0"/>
                </a:rPr>
                <a:t>diễn</a:t>
              </a:r>
              <a:r>
                <a:rPr lang="en-US" altLang="vi-VN" sz="2400" b="1" dirty="0">
                  <a:solidFill>
                    <a:srgbClr val="7030A0"/>
                  </a:solidFill>
                  <a:latin typeface="Times New Roman" panose="02020603050405020304" pitchFamily="18" charset="0"/>
                </a:rPr>
                <a:t> ra </a:t>
              </a:r>
              <a:r>
                <a:rPr lang="en-US" altLang="vi-VN" sz="2400" b="1" dirty="0" err="1">
                  <a:solidFill>
                    <a:srgbClr val="7030A0"/>
                  </a:solidFill>
                  <a:latin typeface="Times New Roman" panose="02020603050405020304" pitchFamily="18" charset="0"/>
                </a:rPr>
                <a:t>vào</a:t>
              </a:r>
              <a:r>
                <a:rPr lang="en-US" altLang="vi-VN" sz="2400" b="1" dirty="0">
                  <a:solidFill>
                    <a:srgbClr val="7030A0"/>
                  </a:solidFill>
                  <a:latin typeface="Times New Roman" panose="02020603050405020304" pitchFamily="18" charset="0"/>
                </a:rPr>
                <a:t> </a:t>
              </a:r>
              <a:r>
                <a:rPr lang="en-US" altLang="vi-VN" sz="2400" b="1" dirty="0" err="1">
                  <a:solidFill>
                    <a:srgbClr val="7030A0"/>
                  </a:solidFill>
                  <a:latin typeface="Times New Roman" panose="02020603050405020304" pitchFamily="18" charset="0"/>
                </a:rPr>
                <a:t>thời</a:t>
              </a:r>
              <a:r>
                <a:rPr lang="en-US" altLang="vi-VN" sz="2400" b="1" dirty="0">
                  <a:solidFill>
                    <a:srgbClr val="7030A0"/>
                  </a:solidFill>
                  <a:latin typeface="Times New Roman" panose="02020603050405020304" pitchFamily="18" charset="0"/>
                </a:rPr>
                <a:t> </a:t>
              </a:r>
              <a:r>
                <a:rPr lang="en-US" altLang="vi-VN" sz="2400" b="1" dirty="0" err="1">
                  <a:solidFill>
                    <a:srgbClr val="7030A0"/>
                  </a:solidFill>
                  <a:latin typeface="Times New Roman" panose="02020603050405020304" pitchFamily="18" charset="0"/>
                </a:rPr>
                <a:t>gian</a:t>
              </a:r>
              <a:r>
                <a:rPr lang="en-US" altLang="vi-VN" sz="2400" b="1" dirty="0">
                  <a:solidFill>
                    <a:srgbClr val="7030A0"/>
                  </a:solidFill>
                  <a:latin typeface="Times New Roman" panose="02020603050405020304" pitchFamily="18" charset="0"/>
                </a:rPr>
                <a:t>  </a:t>
              </a:r>
              <a:r>
                <a:rPr lang="en-US" altLang="vi-VN" sz="2400" b="1" dirty="0" err="1">
                  <a:solidFill>
                    <a:srgbClr val="7030A0"/>
                  </a:solidFill>
                  <a:latin typeface="Times New Roman" panose="02020603050405020304" pitchFamily="18" charset="0"/>
                </a:rPr>
                <a:t>nào</a:t>
              </a:r>
              <a:r>
                <a:rPr lang="en-US" altLang="vi-VN" sz="2400" b="1" dirty="0">
                  <a:solidFill>
                    <a:srgbClr val="7030A0"/>
                  </a:solidFill>
                  <a:latin typeface="Times New Roman" panose="02020603050405020304" pitchFamily="18" charset="0"/>
                </a:rPr>
                <a:t> ? </a:t>
              </a:r>
            </a:p>
          </p:txBody>
        </p:sp>
      </p:grpSp>
      <p:pic>
        <p:nvPicPr>
          <p:cNvPr id="8" name="Picture 7">
            <a:extLst>
              <a:ext uri="{FF2B5EF4-FFF2-40B4-BE49-F238E27FC236}">
                <a16:creationId xmlns:a16="http://schemas.microsoft.com/office/drawing/2014/main" id="{6D549AA0-EAE5-114D-A70B-10F0855A1B88}"/>
              </a:ext>
            </a:extLst>
          </p:cNvPr>
          <p:cNvPicPr>
            <a:picLocks noChangeAspect="1"/>
          </p:cNvPicPr>
          <p:nvPr/>
        </p:nvPicPr>
        <p:blipFill>
          <a:blip r:embed="rId4"/>
          <a:stretch>
            <a:fillRect/>
          </a:stretch>
        </p:blipFill>
        <p:spPr>
          <a:xfrm>
            <a:off x="7243423" y="1961660"/>
            <a:ext cx="2571750" cy="3174332"/>
          </a:xfrm>
          <a:prstGeom prst="rect">
            <a:avLst/>
          </a:prstGeom>
        </p:spPr>
      </p:pic>
      <p:sp>
        <p:nvSpPr>
          <p:cNvPr id="47" name="Rectangle 6">
            <a:extLst>
              <a:ext uri="{FF2B5EF4-FFF2-40B4-BE49-F238E27FC236}">
                <a16:creationId xmlns:a16="http://schemas.microsoft.com/office/drawing/2014/main" id="{E9CD6664-EA85-3A4D-9F30-3EF2126473AF}"/>
              </a:ext>
            </a:extLst>
          </p:cNvPr>
          <p:cNvSpPr>
            <a:spLocks noChangeArrowheads="1"/>
          </p:cNvSpPr>
          <p:nvPr/>
        </p:nvSpPr>
        <p:spPr bwMode="auto">
          <a:xfrm>
            <a:off x="32084" y="4290217"/>
            <a:ext cx="3810000" cy="838200"/>
          </a:xfrm>
          <a:prstGeom prst="rect">
            <a:avLst/>
          </a:prstGeom>
          <a:solidFill>
            <a:schemeClr val="accent5">
              <a:lumMod val="20000"/>
              <a:lumOff val="80000"/>
            </a:schemeClr>
          </a:solidFill>
          <a:ln>
            <a:solidFill>
              <a:schemeClr val="bg2"/>
            </a:solidFill>
          </a:ln>
          <a:effec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Char char="-"/>
            </a:pPr>
            <a:r>
              <a:rPr lang="en-US" altLang="vi-VN" sz="2400" b="1" dirty="0">
                <a:solidFill>
                  <a:srgbClr val="000099"/>
                </a:solidFill>
                <a:latin typeface="Times New Roman" panose="02020603050405020304" pitchFamily="18" charset="0"/>
              </a:rPr>
              <a:t> </a:t>
            </a:r>
            <a:r>
              <a:rPr lang="en-US" altLang="vi-VN" sz="2400" b="1" dirty="0" err="1">
                <a:solidFill>
                  <a:srgbClr val="000099"/>
                </a:solidFill>
                <a:latin typeface="Times New Roman" panose="02020603050405020304" pitchFamily="18" charset="0"/>
              </a:rPr>
              <a:t>Diễn</a:t>
            </a:r>
            <a:r>
              <a:rPr lang="en-US" altLang="vi-VN" sz="2400" b="1" dirty="0">
                <a:solidFill>
                  <a:srgbClr val="000099"/>
                </a:solidFill>
                <a:latin typeface="Times New Roman" panose="02020603050405020304" pitchFamily="18" charset="0"/>
              </a:rPr>
              <a:t> ra </a:t>
            </a:r>
            <a:r>
              <a:rPr lang="en-US" altLang="vi-VN" sz="2400" b="1" dirty="0" err="1">
                <a:solidFill>
                  <a:srgbClr val="000099"/>
                </a:solidFill>
                <a:latin typeface="Times New Roman" panose="02020603050405020304" pitchFamily="18" charset="0"/>
              </a:rPr>
              <a:t>tư</a:t>
            </a:r>
            <a:r>
              <a:rPr lang="en-US" altLang="vi-VN" sz="2400" b="1" dirty="0">
                <a:solidFill>
                  <a:srgbClr val="000099"/>
                </a:solidFill>
                <a:latin typeface="Times New Roman" panose="02020603050405020304" pitchFamily="18" charset="0"/>
              </a:rPr>
              <a:t>̀ </a:t>
            </a:r>
            <a:r>
              <a:rPr lang="en-US" altLang="vi-VN" sz="2400" b="1" dirty="0" err="1">
                <a:solidFill>
                  <a:srgbClr val="000099"/>
                </a:solidFill>
                <a:latin typeface="Times New Roman" panose="02020603050405020304" pitchFamily="18" charset="0"/>
              </a:rPr>
              <a:t>những</a:t>
            </a:r>
            <a:r>
              <a:rPr lang="en-US" altLang="vi-VN" sz="2400" b="1" dirty="0">
                <a:solidFill>
                  <a:srgbClr val="000099"/>
                </a:solidFill>
                <a:latin typeface="Times New Roman" panose="02020603050405020304" pitchFamily="18" charset="0"/>
              </a:rPr>
              <a:t> </a:t>
            </a:r>
            <a:r>
              <a:rPr lang="en-US" altLang="vi-VN" sz="2400" b="1" dirty="0" err="1">
                <a:solidFill>
                  <a:srgbClr val="000099"/>
                </a:solidFill>
                <a:latin typeface="Times New Roman" panose="02020603050405020304" pitchFamily="18" charset="0"/>
              </a:rPr>
              <a:t>năm</a:t>
            </a:r>
            <a:r>
              <a:rPr lang="en-US" altLang="vi-VN" sz="2400" b="1" dirty="0">
                <a:solidFill>
                  <a:srgbClr val="000099"/>
                </a:solidFill>
                <a:latin typeface="Times New Roman" panose="02020603050405020304" pitchFamily="18" charset="0"/>
              </a:rPr>
              <a:t> 60</a:t>
            </a:r>
          </a:p>
          <a:p>
            <a:pPr eaLnBrk="1" hangingPunct="1">
              <a:spcBef>
                <a:spcPct val="0"/>
              </a:spcBef>
              <a:buClrTx/>
              <a:buFontTx/>
              <a:buNone/>
            </a:pPr>
            <a:r>
              <a:rPr lang="en-US" altLang="vi-VN" sz="2400" b="1" dirty="0">
                <a:solidFill>
                  <a:srgbClr val="000099"/>
                </a:solidFill>
                <a:latin typeface="Times New Roman" panose="02020603050405020304" pitchFamily="18" charset="0"/>
              </a:rPr>
              <a:t>  </a:t>
            </a:r>
            <a:r>
              <a:rPr lang="en-US" altLang="vi-VN" sz="2400" b="1" dirty="0" err="1">
                <a:solidFill>
                  <a:srgbClr val="000099"/>
                </a:solidFill>
                <a:latin typeface="Times New Roman" panose="02020603050405020304" pitchFamily="18" charset="0"/>
              </a:rPr>
              <a:t>của</a:t>
            </a:r>
            <a:r>
              <a:rPr lang="en-US" altLang="vi-VN" sz="2400" b="1" dirty="0">
                <a:solidFill>
                  <a:srgbClr val="000099"/>
                </a:solidFill>
                <a:latin typeface="Times New Roman" panose="02020603050405020304" pitchFamily="18" charset="0"/>
              </a:rPr>
              <a:t> </a:t>
            </a:r>
            <a:r>
              <a:rPr lang="en-US" altLang="vi-VN" sz="2400" b="1" dirty="0" err="1">
                <a:solidFill>
                  <a:srgbClr val="000099"/>
                </a:solidFill>
                <a:latin typeface="Times New Roman" panose="02020603050405020304" pitchFamily="18" charset="0"/>
              </a:rPr>
              <a:t>thế</a:t>
            </a:r>
            <a:r>
              <a:rPr lang="en-US" altLang="vi-VN" sz="2400" b="1" dirty="0">
                <a:solidFill>
                  <a:srgbClr val="000099"/>
                </a:solidFill>
                <a:latin typeface="Times New Roman" panose="02020603050405020304" pitchFamily="18" charset="0"/>
              </a:rPr>
              <a:t> </a:t>
            </a:r>
            <a:r>
              <a:rPr lang="en-US" altLang="vi-VN" sz="2400" b="1" dirty="0" err="1">
                <a:solidFill>
                  <a:srgbClr val="000099"/>
                </a:solidFill>
                <a:latin typeface="Times New Roman" panose="02020603050405020304" pitchFamily="18" charset="0"/>
              </a:rPr>
              <a:t>kỷ</a:t>
            </a:r>
            <a:r>
              <a:rPr lang="en-US" altLang="vi-VN" sz="2400" b="1" dirty="0">
                <a:solidFill>
                  <a:srgbClr val="000099"/>
                </a:solidFill>
                <a:latin typeface="Times New Roman" panose="02020603050405020304" pitchFamily="18" charset="0"/>
              </a:rPr>
              <a:t> XVIII.</a:t>
            </a:r>
            <a:endParaRPr lang="en-US" altLang="vi-VN" sz="2400" dirty="0">
              <a:solidFill>
                <a:srgbClr val="000099"/>
              </a:solidFill>
              <a:latin typeface="Times New Roman" panose="02020603050405020304" pitchFamily="18" charset="0"/>
            </a:endParaRPr>
          </a:p>
        </p:txBody>
      </p:sp>
      <p:sp>
        <p:nvSpPr>
          <p:cNvPr id="9" name="Rectangle 8">
            <a:extLst>
              <a:ext uri="{FF2B5EF4-FFF2-40B4-BE49-F238E27FC236}">
                <a16:creationId xmlns:a16="http://schemas.microsoft.com/office/drawing/2014/main" id="{4CB06439-28E2-EC48-8034-6AEF23588294}"/>
              </a:ext>
            </a:extLst>
          </p:cNvPr>
          <p:cNvSpPr/>
          <p:nvPr/>
        </p:nvSpPr>
        <p:spPr>
          <a:xfrm>
            <a:off x="71470" y="-38864"/>
            <a:ext cx="8313627" cy="769441"/>
          </a:xfrm>
          <a:prstGeom prst="rect">
            <a:avLst/>
          </a:prstGeom>
          <a:solidFill>
            <a:srgbClr val="ECDDCB"/>
          </a:solidFill>
        </p:spPr>
        <p:txBody>
          <a:bodyPr wrap="square">
            <a:spAutoFit/>
          </a:bodyPr>
          <a:lstStyle/>
          <a:p>
            <a:pPr algn="ctr">
              <a:spcBef>
                <a:spcPct val="0"/>
              </a:spcBef>
              <a:buClrTx/>
              <a:buFontTx/>
              <a:buNone/>
            </a:pPr>
            <a:r>
              <a:rPr lang="en-US" altLang="vi-VN" sz="4400" b="1" dirty="0">
                <a:solidFill>
                  <a:srgbClr val="C00000"/>
                </a:solidFill>
                <a:latin typeface="Snell Roundhand" panose="02000603080000090004" pitchFamily="2" charset="77"/>
              </a:rPr>
              <a:t>1. </a:t>
            </a:r>
            <a:r>
              <a:rPr lang="en-US" altLang="vi-VN" sz="4400" b="1" dirty="0" err="1">
                <a:solidFill>
                  <a:srgbClr val="C00000"/>
                </a:solidFill>
                <a:latin typeface="Snell Roundhand" panose="02000603080000090004" pitchFamily="2" charset="77"/>
              </a:rPr>
              <a:t>Cách</a:t>
            </a:r>
            <a:r>
              <a:rPr lang="en-US" altLang="vi-VN" sz="4400" b="1" dirty="0">
                <a:solidFill>
                  <a:srgbClr val="C00000"/>
                </a:solidFill>
                <a:latin typeface="Snell Roundhand" panose="02000603080000090004" pitchFamily="2" charset="77"/>
              </a:rPr>
              <a:t> </a:t>
            </a:r>
            <a:r>
              <a:rPr lang="en-US" altLang="vi-VN" sz="4400" b="1" dirty="0" err="1">
                <a:solidFill>
                  <a:srgbClr val="C00000"/>
                </a:solidFill>
                <a:latin typeface="Snell Roundhand" panose="02000603080000090004" pitchFamily="2" charset="77"/>
              </a:rPr>
              <a:t>mạng</a:t>
            </a:r>
            <a:r>
              <a:rPr lang="en-US" altLang="vi-VN" sz="4400" b="1" dirty="0">
                <a:solidFill>
                  <a:srgbClr val="C00000"/>
                </a:solidFill>
                <a:latin typeface="Snell Roundhand" panose="02000603080000090004" pitchFamily="2" charset="77"/>
              </a:rPr>
              <a:t> </a:t>
            </a:r>
            <a:r>
              <a:rPr lang="en-US" altLang="vi-VN" sz="4400" b="1" dirty="0" err="1">
                <a:solidFill>
                  <a:srgbClr val="C00000"/>
                </a:solidFill>
                <a:latin typeface="Snell Roundhand" panose="02000603080000090004" pitchFamily="2" charset="77"/>
              </a:rPr>
              <a:t>công</a:t>
            </a:r>
            <a:r>
              <a:rPr lang="en-US" altLang="vi-VN" sz="4400" b="1" dirty="0">
                <a:solidFill>
                  <a:srgbClr val="C00000"/>
                </a:solidFill>
                <a:latin typeface="Snell Roundhand" panose="02000603080000090004" pitchFamily="2" charset="77"/>
              </a:rPr>
              <a:t> </a:t>
            </a:r>
            <a:r>
              <a:rPr lang="en-US" altLang="vi-VN" sz="4400" b="1" dirty="0" err="1">
                <a:solidFill>
                  <a:srgbClr val="C00000"/>
                </a:solidFill>
                <a:latin typeface="Snell Roundhand" panose="02000603080000090004" pitchFamily="2" charset="77"/>
              </a:rPr>
              <a:t>nghiệp</a:t>
            </a:r>
            <a:r>
              <a:rPr lang="en-US" altLang="vi-VN" sz="4400" b="1" dirty="0">
                <a:solidFill>
                  <a:srgbClr val="C00000"/>
                </a:solidFill>
                <a:latin typeface="Snell Roundhand" panose="02000603080000090004" pitchFamily="2" charset="77"/>
              </a:rPr>
              <a:t> </a:t>
            </a:r>
            <a:r>
              <a:rPr lang="en-US" altLang="vi-VN" sz="4400" b="1" dirty="0" err="1">
                <a:solidFill>
                  <a:srgbClr val="C00000"/>
                </a:solidFill>
                <a:latin typeface="Snell Roundhand" panose="02000603080000090004" pitchFamily="2" charset="77"/>
              </a:rPr>
              <a:t>ởAnh</a:t>
            </a:r>
            <a:endParaRPr lang="en-US" altLang="vi-VN" sz="4400" b="1" dirty="0">
              <a:solidFill>
                <a:srgbClr val="C00000"/>
              </a:solidFill>
              <a:latin typeface="Snell Roundhand" panose="02000603080000090004" pitchFamily="2" charset="77"/>
            </a:endParaRPr>
          </a:p>
        </p:txBody>
      </p:sp>
      <p:grpSp>
        <p:nvGrpSpPr>
          <p:cNvPr id="11" name="Group 10">
            <a:extLst>
              <a:ext uri="{FF2B5EF4-FFF2-40B4-BE49-F238E27FC236}">
                <a16:creationId xmlns:a16="http://schemas.microsoft.com/office/drawing/2014/main" id="{74FED9EC-3B8D-0741-A1C9-7C58F5744AA2}"/>
              </a:ext>
            </a:extLst>
          </p:cNvPr>
          <p:cNvGrpSpPr/>
          <p:nvPr/>
        </p:nvGrpSpPr>
        <p:grpSpPr>
          <a:xfrm>
            <a:off x="4079691" y="713997"/>
            <a:ext cx="3480099" cy="2806192"/>
            <a:chOff x="4335844" y="454137"/>
            <a:chExt cx="3480099" cy="2806192"/>
          </a:xfrm>
        </p:grpSpPr>
        <p:sp>
          <p:nvSpPr>
            <p:cNvPr id="51" name="Oval Callout 50">
              <a:extLst>
                <a:ext uri="{FF2B5EF4-FFF2-40B4-BE49-F238E27FC236}">
                  <a16:creationId xmlns:a16="http://schemas.microsoft.com/office/drawing/2014/main" id="{0C783707-4541-F243-AA12-50883BC3638D}"/>
                </a:ext>
              </a:extLst>
            </p:cNvPr>
            <p:cNvSpPr/>
            <p:nvPr/>
          </p:nvSpPr>
          <p:spPr>
            <a:xfrm>
              <a:off x="4335844" y="454137"/>
              <a:ext cx="3480099" cy="2806192"/>
            </a:xfrm>
            <a:prstGeom prst="wedgeEllipseCallout">
              <a:avLst>
                <a:gd name="adj1" fmla="val 51871"/>
                <a:gd name="adj2" fmla="val 3555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10" name="Rectangle 9">
              <a:extLst>
                <a:ext uri="{FF2B5EF4-FFF2-40B4-BE49-F238E27FC236}">
                  <a16:creationId xmlns:a16="http://schemas.microsoft.com/office/drawing/2014/main" id="{1A140466-7254-D64D-A1D2-3022B63EBC57}"/>
                </a:ext>
              </a:extLst>
            </p:cNvPr>
            <p:cNvSpPr/>
            <p:nvPr/>
          </p:nvSpPr>
          <p:spPr>
            <a:xfrm>
              <a:off x="4783860" y="998319"/>
              <a:ext cx="2604407" cy="1569660"/>
            </a:xfrm>
            <a:prstGeom prst="rect">
              <a:avLst/>
            </a:prstGeom>
          </p:spPr>
          <p:txBody>
            <a:bodyPr wrap="square">
              <a:spAutoFit/>
            </a:bodyPr>
            <a:lstStyle/>
            <a:p>
              <a:pPr algn="ctr" eaLnBrk="1" hangingPunct="1">
                <a:spcBef>
                  <a:spcPct val="0"/>
                </a:spcBef>
                <a:buClrTx/>
                <a:buFontTx/>
                <a:buNone/>
              </a:pPr>
              <a:r>
                <a:rPr lang="en-US" altLang="vi-VN" sz="2400" dirty="0" err="1">
                  <a:solidFill>
                    <a:srgbClr val="FF0000"/>
                  </a:solidFill>
                  <a:latin typeface="Times New Roman" panose="02020603050405020304" pitchFamily="18" charset="0"/>
                </a:rPr>
                <a:t>Những</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thành</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tựu</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đầu</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tiên</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của</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cách</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mạng</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công</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nghiệp</a:t>
              </a:r>
              <a:endParaRPr lang="en-US" altLang="vi-VN" sz="2400" dirty="0">
                <a:solidFill>
                  <a:srgbClr val="FF0000"/>
                </a:solidFill>
                <a:latin typeface="Times New Roman" panose="02020603050405020304" pitchFamily="18" charset="0"/>
              </a:endParaRPr>
            </a:p>
            <a:p>
              <a:pPr algn="ctr" eaLnBrk="1" hangingPunct="1">
                <a:spcBef>
                  <a:spcPct val="0"/>
                </a:spcBef>
                <a:buClrTx/>
                <a:buFontTx/>
                <a:buNone/>
              </a:pPr>
              <a:r>
                <a:rPr lang="en-US" altLang="vi-VN" sz="2400" dirty="0" err="1">
                  <a:solidFill>
                    <a:srgbClr val="FF0000"/>
                  </a:solidFill>
                  <a:latin typeface="Times New Roman" panose="02020603050405020304" pitchFamily="18" charset="0"/>
                </a:rPr>
                <a:t>là</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ở</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lĩnh</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vực</a:t>
              </a:r>
              <a:r>
                <a:rPr lang="en-US" altLang="vi-VN" sz="2400" dirty="0">
                  <a:solidFill>
                    <a:srgbClr val="FF0000"/>
                  </a:solidFill>
                  <a:latin typeface="Times New Roman" panose="02020603050405020304" pitchFamily="18" charset="0"/>
                </a:rPr>
                <a:t> </a:t>
              </a:r>
              <a:r>
                <a:rPr lang="en-US" altLang="vi-VN" sz="2400" dirty="0" err="1">
                  <a:solidFill>
                    <a:srgbClr val="FF0000"/>
                  </a:solidFill>
                  <a:latin typeface="Times New Roman" panose="02020603050405020304" pitchFamily="18" charset="0"/>
                </a:rPr>
                <a:t>nào</a:t>
              </a:r>
              <a:r>
                <a:rPr lang="en-US" altLang="vi-VN" sz="2400" dirty="0">
                  <a:solidFill>
                    <a:srgbClr val="FF0000"/>
                  </a:solidFill>
                  <a:latin typeface="Times New Roman" panose="02020603050405020304" pitchFamily="18" charset="0"/>
                </a:rPr>
                <a:t> ? </a:t>
              </a:r>
            </a:p>
          </p:txBody>
        </p:sp>
      </p:grpSp>
      <p:sp>
        <p:nvSpPr>
          <p:cNvPr id="54" name="Rectangle 37">
            <a:extLst>
              <a:ext uri="{FF2B5EF4-FFF2-40B4-BE49-F238E27FC236}">
                <a16:creationId xmlns:a16="http://schemas.microsoft.com/office/drawing/2014/main" id="{4BC29295-3349-C74B-8B11-EE7400E59802}"/>
              </a:ext>
            </a:extLst>
          </p:cNvPr>
          <p:cNvSpPr>
            <a:spLocks noChangeArrowheads="1"/>
          </p:cNvSpPr>
          <p:nvPr/>
        </p:nvSpPr>
        <p:spPr bwMode="auto">
          <a:xfrm>
            <a:off x="32084" y="3985417"/>
            <a:ext cx="3810000" cy="1143000"/>
          </a:xfrm>
          <a:prstGeom prst="rect">
            <a:avLst/>
          </a:prstGeom>
          <a:solidFill>
            <a:schemeClr val="tx2">
              <a:lumMod val="20000"/>
              <a:lumOff val="80000"/>
            </a:schemeClr>
          </a:solidFill>
          <a:ln>
            <a:solidFill>
              <a:schemeClr val="bg2"/>
            </a:solidFill>
          </a:ln>
          <a:effec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Char char="-"/>
            </a:pPr>
            <a:r>
              <a:rPr lang="en-US" altLang="vi-VN" sz="2400" b="1" dirty="0">
                <a:solidFill>
                  <a:srgbClr val="000099"/>
                </a:solidFill>
                <a:latin typeface="Times New Roman" panose="02020603050405020304" pitchFamily="18" charset="0"/>
              </a:rPr>
              <a:t> </a:t>
            </a:r>
            <a:r>
              <a:rPr lang="en-US" altLang="vi-VN" sz="2400" b="1" dirty="0" err="1">
                <a:solidFill>
                  <a:srgbClr val="000099"/>
                </a:solidFill>
                <a:latin typeface="Times New Roman" panose="02020603050405020304" pitchFamily="18" charset="0"/>
              </a:rPr>
              <a:t>Máy</a:t>
            </a:r>
            <a:r>
              <a:rPr lang="en-US" altLang="vi-VN" sz="2400" b="1" dirty="0">
                <a:solidFill>
                  <a:srgbClr val="000099"/>
                </a:solidFill>
                <a:latin typeface="Times New Roman" panose="02020603050405020304" pitchFamily="18" charset="0"/>
              </a:rPr>
              <a:t> </a:t>
            </a:r>
            <a:r>
              <a:rPr lang="en-US" altLang="vi-VN" sz="2400" b="1" dirty="0" err="1">
                <a:solidFill>
                  <a:srgbClr val="000099"/>
                </a:solidFill>
                <a:latin typeface="Times New Roman" panose="02020603050405020304" pitchFamily="18" charset="0"/>
              </a:rPr>
              <a:t>móc</a:t>
            </a:r>
            <a:r>
              <a:rPr lang="en-US" altLang="vi-VN" sz="2400" b="1" dirty="0">
                <a:solidFill>
                  <a:srgbClr val="000099"/>
                </a:solidFill>
                <a:latin typeface="Times New Roman" panose="02020603050405020304" pitchFamily="18" charset="0"/>
              </a:rPr>
              <a:t> </a:t>
            </a:r>
            <a:r>
              <a:rPr lang="en-US" altLang="vi-VN" sz="2400" b="1" dirty="0" err="1">
                <a:solidFill>
                  <a:srgbClr val="000099"/>
                </a:solidFill>
                <a:latin typeface="Times New Roman" panose="02020603050405020304" pitchFamily="18" charset="0"/>
              </a:rPr>
              <a:t>được</a:t>
            </a:r>
            <a:r>
              <a:rPr lang="en-US" altLang="vi-VN" sz="2400" b="1" dirty="0">
                <a:solidFill>
                  <a:srgbClr val="000099"/>
                </a:solidFill>
                <a:latin typeface="Times New Roman" panose="02020603050405020304" pitchFamily="18" charset="0"/>
              </a:rPr>
              <a:t> </a:t>
            </a:r>
            <a:r>
              <a:rPr lang="en-US" altLang="vi-VN" sz="2400" b="1" dirty="0" err="1">
                <a:solidFill>
                  <a:srgbClr val="000099"/>
                </a:solidFill>
                <a:latin typeface="Times New Roman" panose="02020603050405020304" pitchFamily="18" charset="0"/>
              </a:rPr>
              <a:t>phát</a:t>
            </a:r>
            <a:r>
              <a:rPr lang="en-US" altLang="vi-VN" sz="2400" b="1" dirty="0">
                <a:solidFill>
                  <a:srgbClr val="000099"/>
                </a:solidFill>
                <a:latin typeface="Times New Roman" panose="02020603050405020304" pitchFamily="18" charset="0"/>
              </a:rPr>
              <a:t> </a:t>
            </a:r>
            <a:r>
              <a:rPr lang="en-US" altLang="vi-VN" sz="2400" b="1" dirty="0" err="1">
                <a:solidFill>
                  <a:srgbClr val="000099"/>
                </a:solidFill>
                <a:latin typeface="Times New Roman" panose="02020603050405020304" pitchFamily="18" charset="0"/>
              </a:rPr>
              <a:t>minh</a:t>
            </a:r>
            <a:r>
              <a:rPr lang="en-US" altLang="vi-VN" sz="2400" b="1" dirty="0">
                <a:solidFill>
                  <a:srgbClr val="000099"/>
                </a:solidFill>
                <a:latin typeface="Times New Roman" panose="02020603050405020304" pitchFamily="18" charset="0"/>
              </a:rPr>
              <a:t> </a:t>
            </a:r>
          </a:p>
          <a:p>
            <a:pPr eaLnBrk="1" hangingPunct="1">
              <a:spcBef>
                <a:spcPct val="0"/>
              </a:spcBef>
              <a:buClrTx/>
              <a:buFontTx/>
              <a:buNone/>
            </a:pPr>
            <a:r>
              <a:rPr lang="en-US" altLang="vi-VN" sz="2400" b="1" dirty="0" err="1">
                <a:solidFill>
                  <a:srgbClr val="000099"/>
                </a:solidFill>
                <a:latin typeface="Times New Roman" panose="02020603050405020304" pitchFamily="18" charset="0"/>
              </a:rPr>
              <a:t>và</a:t>
            </a:r>
            <a:r>
              <a:rPr lang="en-US" altLang="vi-VN" sz="2400" b="1" dirty="0">
                <a:solidFill>
                  <a:srgbClr val="000099"/>
                </a:solidFill>
                <a:latin typeface="Times New Roman" panose="02020603050405020304" pitchFamily="18" charset="0"/>
              </a:rPr>
              <a:t> </a:t>
            </a:r>
            <a:r>
              <a:rPr lang="en-US" altLang="vi-VN" sz="2400" b="1" dirty="0" err="1">
                <a:solidFill>
                  <a:srgbClr val="000099"/>
                </a:solidFill>
                <a:latin typeface="Times New Roman" panose="02020603050405020304" pitchFamily="18" charset="0"/>
              </a:rPr>
              <a:t>sử</a:t>
            </a:r>
            <a:r>
              <a:rPr lang="en-US" altLang="vi-VN" sz="2400" b="1" dirty="0">
                <a:solidFill>
                  <a:srgbClr val="000099"/>
                </a:solidFill>
                <a:latin typeface="Times New Roman" panose="02020603050405020304" pitchFamily="18" charset="0"/>
              </a:rPr>
              <a:t> </a:t>
            </a:r>
            <a:r>
              <a:rPr lang="en-US" altLang="vi-VN" sz="2400" b="1" dirty="0" err="1">
                <a:solidFill>
                  <a:srgbClr val="000099"/>
                </a:solidFill>
                <a:latin typeface="Times New Roman" panose="02020603050405020304" pitchFamily="18" charset="0"/>
              </a:rPr>
              <a:t>dụng</a:t>
            </a:r>
            <a:r>
              <a:rPr lang="en-US" altLang="vi-VN" sz="2400" b="1" dirty="0">
                <a:solidFill>
                  <a:srgbClr val="000099"/>
                </a:solidFill>
                <a:latin typeface="Times New Roman" panose="02020603050405020304" pitchFamily="18" charset="0"/>
              </a:rPr>
              <a:t> </a:t>
            </a:r>
            <a:r>
              <a:rPr lang="en-US" altLang="vi-VN" sz="2400" b="1" dirty="0" err="1">
                <a:solidFill>
                  <a:srgbClr val="000099"/>
                </a:solidFill>
                <a:latin typeface="Times New Roman" panose="02020603050405020304" pitchFamily="18" charset="0"/>
              </a:rPr>
              <a:t>đầu</a:t>
            </a:r>
            <a:r>
              <a:rPr lang="en-US" altLang="vi-VN" sz="2400" b="1" dirty="0">
                <a:solidFill>
                  <a:srgbClr val="000099"/>
                </a:solidFill>
                <a:latin typeface="Times New Roman" panose="02020603050405020304" pitchFamily="18" charset="0"/>
              </a:rPr>
              <a:t> </a:t>
            </a:r>
            <a:r>
              <a:rPr lang="en-US" altLang="vi-VN" sz="2400" b="1" dirty="0" err="1">
                <a:solidFill>
                  <a:srgbClr val="000099"/>
                </a:solidFill>
                <a:latin typeface="Times New Roman" panose="02020603050405020304" pitchFamily="18" charset="0"/>
              </a:rPr>
              <a:t>tiên</a:t>
            </a:r>
            <a:r>
              <a:rPr lang="en-US" altLang="vi-VN" sz="2400" b="1" dirty="0">
                <a:solidFill>
                  <a:srgbClr val="000099"/>
                </a:solidFill>
                <a:latin typeface="Times New Roman" panose="02020603050405020304" pitchFamily="18" charset="0"/>
              </a:rPr>
              <a:t> </a:t>
            </a:r>
            <a:r>
              <a:rPr lang="en-US" altLang="vi-VN" sz="2400" b="1" dirty="0" err="1">
                <a:solidFill>
                  <a:srgbClr val="000099"/>
                </a:solidFill>
                <a:latin typeface="Times New Roman" panose="02020603050405020304" pitchFamily="18" charset="0"/>
              </a:rPr>
              <a:t>trong</a:t>
            </a:r>
            <a:r>
              <a:rPr lang="en-US" altLang="vi-VN" sz="2400" b="1" dirty="0">
                <a:solidFill>
                  <a:srgbClr val="000099"/>
                </a:solidFill>
                <a:latin typeface="Times New Roman" panose="02020603050405020304" pitchFamily="18" charset="0"/>
              </a:rPr>
              <a:t> </a:t>
            </a:r>
          </a:p>
          <a:p>
            <a:pPr eaLnBrk="1" hangingPunct="1">
              <a:spcBef>
                <a:spcPct val="0"/>
              </a:spcBef>
              <a:buClrTx/>
              <a:buFontTx/>
              <a:buNone/>
            </a:pPr>
            <a:r>
              <a:rPr lang="en-US" altLang="vi-VN" sz="2400" b="1" dirty="0" err="1">
                <a:solidFill>
                  <a:srgbClr val="000099"/>
                </a:solidFill>
                <a:latin typeface="Times New Roman" panose="02020603050405020304" pitchFamily="18" charset="0"/>
              </a:rPr>
              <a:t>ngành</a:t>
            </a:r>
            <a:r>
              <a:rPr lang="en-US" altLang="vi-VN" sz="2400" b="1" dirty="0">
                <a:solidFill>
                  <a:srgbClr val="000099"/>
                </a:solidFill>
                <a:latin typeface="Times New Roman" panose="02020603050405020304" pitchFamily="18" charset="0"/>
              </a:rPr>
              <a:t> </a:t>
            </a:r>
            <a:r>
              <a:rPr lang="en-US" altLang="vi-VN" sz="2400" b="1" dirty="0" err="1">
                <a:solidFill>
                  <a:srgbClr val="000099"/>
                </a:solidFill>
                <a:latin typeface="Times New Roman" panose="02020603050405020304" pitchFamily="18" charset="0"/>
              </a:rPr>
              <a:t>dệt</a:t>
            </a:r>
            <a:r>
              <a:rPr lang="en-US" altLang="vi-VN" sz="2400" b="1" dirty="0">
                <a:solidFill>
                  <a:srgbClr val="000099"/>
                </a:solidFill>
                <a:latin typeface="Times New Roman" panose="02020603050405020304" pitchFamily="18" charset="0"/>
              </a:rPr>
              <a:t>. </a:t>
            </a:r>
            <a:endParaRPr lang="en-US" altLang="vi-VN" sz="2400" dirty="0">
              <a:solidFill>
                <a:srgbClr val="000099"/>
              </a:solidFill>
              <a:latin typeface="Times New Roman" panose="02020603050405020304" pitchFamily="18" charset="0"/>
            </a:endParaRPr>
          </a:p>
        </p:txBody>
      </p:sp>
    </p:spTree>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50000">
                                          <p:cBhvr additive="base">
                                            <p:cTn id="7" dur="5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outHorizont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14:presetBounceEnd="50000">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14:bounceEnd="50000">
                                          <p:cBhvr additive="base">
                                            <p:cTn id="21" dur="500" fill="hold"/>
                                            <p:tgtEl>
                                              <p:spTgt spid="47"/>
                                            </p:tgtEl>
                                            <p:attrNameLst>
                                              <p:attrName>ppt_x</p:attrName>
                                            </p:attrNameLst>
                                          </p:cBhvr>
                                          <p:tavLst>
                                            <p:tav tm="0">
                                              <p:val>
                                                <p:strVal val="0-#ppt_w/2"/>
                                              </p:val>
                                            </p:tav>
                                            <p:tav tm="100000">
                                              <p:val>
                                                <p:strVal val="#ppt_x"/>
                                              </p:val>
                                            </p:tav>
                                          </p:tavLst>
                                        </p:anim>
                                        <p:anim calcmode="lin" valueType="num" p14:bounceEnd="50000">
                                          <p:cBhvr additive="base">
                                            <p:cTn id="22"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6" presetClass="entr" presetSubtype="32"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circle(out)">
                                          <p:cBhvr>
                                            <p:cTn id="31" dur="750"/>
                                            <p:tgtEl>
                                              <p:spTgt spid="11"/>
                                            </p:tgtEl>
                                          </p:cBhvr>
                                        </p:animEffect>
                                      </p:childTnLst>
                                    </p:cTn>
                                  </p:par>
                                  <p:par>
                                    <p:cTn id="32" presetID="1" presetClass="exit" presetSubtype="0" fill="hold" grpId="1" nodeType="withEffect">
                                      <p:stCondLst>
                                        <p:cond delay="0"/>
                                      </p:stCondLst>
                                      <p:childTnLst>
                                        <p:set>
                                          <p:cBhvr>
                                            <p:cTn id="33" dur="1" fill="hold">
                                              <p:stCondLst>
                                                <p:cond delay="0"/>
                                              </p:stCondLst>
                                            </p:cTn>
                                            <p:tgtEl>
                                              <p:spTgt spid="47"/>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 presetClass="entr" presetSubtype="1" fill="hold" grpId="1" nodeType="clickEffect" p14:presetBounceEnd="50000">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14:bounceEnd="50000">
                                          <p:cBhvr additive="base">
                                            <p:cTn id="38" dur="500" fill="hold"/>
                                            <p:tgtEl>
                                              <p:spTgt spid="54"/>
                                            </p:tgtEl>
                                            <p:attrNameLst>
                                              <p:attrName>ppt_x</p:attrName>
                                            </p:attrNameLst>
                                          </p:cBhvr>
                                          <p:tavLst>
                                            <p:tav tm="0">
                                              <p:val>
                                                <p:strVal val="#ppt_x"/>
                                              </p:val>
                                            </p:tav>
                                            <p:tav tm="100000">
                                              <p:val>
                                                <p:strVal val="#ppt_x"/>
                                              </p:val>
                                            </p:tav>
                                          </p:tavLst>
                                        </p:anim>
                                        <p:anim calcmode="lin" valueType="num" p14:bounceEnd="50000">
                                          <p:cBhvr additive="base">
                                            <p:cTn id="39" dur="500" fill="hold"/>
                                            <p:tgtEl>
                                              <p:spTgt spid="5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7" grpId="1" animBg="1"/>
          <p:bldP spid="9" grpId="0" animBg="1"/>
          <p:bldP spid="54"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outHorizont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500" fill="hold"/>
                                            <p:tgtEl>
                                              <p:spTgt spid="47"/>
                                            </p:tgtEl>
                                            <p:attrNameLst>
                                              <p:attrName>ppt_x</p:attrName>
                                            </p:attrNameLst>
                                          </p:cBhvr>
                                          <p:tavLst>
                                            <p:tav tm="0">
                                              <p:val>
                                                <p:strVal val="0-#ppt_w/2"/>
                                              </p:val>
                                            </p:tav>
                                            <p:tav tm="100000">
                                              <p:val>
                                                <p:strVal val="#ppt_x"/>
                                              </p:val>
                                            </p:tav>
                                          </p:tavLst>
                                        </p:anim>
                                        <p:anim calcmode="lin" valueType="num">
                                          <p:cBhvr additive="base">
                                            <p:cTn id="22"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6" presetClass="entr" presetSubtype="32"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circle(out)">
                                          <p:cBhvr>
                                            <p:cTn id="31" dur="750"/>
                                            <p:tgtEl>
                                              <p:spTgt spid="11"/>
                                            </p:tgtEl>
                                          </p:cBhvr>
                                        </p:animEffect>
                                      </p:childTnLst>
                                    </p:cTn>
                                  </p:par>
                                  <p:par>
                                    <p:cTn id="32" presetID="1" presetClass="exit" presetSubtype="0" fill="hold" grpId="1" nodeType="withEffect">
                                      <p:stCondLst>
                                        <p:cond delay="0"/>
                                      </p:stCondLst>
                                      <p:childTnLst>
                                        <p:set>
                                          <p:cBhvr>
                                            <p:cTn id="33" dur="1" fill="hold">
                                              <p:stCondLst>
                                                <p:cond delay="0"/>
                                              </p:stCondLst>
                                            </p:cTn>
                                            <p:tgtEl>
                                              <p:spTgt spid="47"/>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 presetClass="entr" presetSubtype="1" fill="hold" grpId="1" nodeType="click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500" fill="hold"/>
                                            <p:tgtEl>
                                              <p:spTgt spid="54"/>
                                            </p:tgtEl>
                                            <p:attrNameLst>
                                              <p:attrName>ppt_x</p:attrName>
                                            </p:attrNameLst>
                                          </p:cBhvr>
                                          <p:tavLst>
                                            <p:tav tm="0">
                                              <p:val>
                                                <p:strVal val="#ppt_x"/>
                                              </p:val>
                                            </p:tav>
                                            <p:tav tm="100000">
                                              <p:val>
                                                <p:strVal val="#ppt_x"/>
                                              </p:val>
                                            </p:tav>
                                          </p:tavLst>
                                        </p:anim>
                                        <p:anim calcmode="lin" valueType="num">
                                          <p:cBhvr additive="base">
                                            <p:cTn id="39" dur="500" fill="hold"/>
                                            <p:tgtEl>
                                              <p:spTgt spid="5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7" grpId="1" animBg="1"/>
          <p:bldP spid="9" grpId="0" animBg="1"/>
          <p:bldP spid="54" grpId="1"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370;p31">
            <a:extLst>
              <a:ext uri="{FF2B5EF4-FFF2-40B4-BE49-F238E27FC236}">
                <a16:creationId xmlns:a16="http://schemas.microsoft.com/office/drawing/2014/main" id="{C2C2FEB4-2BFB-3D46-A136-0A9CA2F2DA10}"/>
              </a:ext>
            </a:extLst>
          </p:cNvPr>
          <p:cNvSpPr/>
          <p:nvPr/>
        </p:nvSpPr>
        <p:spPr>
          <a:xfrm>
            <a:off x="2958730" y="361950"/>
            <a:ext cx="5670920" cy="3684983"/>
          </a:xfrm>
          <a:custGeom>
            <a:avLst/>
            <a:gdLst/>
            <a:ahLst/>
            <a:cxnLst/>
            <a:rect l="l" t="t" r="r" b="b"/>
            <a:pathLst>
              <a:path w="341459" h="131457" extrusionOk="0">
                <a:moveTo>
                  <a:pt x="1956" y="131457"/>
                </a:moveTo>
                <a:cubicBezTo>
                  <a:pt x="-8832" y="107188"/>
                  <a:pt x="27441" y="73739"/>
                  <a:pt x="53858" y="71006"/>
                </a:cubicBezTo>
                <a:cubicBezTo>
                  <a:pt x="72175" y="69111"/>
                  <a:pt x="89827" y="78983"/>
                  <a:pt x="107592" y="83829"/>
                </a:cubicBezTo>
                <a:cubicBezTo>
                  <a:pt x="119024" y="86947"/>
                  <a:pt x="131185" y="87670"/>
                  <a:pt x="143008" y="86882"/>
                </a:cubicBezTo>
                <a:cubicBezTo>
                  <a:pt x="165931" y="85354"/>
                  <a:pt x="187005" y="69324"/>
                  <a:pt x="202849" y="52687"/>
                </a:cubicBezTo>
                <a:cubicBezTo>
                  <a:pt x="216151" y="38720"/>
                  <a:pt x="226877" y="21520"/>
                  <a:pt x="243150" y="11165"/>
                </a:cubicBezTo>
                <a:cubicBezTo>
                  <a:pt x="257231" y="2205"/>
                  <a:pt x="275323" y="-521"/>
                  <a:pt x="291999" y="174"/>
                </a:cubicBezTo>
                <a:cubicBezTo>
                  <a:pt x="308471" y="861"/>
                  <a:pt x="326713" y="7548"/>
                  <a:pt x="341459" y="174"/>
                </a:cubicBezTo>
              </a:path>
            </a:pathLst>
          </a:custGeom>
          <a:noFill/>
          <a:ln w="19050" cap="flat" cmpd="sng">
            <a:solidFill>
              <a:schemeClr val="dk2"/>
            </a:solidFill>
            <a:prstDash val="dash"/>
            <a:round/>
            <a:headEnd type="none" w="med" len="med"/>
            <a:tailEnd type="stealth" w="med" len="med"/>
          </a:ln>
        </p:spPr>
      </p:sp>
      <p:grpSp>
        <p:nvGrpSpPr>
          <p:cNvPr id="5" name="Group 4">
            <a:extLst>
              <a:ext uri="{FF2B5EF4-FFF2-40B4-BE49-F238E27FC236}">
                <a16:creationId xmlns:a16="http://schemas.microsoft.com/office/drawing/2014/main" id="{2EC61931-5132-E24B-A469-D20CF7B5B75B}"/>
              </a:ext>
            </a:extLst>
          </p:cNvPr>
          <p:cNvGrpSpPr/>
          <p:nvPr/>
        </p:nvGrpSpPr>
        <p:grpSpPr>
          <a:xfrm>
            <a:off x="2209800" y="468766"/>
            <a:ext cx="3662709" cy="1569660"/>
            <a:chOff x="756891" y="693510"/>
            <a:chExt cx="3662709" cy="1569660"/>
          </a:xfrm>
        </p:grpSpPr>
        <p:sp>
          <p:nvSpPr>
            <p:cNvPr id="6" name="Rounded Rectangular Callout 5">
              <a:extLst>
                <a:ext uri="{FF2B5EF4-FFF2-40B4-BE49-F238E27FC236}">
                  <a16:creationId xmlns:a16="http://schemas.microsoft.com/office/drawing/2014/main" id="{6AD1997A-97AA-BB4E-87A8-2F467B736701}"/>
                </a:ext>
              </a:extLst>
            </p:cNvPr>
            <p:cNvSpPr/>
            <p:nvPr/>
          </p:nvSpPr>
          <p:spPr>
            <a:xfrm>
              <a:off x="762000" y="693510"/>
              <a:ext cx="3657600" cy="1569660"/>
            </a:xfrm>
            <a:prstGeom prst="wedgeRoundRectCallout">
              <a:avLst>
                <a:gd name="adj1" fmla="val -40467"/>
                <a:gd name="adj2" fmla="val 71710"/>
                <a:gd name="adj3" fmla="val 16667"/>
              </a:avLst>
            </a:prstGeom>
            <a:solidFill>
              <a:schemeClr val="accent5">
                <a:lumMod val="20000"/>
                <a:lumOff val="80000"/>
              </a:scheme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7" name="Rectangle 6">
              <a:extLst>
                <a:ext uri="{FF2B5EF4-FFF2-40B4-BE49-F238E27FC236}">
                  <a16:creationId xmlns:a16="http://schemas.microsoft.com/office/drawing/2014/main" id="{98D4415C-E1B0-764A-B181-A6DE1522A0E1}"/>
                </a:ext>
              </a:extLst>
            </p:cNvPr>
            <p:cNvSpPr/>
            <p:nvPr/>
          </p:nvSpPr>
          <p:spPr>
            <a:xfrm>
              <a:off x="756891" y="775019"/>
              <a:ext cx="3634414" cy="1384995"/>
            </a:xfrm>
            <a:prstGeom prst="rect">
              <a:avLst/>
            </a:prstGeom>
          </p:spPr>
          <p:txBody>
            <a:bodyPr wrap="square">
              <a:spAutoFit/>
            </a:bodyPr>
            <a:lstStyle/>
            <a:p>
              <a:pPr algn="ctr" eaLnBrk="1" hangingPunct="1">
                <a:spcBef>
                  <a:spcPct val="0"/>
                </a:spcBef>
                <a:buClrTx/>
                <a:buFontTx/>
                <a:buNone/>
              </a:pPr>
              <a:r>
                <a:rPr lang="en-US" altLang="vi-VN" sz="2800" dirty="0" err="1">
                  <a:solidFill>
                    <a:schemeClr val="tx1"/>
                  </a:solidFill>
                  <a:latin typeface="Times New Roman" panose="02020603050405020304" pitchFamily="18" charset="0"/>
                </a:rPr>
                <a:t>Vì</a:t>
              </a:r>
              <a:r>
                <a:rPr lang="en-US" altLang="vi-VN" sz="2800" dirty="0">
                  <a:solidFill>
                    <a:schemeClr val="tx1"/>
                  </a:solidFill>
                  <a:latin typeface="Times New Roman" panose="02020603050405020304" pitchFamily="18" charset="0"/>
                </a:rPr>
                <a:t> </a:t>
              </a:r>
              <a:r>
                <a:rPr lang="en-US" altLang="vi-VN" sz="2800" dirty="0" err="1">
                  <a:solidFill>
                    <a:schemeClr val="tx1"/>
                  </a:solidFill>
                  <a:latin typeface="Times New Roman" panose="02020603050405020304" pitchFamily="18" charset="0"/>
                </a:rPr>
                <a:t>sao</a:t>
              </a:r>
              <a:r>
                <a:rPr lang="en-US" altLang="vi-VN" sz="2800" dirty="0">
                  <a:solidFill>
                    <a:schemeClr val="tx1"/>
                  </a:solidFill>
                  <a:latin typeface="Times New Roman" panose="02020603050405020304" pitchFamily="18" charset="0"/>
                </a:rPr>
                <a:t> </a:t>
              </a:r>
              <a:r>
                <a:rPr lang="en-US" altLang="vi-VN" sz="2800" dirty="0" err="1">
                  <a:solidFill>
                    <a:schemeClr val="tx1"/>
                  </a:solidFill>
                  <a:latin typeface="Times New Roman" panose="02020603050405020304" pitchFamily="18" charset="0"/>
                </a:rPr>
                <a:t>máy</a:t>
              </a:r>
              <a:r>
                <a:rPr lang="en-US" altLang="vi-VN" sz="2800" dirty="0">
                  <a:solidFill>
                    <a:schemeClr val="tx1"/>
                  </a:solidFill>
                  <a:latin typeface="Times New Roman" panose="02020603050405020304" pitchFamily="18" charset="0"/>
                </a:rPr>
                <a:t> </a:t>
              </a:r>
              <a:r>
                <a:rPr lang="en-US" altLang="vi-VN" sz="2800" dirty="0" err="1">
                  <a:solidFill>
                    <a:schemeClr val="tx1"/>
                  </a:solidFill>
                  <a:latin typeface="Times New Roman" panose="02020603050405020304" pitchFamily="18" charset="0"/>
                </a:rPr>
                <a:t>móc</a:t>
              </a:r>
              <a:r>
                <a:rPr lang="en-US" altLang="vi-VN" sz="2800" dirty="0">
                  <a:solidFill>
                    <a:schemeClr val="tx1"/>
                  </a:solidFill>
                  <a:latin typeface="Times New Roman" panose="02020603050405020304" pitchFamily="18" charset="0"/>
                </a:rPr>
                <a:t> </a:t>
              </a:r>
              <a:r>
                <a:rPr lang="en-US" altLang="vi-VN" sz="2800" dirty="0" err="1">
                  <a:solidFill>
                    <a:schemeClr val="tx1"/>
                  </a:solidFill>
                  <a:latin typeface="Times New Roman" panose="02020603050405020304" pitchFamily="18" charset="0"/>
                </a:rPr>
                <a:t>được</a:t>
              </a:r>
              <a:r>
                <a:rPr lang="en-US" altLang="vi-VN" sz="2800" dirty="0">
                  <a:solidFill>
                    <a:schemeClr val="tx1"/>
                  </a:solidFill>
                  <a:latin typeface="Times New Roman" panose="02020603050405020304" pitchFamily="18" charset="0"/>
                </a:rPr>
                <a:t> </a:t>
              </a:r>
              <a:r>
                <a:rPr lang="en-US" altLang="vi-VN" sz="2800" dirty="0" err="1">
                  <a:solidFill>
                    <a:schemeClr val="tx1"/>
                  </a:solidFill>
                  <a:latin typeface="Times New Roman" panose="02020603050405020304" pitchFamily="18" charset="0"/>
                </a:rPr>
                <a:t>phát</a:t>
              </a:r>
              <a:r>
                <a:rPr lang="en-US" altLang="vi-VN" sz="2800" dirty="0">
                  <a:solidFill>
                    <a:schemeClr val="tx1"/>
                  </a:solidFill>
                  <a:latin typeface="Times New Roman" panose="02020603050405020304" pitchFamily="18" charset="0"/>
                </a:rPr>
                <a:t>  </a:t>
              </a:r>
              <a:r>
                <a:rPr lang="en-US" altLang="vi-VN" sz="2800" dirty="0" err="1">
                  <a:solidFill>
                    <a:schemeClr val="tx1"/>
                  </a:solidFill>
                  <a:latin typeface="Times New Roman" panose="02020603050405020304" pitchFamily="18" charset="0"/>
                </a:rPr>
                <a:t>minh</a:t>
              </a:r>
              <a:r>
                <a:rPr lang="en-US" altLang="vi-VN" sz="2800" dirty="0">
                  <a:solidFill>
                    <a:schemeClr val="tx1"/>
                  </a:solidFill>
                  <a:latin typeface="Times New Roman" panose="02020603050405020304" pitchFamily="18" charset="0"/>
                </a:rPr>
                <a:t> </a:t>
              </a:r>
              <a:r>
                <a:rPr lang="en-US" altLang="vi-VN" sz="2800" dirty="0" err="1">
                  <a:solidFill>
                    <a:schemeClr val="tx1"/>
                  </a:solidFill>
                  <a:latin typeface="Times New Roman" panose="02020603050405020304" pitchFamily="18" charset="0"/>
                </a:rPr>
                <a:t>đầu</a:t>
              </a:r>
              <a:r>
                <a:rPr lang="en-US" altLang="vi-VN" sz="2800" dirty="0">
                  <a:solidFill>
                    <a:schemeClr val="tx1"/>
                  </a:solidFill>
                  <a:latin typeface="Times New Roman" panose="02020603050405020304" pitchFamily="18" charset="0"/>
                </a:rPr>
                <a:t> </a:t>
              </a:r>
              <a:r>
                <a:rPr lang="en-US" altLang="vi-VN" sz="2800" dirty="0" err="1">
                  <a:solidFill>
                    <a:schemeClr val="tx1"/>
                  </a:solidFill>
                  <a:latin typeface="Times New Roman" panose="02020603050405020304" pitchFamily="18" charset="0"/>
                </a:rPr>
                <a:t>tiên</a:t>
              </a:r>
              <a:r>
                <a:rPr lang="en-US" altLang="vi-VN" sz="2800" dirty="0">
                  <a:solidFill>
                    <a:schemeClr val="tx1"/>
                  </a:solidFill>
                  <a:latin typeface="Times New Roman" panose="02020603050405020304" pitchFamily="18" charset="0"/>
                </a:rPr>
                <a:t> </a:t>
              </a:r>
              <a:r>
                <a:rPr lang="en-US" altLang="vi-VN" sz="2800" dirty="0" err="1">
                  <a:solidFill>
                    <a:schemeClr val="tx1"/>
                  </a:solidFill>
                  <a:latin typeface="Times New Roman" panose="02020603050405020304" pitchFamily="18" charset="0"/>
                </a:rPr>
                <a:t>trong</a:t>
              </a:r>
              <a:r>
                <a:rPr lang="en-US" altLang="vi-VN" sz="2800" dirty="0">
                  <a:solidFill>
                    <a:schemeClr val="tx1"/>
                  </a:solidFill>
                  <a:latin typeface="Times New Roman" panose="02020603050405020304" pitchFamily="18" charset="0"/>
                </a:rPr>
                <a:t> </a:t>
              </a:r>
              <a:r>
                <a:rPr lang="en-US" altLang="vi-VN" sz="2800" dirty="0" err="1">
                  <a:solidFill>
                    <a:schemeClr val="tx1"/>
                  </a:solidFill>
                  <a:latin typeface="Times New Roman" panose="02020603050405020304" pitchFamily="18" charset="0"/>
                </a:rPr>
                <a:t>ngành</a:t>
              </a:r>
              <a:r>
                <a:rPr lang="en-US" altLang="vi-VN" sz="2800" dirty="0">
                  <a:solidFill>
                    <a:schemeClr val="tx1"/>
                  </a:solidFill>
                  <a:latin typeface="Times New Roman" panose="02020603050405020304" pitchFamily="18" charset="0"/>
                </a:rPr>
                <a:t> </a:t>
              </a:r>
              <a:r>
                <a:rPr lang="en-US" altLang="vi-VN" sz="2800" dirty="0" err="1">
                  <a:solidFill>
                    <a:schemeClr val="tx1"/>
                  </a:solidFill>
                  <a:latin typeface="Times New Roman" panose="02020603050405020304" pitchFamily="18" charset="0"/>
                </a:rPr>
                <a:t>dệt</a:t>
              </a:r>
              <a:r>
                <a:rPr lang="en-US" altLang="vi-VN" sz="2800" dirty="0">
                  <a:solidFill>
                    <a:schemeClr val="tx1"/>
                  </a:solidFill>
                  <a:latin typeface="Times New Roman" panose="02020603050405020304" pitchFamily="18" charset="0"/>
                </a:rPr>
                <a:t> ?</a:t>
              </a:r>
            </a:p>
          </p:txBody>
        </p:sp>
      </p:grpSp>
      <p:sp>
        <p:nvSpPr>
          <p:cNvPr id="8" name="Rectangle 44">
            <a:extLst>
              <a:ext uri="{FF2B5EF4-FFF2-40B4-BE49-F238E27FC236}">
                <a16:creationId xmlns:a16="http://schemas.microsoft.com/office/drawing/2014/main" id="{4C5F4C69-59D1-5C48-9620-2DCE6F87DB36}"/>
              </a:ext>
            </a:extLst>
          </p:cNvPr>
          <p:cNvSpPr>
            <a:spLocks noChangeArrowheads="1"/>
          </p:cNvSpPr>
          <p:nvPr/>
        </p:nvSpPr>
        <p:spPr bwMode="auto">
          <a:xfrm>
            <a:off x="4267200" y="3486150"/>
            <a:ext cx="4362450" cy="1196975"/>
          </a:xfrm>
          <a:prstGeom prst="rect">
            <a:avLst/>
          </a:prstGeom>
          <a:solidFill>
            <a:schemeClr val="accent2">
              <a:lumMod val="40000"/>
              <a:lumOff val="60000"/>
            </a:schemeClr>
          </a:solidFill>
          <a:ln w="9525">
            <a:solidFill>
              <a:srgbClr val="FF0000"/>
            </a:solidFill>
            <a:miter lim="800000"/>
            <a:headEnd/>
            <a:tailEnd/>
          </a:ln>
          <a:effectLst/>
        </p:spPr>
        <p:txBody>
          <a:bodyPr wrap="none" anchor="ctr">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vi-VN" sz="2400" b="1" dirty="0" err="1">
                <a:latin typeface="Times New Roman" panose="02020603050405020304" pitchFamily="18" charset="0"/>
              </a:rPr>
              <a:t>Vì</a:t>
            </a:r>
            <a:r>
              <a:rPr lang="en-US" altLang="vi-VN" sz="2400" b="1" dirty="0">
                <a:latin typeface="Times New Roman" panose="02020603050405020304" pitchFamily="18" charset="0"/>
              </a:rPr>
              <a:t> </a:t>
            </a:r>
            <a:r>
              <a:rPr lang="en-US" altLang="vi-VN" sz="2400" b="1" dirty="0" err="1">
                <a:latin typeface="Times New Roman" panose="02020603050405020304" pitchFamily="18" charset="0"/>
              </a:rPr>
              <a:t>ngành</a:t>
            </a:r>
            <a:r>
              <a:rPr lang="en-US" altLang="vi-VN" sz="2400" b="1" dirty="0">
                <a:latin typeface="Times New Roman" panose="02020603050405020304" pitchFamily="18" charset="0"/>
              </a:rPr>
              <a:t> </a:t>
            </a:r>
            <a:r>
              <a:rPr lang="en-US" altLang="vi-VN" sz="2400" b="1" dirty="0" err="1">
                <a:latin typeface="Times New Roman" panose="02020603050405020304" pitchFamily="18" charset="0"/>
              </a:rPr>
              <a:t>dệt</a:t>
            </a:r>
            <a:r>
              <a:rPr lang="en-US" altLang="vi-VN" sz="2400" b="1" dirty="0">
                <a:latin typeface="Times New Roman" panose="02020603050405020304" pitchFamily="18" charset="0"/>
              </a:rPr>
              <a:t> </a:t>
            </a:r>
            <a:r>
              <a:rPr lang="en-US" altLang="vi-VN" sz="2400" b="1" dirty="0" err="1">
                <a:latin typeface="Times New Roman" panose="02020603050405020304" pitchFamily="18" charset="0"/>
              </a:rPr>
              <a:t>là</a:t>
            </a:r>
            <a:r>
              <a:rPr lang="en-US" altLang="vi-VN" sz="2400" b="1" dirty="0">
                <a:latin typeface="Times New Roman" panose="02020603050405020304" pitchFamily="18" charset="0"/>
              </a:rPr>
              <a:t> </a:t>
            </a:r>
            <a:r>
              <a:rPr lang="en-US" altLang="vi-VN" sz="2400" b="1" dirty="0" err="1">
                <a:latin typeface="Times New Roman" panose="02020603050405020304" pitchFamily="18" charset="0"/>
              </a:rPr>
              <a:t>ngành</a:t>
            </a:r>
            <a:r>
              <a:rPr lang="en-US" altLang="vi-VN" sz="2400" b="1" dirty="0">
                <a:latin typeface="Times New Roman" panose="02020603050405020304" pitchFamily="18" charset="0"/>
              </a:rPr>
              <a:t> </a:t>
            </a:r>
            <a:r>
              <a:rPr lang="en-US" altLang="vi-VN" sz="2400" b="1" dirty="0" err="1">
                <a:latin typeface="Times New Roman" panose="02020603050405020304" pitchFamily="18" charset="0"/>
              </a:rPr>
              <a:t>sản</a:t>
            </a:r>
            <a:r>
              <a:rPr lang="en-US" altLang="vi-VN" sz="2400" b="1" dirty="0">
                <a:latin typeface="Times New Roman" panose="02020603050405020304" pitchFamily="18" charset="0"/>
              </a:rPr>
              <a:t> </a:t>
            </a:r>
            <a:r>
              <a:rPr lang="en-US" altLang="vi-VN" sz="2400" b="1" dirty="0" err="1">
                <a:latin typeface="Times New Roman" panose="02020603050405020304" pitchFamily="18" charset="0"/>
              </a:rPr>
              <a:t>xuất</a:t>
            </a:r>
            <a:r>
              <a:rPr lang="en-US" altLang="vi-VN" sz="2400" b="1" dirty="0">
                <a:latin typeface="Times New Roman" panose="02020603050405020304" pitchFamily="18" charset="0"/>
              </a:rPr>
              <a:t> </a:t>
            </a:r>
          </a:p>
          <a:p>
            <a:pPr eaLnBrk="1" hangingPunct="1">
              <a:spcBef>
                <a:spcPct val="0"/>
              </a:spcBef>
              <a:buClrTx/>
              <a:buFontTx/>
              <a:buNone/>
            </a:pPr>
            <a:r>
              <a:rPr lang="en-US" altLang="vi-VN" sz="2400" b="1" dirty="0" err="1">
                <a:latin typeface="Times New Roman" panose="02020603050405020304" pitchFamily="18" charset="0"/>
              </a:rPr>
              <a:t>chủ</a:t>
            </a:r>
            <a:r>
              <a:rPr lang="en-US" altLang="vi-VN" sz="2400" b="1" dirty="0">
                <a:latin typeface="Times New Roman" panose="02020603050405020304" pitchFamily="18" charset="0"/>
              </a:rPr>
              <a:t> </a:t>
            </a:r>
            <a:r>
              <a:rPr lang="en-US" altLang="vi-VN" sz="2400" b="1" dirty="0" err="1">
                <a:latin typeface="Times New Roman" panose="02020603050405020304" pitchFamily="18" charset="0"/>
              </a:rPr>
              <a:t>yếu</a:t>
            </a:r>
            <a:r>
              <a:rPr lang="en-US" altLang="vi-VN" sz="2400" b="1" dirty="0">
                <a:latin typeface="Times New Roman" panose="02020603050405020304" pitchFamily="18" charset="0"/>
              </a:rPr>
              <a:t> </a:t>
            </a:r>
            <a:r>
              <a:rPr lang="en-US" altLang="vi-VN" sz="2400" b="1" dirty="0" err="1">
                <a:latin typeface="Times New Roman" panose="02020603050405020304" pitchFamily="18" charset="0"/>
              </a:rPr>
              <a:t>của</a:t>
            </a:r>
            <a:r>
              <a:rPr lang="en-US" altLang="vi-VN" sz="2400" b="1" dirty="0">
                <a:latin typeface="Times New Roman" panose="02020603050405020304" pitchFamily="18" charset="0"/>
              </a:rPr>
              <a:t> Anh, </a:t>
            </a:r>
            <a:r>
              <a:rPr lang="en-US" altLang="vi-VN" sz="2400" b="1" dirty="0" err="1">
                <a:latin typeface="Times New Roman" panose="02020603050405020304" pitchFamily="18" charset="0"/>
              </a:rPr>
              <a:t>nên</a:t>
            </a:r>
            <a:r>
              <a:rPr lang="en-US" altLang="vi-VN" sz="2400" b="1" dirty="0">
                <a:latin typeface="Times New Roman" panose="02020603050405020304" pitchFamily="18" charset="0"/>
              </a:rPr>
              <a:t> </a:t>
            </a:r>
            <a:r>
              <a:rPr lang="en-US" altLang="vi-VN" sz="2400" b="1" dirty="0" err="1">
                <a:latin typeface="Times New Roman" panose="02020603050405020304" pitchFamily="18" charset="0"/>
              </a:rPr>
              <a:t>máy</a:t>
            </a:r>
            <a:r>
              <a:rPr lang="en-US" altLang="vi-VN" sz="2400" b="1" dirty="0">
                <a:latin typeface="Times New Roman" panose="02020603050405020304" pitchFamily="18" charset="0"/>
              </a:rPr>
              <a:t> </a:t>
            </a:r>
            <a:r>
              <a:rPr lang="en-US" altLang="vi-VN" sz="2400" b="1" dirty="0" err="1">
                <a:latin typeface="Times New Roman" panose="02020603050405020304" pitchFamily="18" charset="0"/>
              </a:rPr>
              <a:t>móc</a:t>
            </a:r>
            <a:r>
              <a:rPr lang="en-US" altLang="vi-VN" sz="2400" b="1" dirty="0">
                <a:latin typeface="Times New Roman" panose="02020603050405020304" pitchFamily="18" charset="0"/>
              </a:rPr>
              <a:t> </a:t>
            </a:r>
          </a:p>
          <a:p>
            <a:pPr eaLnBrk="1" hangingPunct="1">
              <a:spcBef>
                <a:spcPct val="0"/>
              </a:spcBef>
              <a:buClrTx/>
              <a:buFontTx/>
              <a:buNone/>
            </a:pPr>
            <a:r>
              <a:rPr lang="en-US" altLang="vi-VN" sz="2400" b="1" dirty="0" err="1">
                <a:latin typeface="Times New Roman" panose="02020603050405020304" pitchFamily="18" charset="0"/>
              </a:rPr>
              <a:t>được</a:t>
            </a:r>
            <a:r>
              <a:rPr lang="en-US" altLang="vi-VN" sz="2400" b="1" dirty="0">
                <a:latin typeface="Times New Roman" panose="02020603050405020304" pitchFamily="18" charset="0"/>
              </a:rPr>
              <a:t> </a:t>
            </a:r>
            <a:r>
              <a:rPr lang="en-US" altLang="vi-VN" sz="2400" b="1" dirty="0" err="1">
                <a:latin typeface="Times New Roman" panose="02020603050405020304" pitchFamily="18" charset="0"/>
              </a:rPr>
              <a:t>phát</a:t>
            </a:r>
            <a:r>
              <a:rPr lang="en-US" altLang="vi-VN" sz="2400" b="1" dirty="0">
                <a:latin typeface="Times New Roman" panose="02020603050405020304" pitchFamily="18" charset="0"/>
              </a:rPr>
              <a:t> </a:t>
            </a:r>
            <a:r>
              <a:rPr lang="en-US" altLang="vi-VN" sz="2400" b="1" dirty="0" err="1">
                <a:latin typeface="Times New Roman" panose="02020603050405020304" pitchFamily="18" charset="0"/>
              </a:rPr>
              <a:t>minh</a:t>
            </a:r>
            <a:r>
              <a:rPr lang="en-US" altLang="vi-VN" sz="2400" b="1" dirty="0">
                <a:latin typeface="Times New Roman" panose="02020603050405020304" pitchFamily="18" charset="0"/>
              </a:rPr>
              <a:t> </a:t>
            </a:r>
            <a:r>
              <a:rPr lang="en-US" altLang="vi-VN" sz="2400" b="1" dirty="0" err="1">
                <a:latin typeface="Times New Roman" panose="02020603050405020304" pitchFamily="18" charset="0"/>
              </a:rPr>
              <a:t>và</a:t>
            </a:r>
            <a:r>
              <a:rPr lang="en-US" altLang="vi-VN" sz="2400" b="1" dirty="0">
                <a:latin typeface="Times New Roman" panose="02020603050405020304" pitchFamily="18" charset="0"/>
              </a:rPr>
              <a:t> </a:t>
            </a:r>
            <a:r>
              <a:rPr lang="en-US" altLang="vi-VN" sz="2400" b="1" dirty="0" err="1">
                <a:latin typeface="Times New Roman" panose="02020603050405020304" pitchFamily="18" charset="0"/>
              </a:rPr>
              <a:t>cải</a:t>
            </a:r>
            <a:r>
              <a:rPr lang="en-US" altLang="vi-VN" sz="2400" b="1" dirty="0">
                <a:latin typeface="Times New Roman" panose="02020603050405020304" pitchFamily="18" charset="0"/>
              </a:rPr>
              <a:t> </a:t>
            </a:r>
            <a:r>
              <a:rPr lang="en-US" altLang="vi-VN" sz="2400" b="1" dirty="0" err="1">
                <a:latin typeface="Times New Roman" panose="02020603050405020304" pitchFamily="18" charset="0"/>
              </a:rPr>
              <a:t>tiến</a:t>
            </a:r>
            <a:r>
              <a:rPr lang="en-US" altLang="vi-VN" sz="2400" b="1" dirty="0">
                <a:latin typeface="Times New Roman" panose="02020603050405020304" pitchFamily="18" charset="0"/>
              </a:rPr>
              <a:t> </a:t>
            </a:r>
            <a:r>
              <a:rPr lang="en-US" altLang="vi-VN" sz="2400" b="1" dirty="0" err="1">
                <a:latin typeface="Times New Roman" panose="02020603050405020304" pitchFamily="18" charset="0"/>
              </a:rPr>
              <a:t>sớm</a:t>
            </a:r>
            <a:r>
              <a:rPr lang="en-US" altLang="vi-VN" sz="2400" b="1" dirty="0">
                <a:latin typeface="Times New Roman" panose="02020603050405020304" pitchFamily="18" charset="0"/>
              </a:rPr>
              <a:t>.</a:t>
            </a:r>
          </a:p>
        </p:txBody>
      </p:sp>
      <p:pic>
        <p:nvPicPr>
          <p:cNvPr id="10" name="Picture 9">
            <a:extLst>
              <a:ext uri="{FF2B5EF4-FFF2-40B4-BE49-F238E27FC236}">
                <a16:creationId xmlns:a16="http://schemas.microsoft.com/office/drawing/2014/main" id="{0E68E48F-2D2E-5D44-A48B-63A14C3DA2EA}"/>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7391400" y="114403"/>
            <a:ext cx="1387366" cy="1866693"/>
          </a:xfrm>
          <a:prstGeom prst="rect">
            <a:avLst/>
          </a:prstGeom>
          <a:ln>
            <a:noFill/>
          </a:ln>
        </p:spPr>
      </p:pic>
      <p:pic>
        <p:nvPicPr>
          <p:cNvPr id="3" name="Picture 2">
            <a:extLst>
              <a:ext uri="{FF2B5EF4-FFF2-40B4-BE49-F238E27FC236}">
                <a16:creationId xmlns:a16="http://schemas.microsoft.com/office/drawing/2014/main" id="{0FF956F6-D78A-B44F-A4AA-D3AE89256001}"/>
              </a:ext>
            </a:extLst>
          </p:cNvPr>
          <p:cNvPicPr>
            <a:picLocks noChangeAspect="1"/>
          </p:cNvPicPr>
          <p:nvPr/>
        </p:nvPicPr>
        <p:blipFill rotWithShape="1">
          <a:blip r:embed="rId3"/>
          <a:srcRect l="21634" t="4075" r="20012" b="7036"/>
          <a:stretch/>
        </p:blipFill>
        <p:spPr>
          <a:xfrm flipH="1">
            <a:off x="81676" y="819150"/>
            <a:ext cx="1969189" cy="4102449"/>
          </a:xfrm>
          <a:prstGeom prst="rect">
            <a:avLst/>
          </a:prstGeom>
        </p:spPr>
      </p:pic>
    </p:spTree>
    <p:extLst>
      <p:ext uri="{BB962C8B-B14F-4D97-AF65-F5344CB8AC3E}">
        <p14:creationId xmlns:p14="http://schemas.microsoft.com/office/powerpoint/2010/main" val="3794004401"/>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8" presetClass="entr" presetSubtype="3"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strips(upRigh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14:presetBounceEnd="50000">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14:bounceEnd="50000">
                                          <p:cBhvr additive="base">
                                            <p:cTn id="16" dur="5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8" presetClass="entr" presetSubtype="3"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strips(upRigh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grpSp>
        <p:nvGrpSpPr>
          <p:cNvPr id="377" name="Google Shape;377;p32"/>
          <p:cNvGrpSpPr/>
          <p:nvPr/>
        </p:nvGrpSpPr>
        <p:grpSpPr>
          <a:xfrm>
            <a:off x="-124989" y="-95250"/>
            <a:ext cx="1801390" cy="1743212"/>
            <a:chOff x="1445400" y="3224625"/>
            <a:chExt cx="965625" cy="768575"/>
          </a:xfrm>
        </p:grpSpPr>
        <p:sp>
          <p:nvSpPr>
            <p:cNvPr id="378" name="Google Shape;378;p32"/>
            <p:cNvSpPr/>
            <p:nvPr/>
          </p:nvSpPr>
          <p:spPr>
            <a:xfrm>
              <a:off x="1445400" y="3369000"/>
              <a:ext cx="964425" cy="624200"/>
            </a:xfrm>
            <a:custGeom>
              <a:avLst/>
              <a:gdLst/>
              <a:ahLst/>
              <a:cxnLst/>
              <a:rect l="l" t="t" r="r" b="b"/>
              <a:pathLst>
                <a:path w="38577" h="24968" extrusionOk="0">
                  <a:moveTo>
                    <a:pt x="38577" y="0"/>
                  </a:moveTo>
                  <a:cubicBezTo>
                    <a:pt x="37755" y="358"/>
                    <a:pt x="36958" y="786"/>
                    <a:pt x="36196" y="1310"/>
                  </a:cubicBezTo>
                  <a:cubicBezTo>
                    <a:pt x="35041" y="2096"/>
                    <a:pt x="33981" y="3048"/>
                    <a:pt x="32993" y="4108"/>
                  </a:cubicBezTo>
                  <a:cubicBezTo>
                    <a:pt x="32505" y="4608"/>
                    <a:pt x="32064" y="5191"/>
                    <a:pt x="31600" y="5763"/>
                  </a:cubicBezTo>
                  <a:cubicBezTo>
                    <a:pt x="31171" y="6358"/>
                    <a:pt x="30719" y="6930"/>
                    <a:pt x="30314" y="7561"/>
                  </a:cubicBezTo>
                  <a:lnTo>
                    <a:pt x="29040" y="9513"/>
                  </a:lnTo>
                  <a:cubicBezTo>
                    <a:pt x="28623" y="10180"/>
                    <a:pt x="28147" y="10835"/>
                    <a:pt x="27683" y="11490"/>
                  </a:cubicBezTo>
                  <a:cubicBezTo>
                    <a:pt x="27135" y="12252"/>
                    <a:pt x="26564" y="12990"/>
                    <a:pt x="25968" y="13716"/>
                  </a:cubicBezTo>
                  <a:cubicBezTo>
                    <a:pt x="25123" y="14752"/>
                    <a:pt x="24230" y="15740"/>
                    <a:pt x="23266" y="16681"/>
                  </a:cubicBezTo>
                  <a:cubicBezTo>
                    <a:pt x="22563" y="17383"/>
                    <a:pt x="21825" y="18038"/>
                    <a:pt x="21051" y="18657"/>
                  </a:cubicBezTo>
                  <a:cubicBezTo>
                    <a:pt x="19741" y="19693"/>
                    <a:pt x="18289" y="20598"/>
                    <a:pt x="16741" y="21324"/>
                  </a:cubicBezTo>
                  <a:lnTo>
                    <a:pt x="16169" y="21574"/>
                  </a:lnTo>
                  <a:cubicBezTo>
                    <a:pt x="15967" y="21658"/>
                    <a:pt x="15777" y="21753"/>
                    <a:pt x="15574" y="21813"/>
                  </a:cubicBezTo>
                  <a:cubicBezTo>
                    <a:pt x="15169" y="21955"/>
                    <a:pt x="14753" y="22098"/>
                    <a:pt x="14348" y="22229"/>
                  </a:cubicBezTo>
                  <a:lnTo>
                    <a:pt x="13098" y="22563"/>
                  </a:lnTo>
                  <a:cubicBezTo>
                    <a:pt x="12681" y="22646"/>
                    <a:pt x="12252" y="22706"/>
                    <a:pt x="11836" y="22789"/>
                  </a:cubicBezTo>
                  <a:cubicBezTo>
                    <a:pt x="10933" y="22922"/>
                    <a:pt x="10020" y="22985"/>
                    <a:pt x="9111" y="22985"/>
                  </a:cubicBezTo>
                  <a:cubicBezTo>
                    <a:pt x="8318" y="22985"/>
                    <a:pt x="7528" y="22937"/>
                    <a:pt x="6752" y="22848"/>
                  </a:cubicBezTo>
                  <a:cubicBezTo>
                    <a:pt x="5918" y="22765"/>
                    <a:pt x="5097" y="22610"/>
                    <a:pt x="4275" y="22444"/>
                  </a:cubicBezTo>
                  <a:lnTo>
                    <a:pt x="3073" y="22146"/>
                  </a:lnTo>
                  <a:cubicBezTo>
                    <a:pt x="2680" y="22039"/>
                    <a:pt x="2287" y="21920"/>
                    <a:pt x="1894" y="21801"/>
                  </a:cubicBezTo>
                  <a:cubicBezTo>
                    <a:pt x="1596" y="21717"/>
                    <a:pt x="1299" y="21622"/>
                    <a:pt x="1001" y="21515"/>
                  </a:cubicBezTo>
                  <a:lnTo>
                    <a:pt x="1" y="23241"/>
                  </a:lnTo>
                  <a:cubicBezTo>
                    <a:pt x="156" y="23301"/>
                    <a:pt x="298" y="23348"/>
                    <a:pt x="453" y="23408"/>
                  </a:cubicBezTo>
                  <a:cubicBezTo>
                    <a:pt x="2144" y="23979"/>
                    <a:pt x="3930" y="24432"/>
                    <a:pt x="5811" y="24706"/>
                  </a:cubicBezTo>
                  <a:cubicBezTo>
                    <a:pt x="6275" y="24765"/>
                    <a:pt x="6752" y="24825"/>
                    <a:pt x="7228" y="24872"/>
                  </a:cubicBezTo>
                  <a:lnTo>
                    <a:pt x="8669" y="24968"/>
                  </a:lnTo>
                  <a:cubicBezTo>
                    <a:pt x="9157" y="24956"/>
                    <a:pt x="9645" y="24956"/>
                    <a:pt x="10133" y="24944"/>
                  </a:cubicBezTo>
                  <a:cubicBezTo>
                    <a:pt x="10633" y="24908"/>
                    <a:pt x="11121" y="24849"/>
                    <a:pt x="11609" y="24813"/>
                  </a:cubicBezTo>
                  <a:cubicBezTo>
                    <a:pt x="13586" y="24575"/>
                    <a:pt x="15538" y="24015"/>
                    <a:pt x="17336" y="23217"/>
                  </a:cubicBezTo>
                  <a:cubicBezTo>
                    <a:pt x="19146" y="22408"/>
                    <a:pt x="20789" y="21372"/>
                    <a:pt x="22265" y="20205"/>
                  </a:cubicBezTo>
                  <a:cubicBezTo>
                    <a:pt x="22980" y="19610"/>
                    <a:pt x="23706" y="19015"/>
                    <a:pt x="24349" y="18384"/>
                  </a:cubicBezTo>
                  <a:cubicBezTo>
                    <a:pt x="24932" y="17848"/>
                    <a:pt x="25468" y="17276"/>
                    <a:pt x="25992" y="16717"/>
                  </a:cubicBezTo>
                  <a:cubicBezTo>
                    <a:pt x="26075" y="16610"/>
                    <a:pt x="26171" y="16514"/>
                    <a:pt x="26254" y="16431"/>
                  </a:cubicBezTo>
                  <a:cubicBezTo>
                    <a:pt x="27016" y="15550"/>
                    <a:pt x="27754" y="14657"/>
                    <a:pt x="28457" y="13752"/>
                  </a:cubicBezTo>
                  <a:cubicBezTo>
                    <a:pt x="28826" y="13276"/>
                    <a:pt x="29183" y="12788"/>
                    <a:pt x="29528" y="12288"/>
                  </a:cubicBezTo>
                  <a:lnTo>
                    <a:pt x="30278" y="11216"/>
                  </a:lnTo>
                  <a:lnTo>
                    <a:pt x="30969" y="10144"/>
                  </a:lnTo>
                  <a:lnTo>
                    <a:pt x="32255" y="8204"/>
                  </a:lnTo>
                  <a:cubicBezTo>
                    <a:pt x="33088" y="7025"/>
                    <a:pt x="33969" y="5906"/>
                    <a:pt x="34922" y="4941"/>
                  </a:cubicBezTo>
                  <a:cubicBezTo>
                    <a:pt x="35874" y="3953"/>
                    <a:pt x="36898" y="3144"/>
                    <a:pt x="37970" y="2501"/>
                  </a:cubicBezTo>
                  <a:cubicBezTo>
                    <a:pt x="38160" y="2382"/>
                    <a:pt x="38375" y="2263"/>
                    <a:pt x="38577" y="2155"/>
                  </a:cubicBezTo>
                  <a:lnTo>
                    <a:pt x="38577" y="0"/>
                  </a:lnTo>
                  <a:close/>
                </a:path>
              </a:pathLst>
            </a:custGeom>
            <a:solidFill>
              <a:srgbClr val="A011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32"/>
            <p:cNvSpPr/>
            <p:nvPr/>
          </p:nvSpPr>
          <p:spPr>
            <a:xfrm>
              <a:off x="1515350" y="3224625"/>
              <a:ext cx="895675" cy="631700"/>
            </a:xfrm>
            <a:custGeom>
              <a:avLst/>
              <a:gdLst/>
              <a:ahLst/>
              <a:cxnLst/>
              <a:rect l="l" t="t" r="r" b="b"/>
              <a:pathLst>
                <a:path w="35827" h="25268" extrusionOk="0">
                  <a:moveTo>
                    <a:pt x="35827" y="1"/>
                  </a:moveTo>
                  <a:cubicBezTo>
                    <a:pt x="34267" y="441"/>
                    <a:pt x="32791" y="1096"/>
                    <a:pt x="31433" y="1906"/>
                  </a:cubicBezTo>
                  <a:cubicBezTo>
                    <a:pt x="29731" y="2918"/>
                    <a:pt x="28207" y="4156"/>
                    <a:pt x="26897" y="5490"/>
                  </a:cubicBezTo>
                  <a:cubicBezTo>
                    <a:pt x="25575" y="6835"/>
                    <a:pt x="24420" y="8276"/>
                    <a:pt x="23397" y="9752"/>
                  </a:cubicBezTo>
                  <a:lnTo>
                    <a:pt x="22003" y="11859"/>
                  </a:lnTo>
                  <a:lnTo>
                    <a:pt x="21372" y="12812"/>
                  </a:lnTo>
                  <a:lnTo>
                    <a:pt x="20718" y="13741"/>
                  </a:lnTo>
                  <a:cubicBezTo>
                    <a:pt x="19860" y="14967"/>
                    <a:pt x="18920" y="16122"/>
                    <a:pt x="17967" y="17217"/>
                  </a:cubicBezTo>
                  <a:cubicBezTo>
                    <a:pt x="17241" y="18039"/>
                    <a:pt x="16467" y="18801"/>
                    <a:pt x="15681" y="19491"/>
                  </a:cubicBezTo>
                  <a:cubicBezTo>
                    <a:pt x="15419" y="19718"/>
                    <a:pt x="15169" y="19932"/>
                    <a:pt x="14919" y="20134"/>
                  </a:cubicBezTo>
                  <a:cubicBezTo>
                    <a:pt x="13848" y="20968"/>
                    <a:pt x="12729" y="21670"/>
                    <a:pt x="11574" y="22194"/>
                  </a:cubicBezTo>
                  <a:cubicBezTo>
                    <a:pt x="11359" y="22289"/>
                    <a:pt x="11133" y="22373"/>
                    <a:pt x="10931" y="22456"/>
                  </a:cubicBezTo>
                  <a:cubicBezTo>
                    <a:pt x="9978" y="22825"/>
                    <a:pt x="8978" y="23087"/>
                    <a:pt x="7966" y="23218"/>
                  </a:cubicBezTo>
                  <a:cubicBezTo>
                    <a:pt x="7440" y="23287"/>
                    <a:pt x="6902" y="23320"/>
                    <a:pt x="6355" y="23320"/>
                  </a:cubicBezTo>
                  <a:cubicBezTo>
                    <a:pt x="4646" y="23320"/>
                    <a:pt x="2843" y="23000"/>
                    <a:pt x="1013" y="22468"/>
                  </a:cubicBezTo>
                  <a:lnTo>
                    <a:pt x="1" y="24194"/>
                  </a:lnTo>
                  <a:cubicBezTo>
                    <a:pt x="48" y="24218"/>
                    <a:pt x="108" y="24230"/>
                    <a:pt x="203" y="24278"/>
                  </a:cubicBezTo>
                  <a:lnTo>
                    <a:pt x="715" y="24421"/>
                  </a:lnTo>
                  <a:cubicBezTo>
                    <a:pt x="882" y="24480"/>
                    <a:pt x="1060" y="24528"/>
                    <a:pt x="1239" y="24575"/>
                  </a:cubicBezTo>
                  <a:lnTo>
                    <a:pt x="2299" y="24825"/>
                  </a:lnTo>
                  <a:lnTo>
                    <a:pt x="3358" y="25016"/>
                  </a:lnTo>
                  <a:lnTo>
                    <a:pt x="3620" y="25063"/>
                  </a:lnTo>
                  <a:lnTo>
                    <a:pt x="3894" y="25087"/>
                  </a:lnTo>
                  <a:lnTo>
                    <a:pt x="4430" y="25147"/>
                  </a:lnTo>
                  <a:cubicBezTo>
                    <a:pt x="5098" y="25226"/>
                    <a:pt x="5767" y="25268"/>
                    <a:pt x="6431" y="25268"/>
                  </a:cubicBezTo>
                  <a:cubicBezTo>
                    <a:pt x="7163" y="25268"/>
                    <a:pt x="7891" y="25217"/>
                    <a:pt x="8609" y="25111"/>
                  </a:cubicBezTo>
                  <a:cubicBezTo>
                    <a:pt x="10931" y="24790"/>
                    <a:pt x="13086" y="23825"/>
                    <a:pt x="15062" y="22468"/>
                  </a:cubicBezTo>
                  <a:cubicBezTo>
                    <a:pt x="15419" y="22218"/>
                    <a:pt x="15800" y="21968"/>
                    <a:pt x="16158" y="21682"/>
                  </a:cubicBezTo>
                  <a:cubicBezTo>
                    <a:pt x="16967" y="21015"/>
                    <a:pt x="17765" y="20289"/>
                    <a:pt x="18515" y="19515"/>
                  </a:cubicBezTo>
                  <a:cubicBezTo>
                    <a:pt x="19801" y="18205"/>
                    <a:pt x="20991" y="16741"/>
                    <a:pt x="22087" y="15205"/>
                  </a:cubicBezTo>
                  <a:cubicBezTo>
                    <a:pt x="22527" y="14586"/>
                    <a:pt x="22968" y="13991"/>
                    <a:pt x="23373" y="13348"/>
                  </a:cubicBezTo>
                  <a:lnTo>
                    <a:pt x="24647" y="11395"/>
                  </a:lnTo>
                  <a:cubicBezTo>
                    <a:pt x="25087" y="10716"/>
                    <a:pt x="25587" y="10062"/>
                    <a:pt x="26064" y="9407"/>
                  </a:cubicBezTo>
                  <a:cubicBezTo>
                    <a:pt x="26587" y="8764"/>
                    <a:pt x="27087" y="8109"/>
                    <a:pt x="27671" y="7514"/>
                  </a:cubicBezTo>
                  <a:cubicBezTo>
                    <a:pt x="28802" y="6299"/>
                    <a:pt x="30052" y="5168"/>
                    <a:pt x="31469" y="4192"/>
                  </a:cubicBezTo>
                  <a:cubicBezTo>
                    <a:pt x="32791" y="3287"/>
                    <a:pt x="34267" y="2549"/>
                    <a:pt x="35827" y="2037"/>
                  </a:cubicBezTo>
                  <a:lnTo>
                    <a:pt x="35827" y="1"/>
                  </a:lnTo>
                  <a:close/>
                </a:path>
              </a:pathLst>
            </a:custGeom>
            <a:solidFill>
              <a:srgbClr val="A011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32"/>
            <p:cNvSpPr/>
            <p:nvPr/>
          </p:nvSpPr>
          <p:spPr>
            <a:xfrm>
              <a:off x="1470400" y="3274925"/>
              <a:ext cx="939425" cy="668100"/>
            </a:xfrm>
            <a:custGeom>
              <a:avLst/>
              <a:gdLst/>
              <a:ahLst/>
              <a:cxnLst/>
              <a:rect l="l" t="t" r="r" b="b"/>
              <a:pathLst>
                <a:path w="37577" h="26724" extrusionOk="0">
                  <a:moveTo>
                    <a:pt x="37577" y="1"/>
                  </a:moveTo>
                  <a:cubicBezTo>
                    <a:pt x="36017" y="501"/>
                    <a:pt x="34541" y="1251"/>
                    <a:pt x="33219" y="2156"/>
                  </a:cubicBezTo>
                  <a:cubicBezTo>
                    <a:pt x="31802" y="3120"/>
                    <a:pt x="30552" y="4252"/>
                    <a:pt x="29421" y="5478"/>
                  </a:cubicBezTo>
                  <a:cubicBezTo>
                    <a:pt x="28850" y="6073"/>
                    <a:pt x="28338" y="6728"/>
                    <a:pt x="27814" y="7359"/>
                  </a:cubicBezTo>
                  <a:cubicBezTo>
                    <a:pt x="27338" y="8014"/>
                    <a:pt x="26838" y="8669"/>
                    <a:pt x="26409" y="9359"/>
                  </a:cubicBezTo>
                  <a:lnTo>
                    <a:pt x="25123" y="11312"/>
                  </a:lnTo>
                  <a:cubicBezTo>
                    <a:pt x="24718" y="11943"/>
                    <a:pt x="24278" y="12562"/>
                    <a:pt x="23849" y="13169"/>
                  </a:cubicBezTo>
                  <a:cubicBezTo>
                    <a:pt x="22754" y="14705"/>
                    <a:pt x="21563" y="16146"/>
                    <a:pt x="20277" y="17467"/>
                  </a:cubicBezTo>
                  <a:cubicBezTo>
                    <a:pt x="19527" y="18241"/>
                    <a:pt x="18729" y="18968"/>
                    <a:pt x="17908" y="19646"/>
                  </a:cubicBezTo>
                  <a:cubicBezTo>
                    <a:pt x="17551" y="19908"/>
                    <a:pt x="17194" y="20182"/>
                    <a:pt x="16824" y="20432"/>
                  </a:cubicBezTo>
                  <a:cubicBezTo>
                    <a:pt x="14836" y="21789"/>
                    <a:pt x="12681" y="22754"/>
                    <a:pt x="10359" y="23063"/>
                  </a:cubicBezTo>
                  <a:cubicBezTo>
                    <a:pt x="9626" y="23165"/>
                    <a:pt x="8885" y="23213"/>
                    <a:pt x="8138" y="23213"/>
                  </a:cubicBezTo>
                  <a:cubicBezTo>
                    <a:pt x="7490" y="23213"/>
                    <a:pt x="6838" y="23177"/>
                    <a:pt x="6180" y="23111"/>
                  </a:cubicBezTo>
                  <a:lnTo>
                    <a:pt x="5644" y="23051"/>
                  </a:lnTo>
                  <a:lnTo>
                    <a:pt x="5371" y="23016"/>
                  </a:lnTo>
                  <a:lnTo>
                    <a:pt x="5109" y="22980"/>
                  </a:lnTo>
                  <a:lnTo>
                    <a:pt x="4049" y="22778"/>
                  </a:lnTo>
                  <a:lnTo>
                    <a:pt x="2989" y="22528"/>
                  </a:lnTo>
                  <a:cubicBezTo>
                    <a:pt x="2811" y="22480"/>
                    <a:pt x="2656" y="22444"/>
                    <a:pt x="2477" y="22385"/>
                  </a:cubicBezTo>
                  <a:lnTo>
                    <a:pt x="1954" y="22230"/>
                  </a:lnTo>
                  <a:cubicBezTo>
                    <a:pt x="1906" y="22218"/>
                    <a:pt x="1846" y="22206"/>
                    <a:pt x="1799" y="22182"/>
                  </a:cubicBezTo>
                  <a:lnTo>
                    <a:pt x="1" y="25302"/>
                  </a:lnTo>
                  <a:cubicBezTo>
                    <a:pt x="287" y="25385"/>
                    <a:pt x="584" y="25492"/>
                    <a:pt x="894" y="25552"/>
                  </a:cubicBezTo>
                  <a:cubicBezTo>
                    <a:pt x="1287" y="25671"/>
                    <a:pt x="1668" y="25790"/>
                    <a:pt x="2073" y="25885"/>
                  </a:cubicBezTo>
                  <a:lnTo>
                    <a:pt x="3275" y="26183"/>
                  </a:lnTo>
                  <a:cubicBezTo>
                    <a:pt x="4097" y="26349"/>
                    <a:pt x="4918" y="26504"/>
                    <a:pt x="5752" y="26588"/>
                  </a:cubicBezTo>
                  <a:cubicBezTo>
                    <a:pt x="6551" y="26673"/>
                    <a:pt x="7364" y="26723"/>
                    <a:pt x="8181" y="26723"/>
                  </a:cubicBezTo>
                  <a:cubicBezTo>
                    <a:pt x="9066" y="26723"/>
                    <a:pt x="9956" y="26664"/>
                    <a:pt x="10836" y="26528"/>
                  </a:cubicBezTo>
                  <a:cubicBezTo>
                    <a:pt x="11252" y="26457"/>
                    <a:pt x="11681" y="26397"/>
                    <a:pt x="12098" y="26314"/>
                  </a:cubicBezTo>
                  <a:lnTo>
                    <a:pt x="13348" y="25980"/>
                  </a:lnTo>
                  <a:cubicBezTo>
                    <a:pt x="13765" y="25849"/>
                    <a:pt x="14169" y="25695"/>
                    <a:pt x="14574" y="25564"/>
                  </a:cubicBezTo>
                  <a:cubicBezTo>
                    <a:pt x="14777" y="25504"/>
                    <a:pt x="14979" y="25421"/>
                    <a:pt x="15169" y="25326"/>
                  </a:cubicBezTo>
                  <a:lnTo>
                    <a:pt x="15753" y="25075"/>
                  </a:lnTo>
                  <a:cubicBezTo>
                    <a:pt x="17301" y="24361"/>
                    <a:pt x="18741" y="23432"/>
                    <a:pt x="20051" y="22409"/>
                  </a:cubicBezTo>
                  <a:cubicBezTo>
                    <a:pt x="20825" y="21789"/>
                    <a:pt x="21563" y="21111"/>
                    <a:pt x="22266" y="20432"/>
                  </a:cubicBezTo>
                  <a:cubicBezTo>
                    <a:pt x="23230" y="19491"/>
                    <a:pt x="24123" y="18491"/>
                    <a:pt x="24980" y="17467"/>
                  </a:cubicBezTo>
                  <a:cubicBezTo>
                    <a:pt x="25576" y="16741"/>
                    <a:pt x="26147" y="15991"/>
                    <a:pt x="26683" y="15241"/>
                  </a:cubicBezTo>
                  <a:cubicBezTo>
                    <a:pt x="27135" y="14586"/>
                    <a:pt x="27623" y="13931"/>
                    <a:pt x="28040" y="13253"/>
                  </a:cubicBezTo>
                  <a:lnTo>
                    <a:pt x="29326" y="11312"/>
                  </a:lnTo>
                  <a:cubicBezTo>
                    <a:pt x="29719" y="10681"/>
                    <a:pt x="30171" y="10097"/>
                    <a:pt x="30600" y="9502"/>
                  </a:cubicBezTo>
                  <a:cubicBezTo>
                    <a:pt x="31052" y="8954"/>
                    <a:pt x="31505" y="8371"/>
                    <a:pt x="32005" y="7859"/>
                  </a:cubicBezTo>
                  <a:cubicBezTo>
                    <a:pt x="32981" y="6799"/>
                    <a:pt x="34041" y="5847"/>
                    <a:pt x="35196" y="5061"/>
                  </a:cubicBezTo>
                  <a:cubicBezTo>
                    <a:pt x="35958" y="4537"/>
                    <a:pt x="36744" y="4109"/>
                    <a:pt x="37577" y="3751"/>
                  </a:cubicBezTo>
                  <a:lnTo>
                    <a:pt x="37577" y="1"/>
                  </a:lnTo>
                  <a:close/>
                </a:path>
              </a:pathLst>
            </a:custGeom>
            <a:solidFill>
              <a:srgbClr val="FFD6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Rectangle 5">
            <a:extLst>
              <a:ext uri="{FF2B5EF4-FFF2-40B4-BE49-F238E27FC236}">
                <a16:creationId xmlns:a16="http://schemas.microsoft.com/office/drawing/2014/main" id="{DDB1A634-49AE-4243-A8B4-CC4E3FEA6C32}"/>
              </a:ext>
            </a:extLst>
          </p:cNvPr>
          <p:cNvSpPr/>
          <p:nvPr/>
        </p:nvSpPr>
        <p:spPr>
          <a:xfrm>
            <a:off x="2107243" y="65437"/>
            <a:ext cx="7100001" cy="461665"/>
          </a:xfrm>
          <a:prstGeom prst="rect">
            <a:avLst/>
          </a:prstGeom>
          <a:solidFill>
            <a:srgbClr val="FFFF00"/>
          </a:solidFill>
        </p:spPr>
        <p:txBody>
          <a:bodyPr wrap="square">
            <a:spAutoFit/>
          </a:bodyPr>
          <a:lstStyle/>
          <a:p>
            <a:pPr eaLnBrk="1" hangingPunct="1">
              <a:spcBef>
                <a:spcPct val="0"/>
              </a:spcBef>
              <a:buClrTx/>
              <a:buFontTx/>
              <a:buNone/>
            </a:pP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Nêu</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những</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phát</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minh</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quan</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trọng</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trong</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ngành</a:t>
            </a:r>
            <a:r>
              <a:rPr lang="en-US" altLang="vi-VN" sz="2400" b="1" dirty="0">
                <a:solidFill>
                  <a:schemeClr val="tx1"/>
                </a:solidFill>
                <a:latin typeface="Times New Roman" panose="02020603050405020304" pitchFamily="18" charset="0"/>
              </a:rPr>
              <a:t> </a:t>
            </a:r>
            <a:r>
              <a:rPr lang="en-US" altLang="vi-VN" sz="2400" b="1" dirty="0" err="1">
                <a:solidFill>
                  <a:schemeClr val="tx1"/>
                </a:solidFill>
                <a:latin typeface="Times New Roman" panose="02020603050405020304" pitchFamily="18" charset="0"/>
              </a:rPr>
              <a:t>dệt</a:t>
            </a:r>
            <a:r>
              <a:rPr lang="en-US" altLang="vi-VN" sz="2400" b="1" dirty="0">
                <a:solidFill>
                  <a:schemeClr val="tx1"/>
                </a:solidFill>
                <a:latin typeface="Times New Roman" panose="02020603050405020304" pitchFamily="18" charset="0"/>
              </a:rPr>
              <a:t> ? </a:t>
            </a:r>
            <a:endParaRPr lang="en-VN" sz="2400" dirty="0">
              <a:solidFill>
                <a:schemeClr val="tx1"/>
              </a:solidFill>
            </a:endParaRPr>
          </a:p>
        </p:txBody>
      </p:sp>
      <p:graphicFrame>
        <p:nvGraphicFramePr>
          <p:cNvPr id="13" name="Group 139">
            <a:extLst>
              <a:ext uri="{FF2B5EF4-FFF2-40B4-BE49-F238E27FC236}">
                <a16:creationId xmlns:a16="http://schemas.microsoft.com/office/drawing/2014/main" id="{865B6A36-A149-264E-95DA-24C5CE1A53F2}"/>
              </a:ext>
            </a:extLst>
          </p:cNvPr>
          <p:cNvGraphicFramePr>
            <a:graphicFrameLocks noGrp="1"/>
          </p:cNvGraphicFramePr>
          <p:nvPr>
            <p:extLst>
              <p:ext uri="{D42A27DB-BD31-4B8C-83A1-F6EECF244321}">
                <p14:modId xmlns:p14="http://schemas.microsoft.com/office/powerpoint/2010/main" val="2556831329"/>
              </p:ext>
            </p:extLst>
          </p:nvPr>
        </p:nvGraphicFramePr>
        <p:xfrm>
          <a:off x="2514600" y="647700"/>
          <a:ext cx="6424096" cy="4361431"/>
        </p:xfrm>
        <a:graphic>
          <a:graphicData uri="http://schemas.openxmlformats.org/drawingml/2006/table">
            <a:tbl>
              <a:tblPr/>
              <a:tblGrid>
                <a:gridCol w="1564844">
                  <a:extLst>
                    <a:ext uri="{9D8B030D-6E8A-4147-A177-3AD203B41FA5}">
                      <a16:colId xmlns:a16="http://schemas.microsoft.com/office/drawing/2014/main" val="20000"/>
                    </a:ext>
                  </a:extLst>
                </a:gridCol>
                <a:gridCol w="1976645">
                  <a:extLst>
                    <a:ext uri="{9D8B030D-6E8A-4147-A177-3AD203B41FA5}">
                      <a16:colId xmlns:a16="http://schemas.microsoft.com/office/drawing/2014/main" val="20001"/>
                    </a:ext>
                  </a:extLst>
                </a:gridCol>
                <a:gridCol w="2882607">
                  <a:extLst>
                    <a:ext uri="{9D8B030D-6E8A-4147-A177-3AD203B41FA5}">
                      <a16:colId xmlns:a16="http://schemas.microsoft.com/office/drawing/2014/main" val="20002"/>
                    </a:ext>
                  </a:extLst>
                </a:gridCol>
              </a:tblGrid>
              <a:tr h="747500">
                <a:tc>
                  <a:txBody>
                    <a:bodyPr/>
                    <a:lstStyle>
                      <a:lvl1pPr>
                        <a:spcBef>
                          <a:spcPct val="20000"/>
                        </a:spcBef>
                        <a:buClr>
                          <a:schemeClr val="hlink"/>
                        </a:buClr>
                        <a:buFont typeface="Wingdings" pitchFamily="2" charset="2"/>
                        <a:defRPr sz="2800">
                          <a:solidFill>
                            <a:schemeClr val="tx1"/>
                          </a:solidFill>
                          <a:effectLst>
                            <a:outerShdw blurRad="38100" dist="38100" dir="2700000" algn="tl">
                              <a:srgbClr val="000000"/>
                            </a:outerShdw>
                          </a:effectLst>
                          <a:latin typeface="Arial" charset="0"/>
                        </a:defRPr>
                      </a:lvl1pPr>
                      <a:lvl2pPr>
                        <a:spcBef>
                          <a:spcPct val="20000"/>
                        </a:spcBef>
                        <a:defRPr sz="2400">
                          <a:solidFill>
                            <a:schemeClr val="tx1"/>
                          </a:solidFill>
                          <a:effectLst>
                            <a:outerShdw blurRad="38100" dist="38100" dir="2700000" algn="tl">
                              <a:srgbClr val="000000"/>
                            </a:outerShdw>
                          </a:effectLst>
                          <a:latin typeface="Arial" charset="0"/>
                        </a:defRPr>
                      </a:lvl2pPr>
                      <a:lvl3pPr>
                        <a:spcBef>
                          <a:spcPct val="20000"/>
                        </a:spcBef>
                        <a:buClr>
                          <a:schemeClr val="hlink"/>
                        </a:buClr>
                        <a:buFont typeface="Wingdings" pitchFamily="2" charset="2"/>
                        <a:defRPr sz="2000">
                          <a:solidFill>
                            <a:schemeClr val="tx1"/>
                          </a:solidFill>
                          <a:effectLst>
                            <a:outerShdw blurRad="38100" dist="38100" dir="2700000" algn="tl">
                              <a:srgbClr val="000000"/>
                            </a:outerShdw>
                          </a:effectLst>
                          <a:latin typeface="Arial" charset="0"/>
                        </a:defRPr>
                      </a:lvl3pPr>
                      <a:lvl4pPr>
                        <a:spcBef>
                          <a:spcPct val="20000"/>
                        </a:spcBef>
                        <a:defRPr>
                          <a:solidFill>
                            <a:schemeClr val="tx1"/>
                          </a:solidFill>
                          <a:effectLst>
                            <a:outerShdw blurRad="38100" dist="38100" dir="2700000" algn="tl">
                              <a:srgbClr val="000000"/>
                            </a:outerShdw>
                          </a:effectLst>
                          <a:latin typeface="Arial" charset="0"/>
                        </a:defRPr>
                      </a:lvl4pPr>
                      <a:lvl5pPr>
                        <a:spcBef>
                          <a:spcPct val="20000"/>
                        </a:spcBef>
                        <a:buClr>
                          <a:schemeClr val="hlink"/>
                        </a:buClr>
                        <a:buFont typeface="Wingdings" pitchFamily="2" charset="2"/>
                        <a:defRPr>
                          <a:solidFill>
                            <a:schemeClr val="tx1"/>
                          </a:solidFill>
                          <a:effectLst>
                            <a:outerShdw blurRad="38100" dist="38100" dir="2700000" algn="tl">
                              <a:srgbClr val="000000"/>
                            </a:outerShdw>
                          </a:effectLst>
                          <a:latin typeface="Arial" charset="0"/>
                        </a:defRPr>
                      </a:lvl5pPr>
                      <a:lvl6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6pPr>
                      <a:lvl7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7pPr>
                      <a:lvl8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8pPr>
                      <a:lvl9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vi-VN" sz="2000" b="0" i="0" u="none" strike="noStrike" cap="none" normalizeH="0" baseline="0" dirty="0" err="1">
                          <a:ln>
                            <a:noFill/>
                          </a:ln>
                          <a:solidFill>
                            <a:srgbClr val="C00000"/>
                          </a:solidFill>
                          <a:effectLst>
                            <a:outerShdw blurRad="38100" dist="38100" dir="2700000" algn="tl">
                              <a:srgbClr val="000000"/>
                            </a:outerShdw>
                          </a:effectLst>
                          <a:latin typeface="Times New Roman" pitchFamily="18" charset="0"/>
                        </a:rPr>
                        <a:t>Thời</a:t>
                      </a:r>
                      <a:r>
                        <a:rPr kumimoji="0" lang="en-US" altLang="vi-VN" sz="2000" b="0" i="0" u="none" strike="noStrike" cap="none" normalizeH="0" baseline="0" dirty="0">
                          <a:ln>
                            <a:noFill/>
                          </a:ln>
                          <a:solidFill>
                            <a:srgbClr val="C00000"/>
                          </a:solidFill>
                          <a:effectLst>
                            <a:outerShdw blurRad="38100" dist="38100" dir="2700000" algn="tl">
                              <a:srgbClr val="000000"/>
                            </a:outerShdw>
                          </a:effectLst>
                          <a:latin typeface="Times New Roman" pitchFamily="18" charset="0"/>
                        </a:rPr>
                        <a:t> </a:t>
                      </a:r>
                      <a:r>
                        <a:rPr kumimoji="0" lang="en-US" altLang="vi-VN" sz="2000" b="0" i="0" u="none" strike="noStrike" cap="none" normalizeH="0" baseline="0" dirty="0" err="1">
                          <a:ln>
                            <a:noFill/>
                          </a:ln>
                          <a:solidFill>
                            <a:srgbClr val="C00000"/>
                          </a:solidFill>
                          <a:effectLst>
                            <a:outerShdw blurRad="38100" dist="38100" dir="2700000" algn="tl">
                              <a:srgbClr val="000000"/>
                            </a:outerShdw>
                          </a:effectLst>
                          <a:latin typeface="Times New Roman" pitchFamily="18" charset="0"/>
                        </a:rPr>
                        <a:t>gian</a:t>
                      </a:r>
                      <a:endParaRPr kumimoji="0" lang="en-US" altLang="vi-VN" sz="2000" b="0" i="0" u="none" strike="noStrike" cap="none" normalizeH="0" baseline="0" dirty="0">
                        <a:ln>
                          <a:noFill/>
                        </a:ln>
                        <a:solidFill>
                          <a:srgbClr val="C00000"/>
                        </a:solidFill>
                        <a:effectLst>
                          <a:outerShdw blurRad="38100" dist="38100" dir="2700000" algn="tl">
                            <a:srgbClr val="000000"/>
                          </a:outerShdw>
                        </a:effectLst>
                        <a:latin typeface="Times New Roman" pitchFamily="18" charset="0"/>
                      </a:endParaRP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0">
                      <a:gsLst>
                        <a:gs pos="0">
                          <a:srgbClr val="5AF0F8">
                            <a:gamma/>
                            <a:tint val="33333"/>
                            <a:invGamma/>
                          </a:srgbClr>
                        </a:gs>
                        <a:gs pos="100000">
                          <a:srgbClr val="5AF0F8"/>
                        </a:gs>
                      </a:gsLst>
                      <a:lin ang="0" scaled="1"/>
                    </a:gradFill>
                  </a:tcPr>
                </a:tc>
                <a:tc>
                  <a:txBody>
                    <a:bodyPr/>
                    <a:lstStyle>
                      <a:lvl1pPr>
                        <a:spcBef>
                          <a:spcPct val="20000"/>
                        </a:spcBef>
                        <a:buClr>
                          <a:schemeClr val="hlink"/>
                        </a:buClr>
                        <a:buFont typeface="Wingdings" pitchFamily="2" charset="2"/>
                        <a:defRPr sz="2800">
                          <a:solidFill>
                            <a:schemeClr val="tx1"/>
                          </a:solidFill>
                          <a:effectLst>
                            <a:outerShdw blurRad="38100" dist="38100" dir="2700000" algn="tl">
                              <a:srgbClr val="000000"/>
                            </a:outerShdw>
                          </a:effectLst>
                          <a:latin typeface="Arial" charset="0"/>
                        </a:defRPr>
                      </a:lvl1pPr>
                      <a:lvl2pPr>
                        <a:spcBef>
                          <a:spcPct val="20000"/>
                        </a:spcBef>
                        <a:defRPr sz="2400">
                          <a:solidFill>
                            <a:schemeClr val="tx1"/>
                          </a:solidFill>
                          <a:effectLst>
                            <a:outerShdw blurRad="38100" dist="38100" dir="2700000" algn="tl">
                              <a:srgbClr val="000000"/>
                            </a:outerShdw>
                          </a:effectLst>
                          <a:latin typeface="Arial" charset="0"/>
                        </a:defRPr>
                      </a:lvl2pPr>
                      <a:lvl3pPr>
                        <a:spcBef>
                          <a:spcPct val="20000"/>
                        </a:spcBef>
                        <a:buClr>
                          <a:schemeClr val="hlink"/>
                        </a:buClr>
                        <a:buFont typeface="Wingdings" pitchFamily="2" charset="2"/>
                        <a:defRPr sz="2000">
                          <a:solidFill>
                            <a:schemeClr val="tx1"/>
                          </a:solidFill>
                          <a:effectLst>
                            <a:outerShdw blurRad="38100" dist="38100" dir="2700000" algn="tl">
                              <a:srgbClr val="000000"/>
                            </a:outerShdw>
                          </a:effectLst>
                          <a:latin typeface="Arial" charset="0"/>
                        </a:defRPr>
                      </a:lvl3pPr>
                      <a:lvl4pPr>
                        <a:spcBef>
                          <a:spcPct val="20000"/>
                        </a:spcBef>
                        <a:defRPr>
                          <a:solidFill>
                            <a:schemeClr val="tx1"/>
                          </a:solidFill>
                          <a:effectLst>
                            <a:outerShdw blurRad="38100" dist="38100" dir="2700000" algn="tl">
                              <a:srgbClr val="000000"/>
                            </a:outerShdw>
                          </a:effectLst>
                          <a:latin typeface="Arial" charset="0"/>
                        </a:defRPr>
                      </a:lvl4pPr>
                      <a:lvl5pPr>
                        <a:spcBef>
                          <a:spcPct val="20000"/>
                        </a:spcBef>
                        <a:buClr>
                          <a:schemeClr val="hlink"/>
                        </a:buClr>
                        <a:buFont typeface="Wingdings" pitchFamily="2" charset="2"/>
                        <a:defRPr>
                          <a:solidFill>
                            <a:schemeClr val="tx1"/>
                          </a:solidFill>
                          <a:effectLst>
                            <a:outerShdw blurRad="38100" dist="38100" dir="2700000" algn="tl">
                              <a:srgbClr val="000000"/>
                            </a:outerShdw>
                          </a:effectLst>
                          <a:latin typeface="Arial" charset="0"/>
                        </a:defRPr>
                      </a:lvl5pPr>
                      <a:lvl6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6pPr>
                      <a:lvl7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7pPr>
                      <a:lvl8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8pPr>
                      <a:lvl9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vi-VN" sz="2000" b="0" i="0" u="none" strike="noStrike" cap="none" normalizeH="0" baseline="0" dirty="0" err="1">
                          <a:ln>
                            <a:noFill/>
                          </a:ln>
                          <a:solidFill>
                            <a:srgbClr val="C00000"/>
                          </a:solidFill>
                          <a:effectLst>
                            <a:outerShdw blurRad="38100" dist="38100" dir="2700000" algn="tl">
                              <a:srgbClr val="000000"/>
                            </a:outerShdw>
                          </a:effectLst>
                          <a:latin typeface="Times New Roman" pitchFamily="18" charset="0"/>
                        </a:rPr>
                        <a:t>Nhà</a:t>
                      </a:r>
                      <a:r>
                        <a:rPr kumimoji="0" lang="en-US" altLang="vi-VN" sz="2000" b="0" i="0" u="none" strike="noStrike" cap="none" normalizeH="0" baseline="0" dirty="0">
                          <a:ln>
                            <a:noFill/>
                          </a:ln>
                          <a:solidFill>
                            <a:srgbClr val="C00000"/>
                          </a:solidFill>
                          <a:effectLst>
                            <a:outerShdw blurRad="38100" dist="38100" dir="2700000" algn="tl">
                              <a:srgbClr val="000000"/>
                            </a:outerShdw>
                          </a:effectLst>
                          <a:latin typeface="Times New Roman" pitchFamily="18" charset="0"/>
                        </a:rPr>
                        <a:t> </a:t>
                      </a:r>
                      <a:r>
                        <a:rPr kumimoji="0" lang="en-US" altLang="vi-VN" sz="2000" b="0" i="0" u="none" strike="noStrike" cap="none" normalizeH="0" baseline="0" dirty="0" err="1">
                          <a:ln>
                            <a:noFill/>
                          </a:ln>
                          <a:solidFill>
                            <a:srgbClr val="C00000"/>
                          </a:solidFill>
                          <a:effectLst>
                            <a:outerShdw blurRad="38100" dist="38100" dir="2700000" algn="tl">
                              <a:srgbClr val="000000"/>
                            </a:outerShdw>
                          </a:effectLst>
                          <a:latin typeface="Times New Roman" pitchFamily="18" charset="0"/>
                        </a:rPr>
                        <a:t>phát</a:t>
                      </a:r>
                      <a:r>
                        <a:rPr kumimoji="0" lang="en-US" altLang="vi-VN" sz="2000" b="0" i="0" u="none" strike="noStrike" cap="none" normalizeH="0" baseline="0" dirty="0">
                          <a:ln>
                            <a:noFill/>
                          </a:ln>
                          <a:solidFill>
                            <a:srgbClr val="C00000"/>
                          </a:solidFill>
                          <a:effectLst>
                            <a:outerShdw blurRad="38100" dist="38100" dir="2700000" algn="tl">
                              <a:srgbClr val="000000"/>
                            </a:outerShdw>
                          </a:effectLst>
                          <a:latin typeface="Times New Roman" pitchFamily="18" charset="0"/>
                        </a:rPr>
                        <a:t> </a:t>
                      </a:r>
                      <a:r>
                        <a:rPr kumimoji="0" lang="en-US" altLang="vi-VN" sz="2000" b="0" i="0" u="none" strike="noStrike" cap="none" normalizeH="0" baseline="0" dirty="0" err="1">
                          <a:ln>
                            <a:noFill/>
                          </a:ln>
                          <a:solidFill>
                            <a:srgbClr val="C00000"/>
                          </a:solidFill>
                          <a:effectLst>
                            <a:outerShdw blurRad="38100" dist="38100" dir="2700000" algn="tl">
                              <a:srgbClr val="000000"/>
                            </a:outerShdw>
                          </a:effectLst>
                          <a:latin typeface="Times New Roman" pitchFamily="18" charset="0"/>
                        </a:rPr>
                        <a:t>minh</a:t>
                      </a:r>
                      <a:endParaRPr kumimoji="0" lang="en-US" altLang="vi-VN" sz="2000" b="0" i="0" u="none" strike="noStrike" cap="none" normalizeH="0" baseline="0" dirty="0">
                        <a:ln>
                          <a:noFill/>
                        </a:ln>
                        <a:solidFill>
                          <a:srgbClr val="C00000"/>
                        </a:solidFill>
                        <a:effectLst>
                          <a:outerShdw blurRad="38100" dist="38100" dir="2700000" algn="tl">
                            <a:srgbClr val="000000"/>
                          </a:outerShdw>
                        </a:effectLst>
                        <a:latin typeface="Times New Roman" pitchFamily="18" charset="0"/>
                      </a:endParaRP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0">
                      <a:gsLst>
                        <a:gs pos="0">
                          <a:srgbClr val="5AF0F8">
                            <a:gamma/>
                            <a:tint val="33333"/>
                            <a:invGamma/>
                          </a:srgbClr>
                        </a:gs>
                        <a:gs pos="100000">
                          <a:srgbClr val="5AF0F8"/>
                        </a:gs>
                      </a:gsLst>
                      <a:lin ang="0" scaled="1"/>
                    </a:gradFill>
                  </a:tcPr>
                </a:tc>
                <a:tc>
                  <a:txBody>
                    <a:bodyPr/>
                    <a:lstStyle>
                      <a:lvl1pPr>
                        <a:spcBef>
                          <a:spcPct val="20000"/>
                        </a:spcBef>
                        <a:buClr>
                          <a:schemeClr val="hlink"/>
                        </a:buClr>
                        <a:buFont typeface="Wingdings" pitchFamily="2" charset="2"/>
                        <a:defRPr sz="2800">
                          <a:solidFill>
                            <a:schemeClr val="tx1"/>
                          </a:solidFill>
                          <a:effectLst>
                            <a:outerShdw blurRad="38100" dist="38100" dir="2700000" algn="tl">
                              <a:srgbClr val="000000"/>
                            </a:outerShdw>
                          </a:effectLst>
                          <a:latin typeface="Arial" charset="0"/>
                        </a:defRPr>
                      </a:lvl1pPr>
                      <a:lvl2pPr>
                        <a:spcBef>
                          <a:spcPct val="20000"/>
                        </a:spcBef>
                        <a:defRPr sz="2400">
                          <a:solidFill>
                            <a:schemeClr val="tx1"/>
                          </a:solidFill>
                          <a:effectLst>
                            <a:outerShdw blurRad="38100" dist="38100" dir="2700000" algn="tl">
                              <a:srgbClr val="000000"/>
                            </a:outerShdw>
                          </a:effectLst>
                          <a:latin typeface="Arial" charset="0"/>
                        </a:defRPr>
                      </a:lvl2pPr>
                      <a:lvl3pPr>
                        <a:spcBef>
                          <a:spcPct val="20000"/>
                        </a:spcBef>
                        <a:buClr>
                          <a:schemeClr val="hlink"/>
                        </a:buClr>
                        <a:buFont typeface="Wingdings" pitchFamily="2" charset="2"/>
                        <a:defRPr sz="2000">
                          <a:solidFill>
                            <a:schemeClr val="tx1"/>
                          </a:solidFill>
                          <a:effectLst>
                            <a:outerShdw blurRad="38100" dist="38100" dir="2700000" algn="tl">
                              <a:srgbClr val="000000"/>
                            </a:outerShdw>
                          </a:effectLst>
                          <a:latin typeface="Arial" charset="0"/>
                        </a:defRPr>
                      </a:lvl3pPr>
                      <a:lvl4pPr>
                        <a:spcBef>
                          <a:spcPct val="20000"/>
                        </a:spcBef>
                        <a:defRPr>
                          <a:solidFill>
                            <a:schemeClr val="tx1"/>
                          </a:solidFill>
                          <a:effectLst>
                            <a:outerShdw blurRad="38100" dist="38100" dir="2700000" algn="tl">
                              <a:srgbClr val="000000"/>
                            </a:outerShdw>
                          </a:effectLst>
                          <a:latin typeface="Arial" charset="0"/>
                        </a:defRPr>
                      </a:lvl4pPr>
                      <a:lvl5pPr>
                        <a:spcBef>
                          <a:spcPct val="20000"/>
                        </a:spcBef>
                        <a:buClr>
                          <a:schemeClr val="hlink"/>
                        </a:buClr>
                        <a:buFont typeface="Wingdings" pitchFamily="2" charset="2"/>
                        <a:defRPr>
                          <a:solidFill>
                            <a:schemeClr val="tx1"/>
                          </a:solidFill>
                          <a:effectLst>
                            <a:outerShdw blurRad="38100" dist="38100" dir="2700000" algn="tl">
                              <a:srgbClr val="000000"/>
                            </a:outerShdw>
                          </a:effectLst>
                          <a:latin typeface="Arial" charset="0"/>
                        </a:defRPr>
                      </a:lvl5pPr>
                      <a:lvl6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6pPr>
                      <a:lvl7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7pPr>
                      <a:lvl8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8pPr>
                      <a:lvl9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vi-VN" sz="2000" b="0" i="0" u="none" strike="noStrike" cap="none" normalizeH="0" baseline="0" dirty="0" err="1">
                          <a:ln>
                            <a:noFill/>
                          </a:ln>
                          <a:solidFill>
                            <a:srgbClr val="C00000"/>
                          </a:solidFill>
                          <a:effectLst>
                            <a:outerShdw blurRad="38100" dist="38100" dir="2700000" algn="tl">
                              <a:srgbClr val="000000"/>
                            </a:outerShdw>
                          </a:effectLst>
                          <a:latin typeface="Times New Roman" pitchFamily="18" charset="0"/>
                        </a:rPr>
                        <a:t>Tên</a:t>
                      </a:r>
                      <a:r>
                        <a:rPr kumimoji="0" lang="en-US" altLang="vi-VN" sz="2000" b="0" i="0" u="none" strike="noStrike" cap="none" normalizeH="0" baseline="0" dirty="0">
                          <a:ln>
                            <a:noFill/>
                          </a:ln>
                          <a:solidFill>
                            <a:srgbClr val="C00000"/>
                          </a:solidFill>
                          <a:effectLst>
                            <a:outerShdw blurRad="38100" dist="38100" dir="2700000" algn="tl">
                              <a:srgbClr val="000000"/>
                            </a:outerShdw>
                          </a:effectLst>
                          <a:latin typeface="Times New Roman" pitchFamily="18" charset="0"/>
                        </a:rPr>
                        <a:t> </a:t>
                      </a:r>
                      <a:r>
                        <a:rPr kumimoji="0" lang="en-US" altLang="vi-VN" sz="2000" b="0" i="0" u="none" strike="noStrike" cap="none" normalizeH="0" baseline="0" dirty="0" err="1">
                          <a:ln>
                            <a:noFill/>
                          </a:ln>
                          <a:solidFill>
                            <a:srgbClr val="C00000"/>
                          </a:solidFill>
                          <a:effectLst>
                            <a:outerShdw blurRad="38100" dist="38100" dir="2700000" algn="tl">
                              <a:srgbClr val="000000"/>
                            </a:outerShdw>
                          </a:effectLst>
                          <a:latin typeface="Times New Roman" pitchFamily="18" charset="0"/>
                        </a:rPr>
                        <a:t>phát</a:t>
                      </a:r>
                      <a:r>
                        <a:rPr kumimoji="0" lang="en-US" altLang="vi-VN" sz="2000" b="0" i="0" u="none" strike="noStrike" cap="none" normalizeH="0" baseline="0" dirty="0">
                          <a:ln>
                            <a:noFill/>
                          </a:ln>
                          <a:solidFill>
                            <a:srgbClr val="C00000"/>
                          </a:solidFill>
                          <a:effectLst>
                            <a:outerShdw blurRad="38100" dist="38100" dir="2700000" algn="tl">
                              <a:srgbClr val="000000"/>
                            </a:outerShdw>
                          </a:effectLst>
                          <a:latin typeface="Times New Roman" pitchFamily="18" charset="0"/>
                        </a:rPr>
                        <a:t> </a:t>
                      </a:r>
                      <a:r>
                        <a:rPr kumimoji="0" lang="en-US" altLang="vi-VN" sz="2000" b="0" i="0" u="none" strike="noStrike" cap="none" normalizeH="0" baseline="0" dirty="0" err="1">
                          <a:ln>
                            <a:noFill/>
                          </a:ln>
                          <a:solidFill>
                            <a:srgbClr val="C00000"/>
                          </a:solidFill>
                          <a:effectLst>
                            <a:outerShdw blurRad="38100" dist="38100" dir="2700000" algn="tl">
                              <a:srgbClr val="000000"/>
                            </a:outerShdw>
                          </a:effectLst>
                          <a:latin typeface="Times New Roman" pitchFamily="18" charset="0"/>
                        </a:rPr>
                        <a:t>minh</a:t>
                      </a:r>
                      <a:endParaRPr kumimoji="0" lang="en-US" altLang="vi-VN" sz="2000" b="0" i="0" u="none" strike="noStrike" cap="none" normalizeH="0" baseline="0" dirty="0">
                        <a:ln>
                          <a:noFill/>
                        </a:ln>
                        <a:solidFill>
                          <a:srgbClr val="C00000"/>
                        </a:solidFill>
                        <a:effectLst>
                          <a:outerShdw blurRad="38100" dist="38100" dir="2700000" algn="tl">
                            <a:srgbClr val="000000"/>
                          </a:outerShdw>
                        </a:effectLst>
                        <a:latin typeface="Times New Roman" pitchFamily="18" charset="0"/>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0">
                      <a:gsLst>
                        <a:gs pos="0">
                          <a:srgbClr val="5AF0F8">
                            <a:gamma/>
                            <a:tint val="33333"/>
                            <a:invGamma/>
                          </a:srgbClr>
                        </a:gs>
                        <a:gs pos="100000">
                          <a:srgbClr val="5AF0F8"/>
                        </a:gs>
                      </a:gsLst>
                      <a:lin ang="0" scaled="1"/>
                    </a:gradFill>
                  </a:tcPr>
                </a:tc>
                <a:extLst>
                  <a:ext uri="{0D108BD9-81ED-4DB2-BD59-A6C34878D82A}">
                    <a16:rowId xmlns:a16="http://schemas.microsoft.com/office/drawing/2014/main" val="10000"/>
                  </a:ext>
                </a:extLst>
              </a:tr>
              <a:tr h="836198">
                <a:tc>
                  <a:txBody>
                    <a:bodyPr/>
                    <a:lstStyle>
                      <a:lvl1pPr>
                        <a:spcBef>
                          <a:spcPct val="20000"/>
                        </a:spcBef>
                        <a:buClr>
                          <a:schemeClr val="hlink"/>
                        </a:buClr>
                        <a:buFont typeface="Wingdings" pitchFamily="2" charset="2"/>
                        <a:defRPr sz="2800">
                          <a:solidFill>
                            <a:schemeClr val="tx1"/>
                          </a:solidFill>
                          <a:effectLst>
                            <a:outerShdw blurRad="38100" dist="38100" dir="2700000" algn="tl">
                              <a:srgbClr val="000000"/>
                            </a:outerShdw>
                          </a:effectLst>
                          <a:latin typeface="Arial" charset="0"/>
                        </a:defRPr>
                      </a:lvl1pPr>
                      <a:lvl2pPr>
                        <a:spcBef>
                          <a:spcPct val="20000"/>
                        </a:spcBef>
                        <a:defRPr sz="2400">
                          <a:solidFill>
                            <a:schemeClr val="tx1"/>
                          </a:solidFill>
                          <a:effectLst>
                            <a:outerShdw blurRad="38100" dist="38100" dir="2700000" algn="tl">
                              <a:srgbClr val="000000"/>
                            </a:outerShdw>
                          </a:effectLst>
                          <a:latin typeface="Arial" charset="0"/>
                        </a:defRPr>
                      </a:lvl2pPr>
                      <a:lvl3pPr>
                        <a:spcBef>
                          <a:spcPct val="20000"/>
                        </a:spcBef>
                        <a:buClr>
                          <a:schemeClr val="hlink"/>
                        </a:buClr>
                        <a:buFont typeface="Wingdings" pitchFamily="2" charset="2"/>
                        <a:defRPr sz="2000">
                          <a:solidFill>
                            <a:schemeClr val="tx1"/>
                          </a:solidFill>
                          <a:effectLst>
                            <a:outerShdw blurRad="38100" dist="38100" dir="2700000" algn="tl">
                              <a:srgbClr val="000000"/>
                            </a:outerShdw>
                          </a:effectLst>
                          <a:latin typeface="Arial" charset="0"/>
                        </a:defRPr>
                      </a:lvl3pPr>
                      <a:lvl4pPr>
                        <a:spcBef>
                          <a:spcPct val="20000"/>
                        </a:spcBef>
                        <a:defRPr>
                          <a:solidFill>
                            <a:schemeClr val="tx1"/>
                          </a:solidFill>
                          <a:effectLst>
                            <a:outerShdw blurRad="38100" dist="38100" dir="2700000" algn="tl">
                              <a:srgbClr val="000000"/>
                            </a:outerShdw>
                          </a:effectLst>
                          <a:latin typeface="Arial" charset="0"/>
                        </a:defRPr>
                      </a:lvl4pPr>
                      <a:lvl5pPr>
                        <a:spcBef>
                          <a:spcPct val="20000"/>
                        </a:spcBef>
                        <a:buClr>
                          <a:schemeClr val="hlink"/>
                        </a:buClr>
                        <a:buFont typeface="Wingdings" pitchFamily="2" charset="2"/>
                        <a:defRPr>
                          <a:solidFill>
                            <a:schemeClr val="tx1"/>
                          </a:solidFill>
                          <a:effectLst>
                            <a:outerShdw blurRad="38100" dist="38100" dir="2700000" algn="tl">
                              <a:srgbClr val="000000"/>
                            </a:outerShdw>
                          </a:effectLst>
                          <a:latin typeface="Arial" charset="0"/>
                        </a:defRPr>
                      </a:lvl5pPr>
                      <a:lvl6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6pPr>
                      <a:lvl7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7pPr>
                      <a:lvl8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8pPr>
                      <a:lvl9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vi-VN" altLang="vi-VN" sz="2800" b="0" i="0" u="none" strike="noStrike" cap="none" normalizeH="0" baseline="0">
                        <a:ln>
                          <a:noFill/>
                        </a:ln>
                        <a:solidFill>
                          <a:schemeClr val="tx1"/>
                        </a:solidFill>
                        <a:effectLst>
                          <a:outerShdw blurRad="38100" dist="38100" dir="2700000" algn="tl">
                            <a:srgbClr val="000000"/>
                          </a:outerShdw>
                        </a:effectLst>
                        <a:latin typeface="Arial" charset="0"/>
                      </a:endParaRP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0">
                      <a:gsLst>
                        <a:gs pos="0">
                          <a:srgbClr val="5AF0F8">
                            <a:gamma/>
                            <a:tint val="33333"/>
                            <a:invGamma/>
                          </a:srgbClr>
                        </a:gs>
                        <a:gs pos="100000">
                          <a:srgbClr val="5AF0F8"/>
                        </a:gs>
                      </a:gsLst>
                      <a:lin ang="0" scaled="1"/>
                    </a:gradFill>
                  </a:tcPr>
                </a:tc>
                <a:tc>
                  <a:txBody>
                    <a:bodyPr/>
                    <a:lstStyle>
                      <a:lvl1pPr>
                        <a:spcBef>
                          <a:spcPct val="20000"/>
                        </a:spcBef>
                        <a:buClr>
                          <a:schemeClr val="hlink"/>
                        </a:buClr>
                        <a:buFont typeface="Wingdings" pitchFamily="2" charset="2"/>
                        <a:defRPr sz="2800">
                          <a:solidFill>
                            <a:schemeClr val="tx1"/>
                          </a:solidFill>
                          <a:effectLst>
                            <a:outerShdw blurRad="38100" dist="38100" dir="2700000" algn="tl">
                              <a:srgbClr val="000000"/>
                            </a:outerShdw>
                          </a:effectLst>
                          <a:latin typeface="Arial" charset="0"/>
                        </a:defRPr>
                      </a:lvl1pPr>
                      <a:lvl2pPr>
                        <a:spcBef>
                          <a:spcPct val="20000"/>
                        </a:spcBef>
                        <a:defRPr sz="2400">
                          <a:solidFill>
                            <a:schemeClr val="tx1"/>
                          </a:solidFill>
                          <a:effectLst>
                            <a:outerShdw blurRad="38100" dist="38100" dir="2700000" algn="tl">
                              <a:srgbClr val="000000"/>
                            </a:outerShdw>
                          </a:effectLst>
                          <a:latin typeface="Arial" charset="0"/>
                        </a:defRPr>
                      </a:lvl2pPr>
                      <a:lvl3pPr>
                        <a:spcBef>
                          <a:spcPct val="20000"/>
                        </a:spcBef>
                        <a:buClr>
                          <a:schemeClr val="hlink"/>
                        </a:buClr>
                        <a:buFont typeface="Wingdings" pitchFamily="2" charset="2"/>
                        <a:defRPr sz="2000">
                          <a:solidFill>
                            <a:schemeClr val="tx1"/>
                          </a:solidFill>
                          <a:effectLst>
                            <a:outerShdw blurRad="38100" dist="38100" dir="2700000" algn="tl">
                              <a:srgbClr val="000000"/>
                            </a:outerShdw>
                          </a:effectLst>
                          <a:latin typeface="Arial" charset="0"/>
                        </a:defRPr>
                      </a:lvl3pPr>
                      <a:lvl4pPr>
                        <a:spcBef>
                          <a:spcPct val="20000"/>
                        </a:spcBef>
                        <a:defRPr>
                          <a:solidFill>
                            <a:schemeClr val="tx1"/>
                          </a:solidFill>
                          <a:effectLst>
                            <a:outerShdw blurRad="38100" dist="38100" dir="2700000" algn="tl">
                              <a:srgbClr val="000000"/>
                            </a:outerShdw>
                          </a:effectLst>
                          <a:latin typeface="Arial" charset="0"/>
                        </a:defRPr>
                      </a:lvl4pPr>
                      <a:lvl5pPr>
                        <a:spcBef>
                          <a:spcPct val="20000"/>
                        </a:spcBef>
                        <a:buClr>
                          <a:schemeClr val="hlink"/>
                        </a:buClr>
                        <a:buFont typeface="Wingdings" pitchFamily="2" charset="2"/>
                        <a:defRPr>
                          <a:solidFill>
                            <a:schemeClr val="tx1"/>
                          </a:solidFill>
                          <a:effectLst>
                            <a:outerShdw blurRad="38100" dist="38100" dir="2700000" algn="tl">
                              <a:srgbClr val="000000"/>
                            </a:outerShdw>
                          </a:effectLst>
                          <a:latin typeface="Arial" charset="0"/>
                        </a:defRPr>
                      </a:lvl5pPr>
                      <a:lvl6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6pPr>
                      <a:lvl7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7pPr>
                      <a:lvl8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8pPr>
                      <a:lvl9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vi-VN" altLang="vi-VN" sz="2800" b="0" i="0" u="none" strike="noStrike" cap="none" normalizeH="0" baseline="0">
                        <a:ln>
                          <a:noFill/>
                        </a:ln>
                        <a:solidFill>
                          <a:schemeClr val="tx1"/>
                        </a:solidFill>
                        <a:effectLst>
                          <a:outerShdw blurRad="38100" dist="38100" dir="2700000" algn="tl">
                            <a:srgbClr val="000000"/>
                          </a:outerShdw>
                        </a:effectLst>
                        <a:latin typeface="Arial" charset="0"/>
                      </a:endParaRP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0">
                      <a:gsLst>
                        <a:gs pos="0">
                          <a:srgbClr val="5AF0F8">
                            <a:gamma/>
                            <a:tint val="33333"/>
                            <a:invGamma/>
                          </a:srgbClr>
                        </a:gs>
                        <a:gs pos="100000">
                          <a:srgbClr val="5AF0F8"/>
                        </a:gs>
                      </a:gsLst>
                      <a:lin ang="0" scaled="1"/>
                    </a:gradFill>
                  </a:tcPr>
                </a:tc>
                <a:tc>
                  <a:txBody>
                    <a:bodyPr/>
                    <a:lstStyle>
                      <a:lvl1pPr>
                        <a:spcBef>
                          <a:spcPct val="20000"/>
                        </a:spcBef>
                        <a:buClr>
                          <a:schemeClr val="hlink"/>
                        </a:buClr>
                        <a:buFont typeface="Wingdings" pitchFamily="2" charset="2"/>
                        <a:defRPr sz="2800">
                          <a:solidFill>
                            <a:schemeClr val="tx1"/>
                          </a:solidFill>
                          <a:effectLst>
                            <a:outerShdw blurRad="38100" dist="38100" dir="2700000" algn="tl">
                              <a:srgbClr val="000000"/>
                            </a:outerShdw>
                          </a:effectLst>
                          <a:latin typeface="Arial" charset="0"/>
                        </a:defRPr>
                      </a:lvl1pPr>
                      <a:lvl2pPr>
                        <a:spcBef>
                          <a:spcPct val="20000"/>
                        </a:spcBef>
                        <a:defRPr sz="2400">
                          <a:solidFill>
                            <a:schemeClr val="tx1"/>
                          </a:solidFill>
                          <a:effectLst>
                            <a:outerShdw blurRad="38100" dist="38100" dir="2700000" algn="tl">
                              <a:srgbClr val="000000"/>
                            </a:outerShdw>
                          </a:effectLst>
                          <a:latin typeface="Arial" charset="0"/>
                        </a:defRPr>
                      </a:lvl2pPr>
                      <a:lvl3pPr>
                        <a:spcBef>
                          <a:spcPct val="20000"/>
                        </a:spcBef>
                        <a:buClr>
                          <a:schemeClr val="hlink"/>
                        </a:buClr>
                        <a:buFont typeface="Wingdings" pitchFamily="2" charset="2"/>
                        <a:defRPr sz="2000">
                          <a:solidFill>
                            <a:schemeClr val="tx1"/>
                          </a:solidFill>
                          <a:effectLst>
                            <a:outerShdw blurRad="38100" dist="38100" dir="2700000" algn="tl">
                              <a:srgbClr val="000000"/>
                            </a:outerShdw>
                          </a:effectLst>
                          <a:latin typeface="Arial" charset="0"/>
                        </a:defRPr>
                      </a:lvl3pPr>
                      <a:lvl4pPr>
                        <a:spcBef>
                          <a:spcPct val="20000"/>
                        </a:spcBef>
                        <a:defRPr>
                          <a:solidFill>
                            <a:schemeClr val="tx1"/>
                          </a:solidFill>
                          <a:effectLst>
                            <a:outerShdw blurRad="38100" dist="38100" dir="2700000" algn="tl">
                              <a:srgbClr val="000000"/>
                            </a:outerShdw>
                          </a:effectLst>
                          <a:latin typeface="Arial" charset="0"/>
                        </a:defRPr>
                      </a:lvl4pPr>
                      <a:lvl5pPr>
                        <a:spcBef>
                          <a:spcPct val="20000"/>
                        </a:spcBef>
                        <a:buClr>
                          <a:schemeClr val="hlink"/>
                        </a:buClr>
                        <a:buFont typeface="Wingdings" pitchFamily="2" charset="2"/>
                        <a:defRPr>
                          <a:solidFill>
                            <a:schemeClr val="tx1"/>
                          </a:solidFill>
                          <a:effectLst>
                            <a:outerShdw blurRad="38100" dist="38100" dir="2700000" algn="tl">
                              <a:srgbClr val="000000"/>
                            </a:outerShdw>
                          </a:effectLst>
                          <a:latin typeface="Arial" charset="0"/>
                        </a:defRPr>
                      </a:lvl5pPr>
                      <a:lvl6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6pPr>
                      <a:lvl7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7pPr>
                      <a:lvl8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8pPr>
                      <a:lvl9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vi-VN" altLang="vi-VN" sz="2800" b="0" i="0" u="none" strike="noStrike" cap="none" normalizeH="0" baseline="0">
                        <a:ln>
                          <a:noFill/>
                        </a:ln>
                        <a:solidFill>
                          <a:schemeClr val="tx1"/>
                        </a:solidFill>
                        <a:effectLst>
                          <a:outerShdw blurRad="38100" dist="38100" dir="2700000" algn="tl">
                            <a:srgbClr val="000000"/>
                          </a:outerShdw>
                        </a:effectLst>
                        <a:latin typeface="Arial" charset="0"/>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0">
                      <a:gsLst>
                        <a:gs pos="0">
                          <a:srgbClr val="5AF0F8">
                            <a:gamma/>
                            <a:tint val="33333"/>
                            <a:invGamma/>
                          </a:srgbClr>
                        </a:gs>
                        <a:gs pos="100000">
                          <a:srgbClr val="5AF0F8"/>
                        </a:gs>
                      </a:gsLst>
                      <a:lin ang="0" scaled="1"/>
                    </a:gradFill>
                  </a:tcPr>
                </a:tc>
                <a:extLst>
                  <a:ext uri="{0D108BD9-81ED-4DB2-BD59-A6C34878D82A}">
                    <a16:rowId xmlns:a16="http://schemas.microsoft.com/office/drawing/2014/main" val="10001"/>
                  </a:ext>
                </a:extLst>
              </a:tr>
              <a:tr h="1107030">
                <a:tc>
                  <a:txBody>
                    <a:bodyPr/>
                    <a:lstStyle>
                      <a:lvl1pPr>
                        <a:spcBef>
                          <a:spcPct val="20000"/>
                        </a:spcBef>
                        <a:buClr>
                          <a:schemeClr val="hlink"/>
                        </a:buClr>
                        <a:buFont typeface="Wingdings" pitchFamily="2" charset="2"/>
                        <a:defRPr sz="2800">
                          <a:solidFill>
                            <a:schemeClr val="tx1"/>
                          </a:solidFill>
                          <a:effectLst>
                            <a:outerShdw blurRad="38100" dist="38100" dir="2700000" algn="tl">
                              <a:srgbClr val="000000"/>
                            </a:outerShdw>
                          </a:effectLst>
                          <a:latin typeface="Arial" charset="0"/>
                        </a:defRPr>
                      </a:lvl1pPr>
                      <a:lvl2pPr>
                        <a:spcBef>
                          <a:spcPct val="20000"/>
                        </a:spcBef>
                        <a:defRPr sz="2400">
                          <a:solidFill>
                            <a:schemeClr val="tx1"/>
                          </a:solidFill>
                          <a:effectLst>
                            <a:outerShdw blurRad="38100" dist="38100" dir="2700000" algn="tl">
                              <a:srgbClr val="000000"/>
                            </a:outerShdw>
                          </a:effectLst>
                          <a:latin typeface="Arial" charset="0"/>
                        </a:defRPr>
                      </a:lvl2pPr>
                      <a:lvl3pPr>
                        <a:spcBef>
                          <a:spcPct val="20000"/>
                        </a:spcBef>
                        <a:buClr>
                          <a:schemeClr val="hlink"/>
                        </a:buClr>
                        <a:buFont typeface="Wingdings" pitchFamily="2" charset="2"/>
                        <a:defRPr sz="2000">
                          <a:solidFill>
                            <a:schemeClr val="tx1"/>
                          </a:solidFill>
                          <a:effectLst>
                            <a:outerShdw blurRad="38100" dist="38100" dir="2700000" algn="tl">
                              <a:srgbClr val="000000"/>
                            </a:outerShdw>
                          </a:effectLst>
                          <a:latin typeface="Arial" charset="0"/>
                        </a:defRPr>
                      </a:lvl3pPr>
                      <a:lvl4pPr>
                        <a:spcBef>
                          <a:spcPct val="20000"/>
                        </a:spcBef>
                        <a:defRPr>
                          <a:solidFill>
                            <a:schemeClr val="tx1"/>
                          </a:solidFill>
                          <a:effectLst>
                            <a:outerShdw blurRad="38100" dist="38100" dir="2700000" algn="tl">
                              <a:srgbClr val="000000"/>
                            </a:outerShdw>
                          </a:effectLst>
                          <a:latin typeface="Arial" charset="0"/>
                        </a:defRPr>
                      </a:lvl4pPr>
                      <a:lvl5pPr>
                        <a:spcBef>
                          <a:spcPct val="20000"/>
                        </a:spcBef>
                        <a:buClr>
                          <a:schemeClr val="hlink"/>
                        </a:buClr>
                        <a:buFont typeface="Wingdings" pitchFamily="2" charset="2"/>
                        <a:defRPr>
                          <a:solidFill>
                            <a:schemeClr val="tx1"/>
                          </a:solidFill>
                          <a:effectLst>
                            <a:outerShdw blurRad="38100" dist="38100" dir="2700000" algn="tl">
                              <a:srgbClr val="000000"/>
                            </a:outerShdw>
                          </a:effectLst>
                          <a:latin typeface="Arial" charset="0"/>
                        </a:defRPr>
                      </a:lvl5pPr>
                      <a:lvl6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6pPr>
                      <a:lvl7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7pPr>
                      <a:lvl8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8pPr>
                      <a:lvl9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vi-VN" altLang="vi-VN" sz="2800" b="0" i="0" u="none" strike="noStrike" cap="none" normalizeH="0" baseline="0">
                        <a:ln>
                          <a:noFill/>
                        </a:ln>
                        <a:solidFill>
                          <a:schemeClr val="tx1"/>
                        </a:solidFill>
                        <a:effectLst>
                          <a:outerShdw blurRad="38100" dist="38100" dir="2700000" algn="tl">
                            <a:srgbClr val="000000"/>
                          </a:outerShdw>
                        </a:effectLst>
                        <a:latin typeface="Arial" charset="0"/>
                      </a:endParaRP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0">
                      <a:gsLst>
                        <a:gs pos="0">
                          <a:srgbClr val="5AF0F8">
                            <a:gamma/>
                            <a:tint val="33333"/>
                            <a:invGamma/>
                          </a:srgbClr>
                        </a:gs>
                        <a:gs pos="100000">
                          <a:srgbClr val="5AF0F8"/>
                        </a:gs>
                      </a:gsLst>
                      <a:lin ang="0" scaled="1"/>
                    </a:gradFill>
                  </a:tcPr>
                </a:tc>
                <a:tc>
                  <a:txBody>
                    <a:bodyPr/>
                    <a:lstStyle>
                      <a:lvl1pPr>
                        <a:spcBef>
                          <a:spcPct val="20000"/>
                        </a:spcBef>
                        <a:buClr>
                          <a:schemeClr val="hlink"/>
                        </a:buClr>
                        <a:buFont typeface="Wingdings" pitchFamily="2" charset="2"/>
                        <a:defRPr sz="2800">
                          <a:solidFill>
                            <a:schemeClr val="tx1"/>
                          </a:solidFill>
                          <a:effectLst>
                            <a:outerShdw blurRad="38100" dist="38100" dir="2700000" algn="tl">
                              <a:srgbClr val="000000"/>
                            </a:outerShdw>
                          </a:effectLst>
                          <a:latin typeface="Arial" charset="0"/>
                        </a:defRPr>
                      </a:lvl1pPr>
                      <a:lvl2pPr>
                        <a:spcBef>
                          <a:spcPct val="20000"/>
                        </a:spcBef>
                        <a:defRPr sz="2400">
                          <a:solidFill>
                            <a:schemeClr val="tx1"/>
                          </a:solidFill>
                          <a:effectLst>
                            <a:outerShdw blurRad="38100" dist="38100" dir="2700000" algn="tl">
                              <a:srgbClr val="000000"/>
                            </a:outerShdw>
                          </a:effectLst>
                          <a:latin typeface="Arial" charset="0"/>
                        </a:defRPr>
                      </a:lvl2pPr>
                      <a:lvl3pPr>
                        <a:spcBef>
                          <a:spcPct val="20000"/>
                        </a:spcBef>
                        <a:buClr>
                          <a:schemeClr val="hlink"/>
                        </a:buClr>
                        <a:buFont typeface="Wingdings" pitchFamily="2" charset="2"/>
                        <a:defRPr sz="2000">
                          <a:solidFill>
                            <a:schemeClr val="tx1"/>
                          </a:solidFill>
                          <a:effectLst>
                            <a:outerShdw blurRad="38100" dist="38100" dir="2700000" algn="tl">
                              <a:srgbClr val="000000"/>
                            </a:outerShdw>
                          </a:effectLst>
                          <a:latin typeface="Arial" charset="0"/>
                        </a:defRPr>
                      </a:lvl3pPr>
                      <a:lvl4pPr>
                        <a:spcBef>
                          <a:spcPct val="20000"/>
                        </a:spcBef>
                        <a:defRPr>
                          <a:solidFill>
                            <a:schemeClr val="tx1"/>
                          </a:solidFill>
                          <a:effectLst>
                            <a:outerShdw blurRad="38100" dist="38100" dir="2700000" algn="tl">
                              <a:srgbClr val="000000"/>
                            </a:outerShdw>
                          </a:effectLst>
                          <a:latin typeface="Arial" charset="0"/>
                        </a:defRPr>
                      </a:lvl4pPr>
                      <a:lvl5pPr>
                        <a:spcBef>
                          <a:spcPct val="20000"/>
                        </a:spcBef>
                        <a:buClr>
                          <a:schemeClr val="hlink"/>
                        </a:buClr>
                        <a:buFont typeface="Wingdings" pitchFamily="2" charset="2"/>
                        <a:defRPr>
                          <a:solidFill>
                            <a:schemeClr val="tx1"/>
                          </a:solidFill>
                          <a:effectLst>
                            <a:outerShdw blurRad="38100" dist="38100" dir="2700000" algn="tl">
                              <a:srgbClr val="000000"/>
                            </a:outerShdw>
                          </a:effectLst>
                          <a:latin typeface="Arial" charset="0"/>
                        </a:defRPr>
                      </a:lvl5pPr>
                      <a:lvl6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6pPr>
                      <a:lvl7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7pPr>
                      <a:lvl8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8pPr>
                      <a:lvl9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vi-VN" altLang="vi-VN" sz="2800" b="0" i="0" u="none" strike="noStrike" cap="none" normalizeH="0" baseline="0">
                        <a:ln>
                          <a:noFill/>
                        </a:ln>
                        <a:solidFill>
                          <a:schemeClr val="tx1"/>
                        </a:solidFill>
                        <a:effectLst>
                          <a:outerShdw blurRad="38100" dist="38100" dir="2700000" algn="tl">
                            <a:srgbClr val="000000"/>
                          </a:outerShdw>
                        </a:effectLst>
                        <a:latin typeface="Arial" charset="0"/>
                      </a:endParaRP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0">
                      <a:gsLst>
                        <a:gs pos="0">
                          <a:srgbClr val="5AF0F8">
                            <a:gamma/>
                            <a:tint val="33333"/>
                            <a:invGamma/>
                          </a:srgbClr>
                        </a:gs>
                        <a:gs pos="100000">
                          <a:srgbClr val="5AF0F8"/>
                        </a:gs>
                      </a:gsLst>
                      <a:lin ang="0" scaled="1"/>
                    </a:gradFill>
                  </a:tcPr>
                </a:tc>
                <a:tc>
                  <a:txBody>
                    <a:bodyPr/>
                    <a:lstStyle>
                      <a:lvl1pPr>
                        <a:spcBef>
                          <a:spcPct val="20000"/>
                        </a:spcBef>
                        <a:buClr>
                          <a:schemeClr val="hlink"/>
                        </a:buClr>
                        <a:buFont typeface="Wingdings" pitchFamily="2" charset="2"/>
                        <a:defRPr sz="2800">
                          <a:solidFill>
                            <a:schemeClr val="tx1"/>
                          </a:solidFill>
                          <a:effectLst>
                            <a:outerShdw blurRad="38100" dist="38100" dir="2700000" algn="tl">
                              <a:srgbClr val="000000"/>
                            </a:outerShdw>
                          </a:effectLst>
                          <a:latin typeface="Arial" charset="0"/>
                        </a:defRPr>
                      </a:lvl1pPr>
                      <a:lvl2pPr>
                        <a:spcBef>
                          <a:spcPct val="20000"/>
                        </a:spcBef>
                        <a:defRPr sz="2400">
                          <a:solidFill>
                            <a:schemeClr val="tx1"/>
                          </a:solidFill>
                          <a:effectLst>
                            <a:outerShdw blurRad="38100" dist="38100" dir="2700000" algn="tl">
                              <a:srgbClr val="000000"/>
                            </a:outerShdw>
                          </a:effectLst>
                          <a:latin typeface="Arial" charset="0"/>
                        </a:defRPr>
                      </a:lvl2pPr>
                      <a:lvl3pPr>
                        <a:spcBef>
                          <a:spcPct val="20000"/>
                        </a:spcBef>
                        <a:buClr>
                          <a:schemeClr val="hlink"/>
                        </a:buClr>
                        <a:buFont typeface="Wingdings" pitchFamily="2" charset="2"/>
                        <a:defRPr sz="2000">
                          <a:solidFill>
                            <a:schemeClr val="tx1"/>
                          </a:solidFill>
                          <a:effectLst>
                            <a:outerShdw blurRad="38100" dist="38100" dir="2700000" algn="tl">
                              <a:srgbClr val="000000"/>
                            </a:outerShdw>
                          </a:effectLst>
                          <a:latin typeface="Arial" charset="0"/>
                        </a:defRPr>
                      </a:lvl3pPr>
                      <a:lvl4pPr>
                        <a:spcBef>
                          <a:spcPct val="20000"/>
                        </a:spcBef>
                        <a:defRPr>
                          <a:solidFill>
                            <a:schemeClr val="tx1"/>
                          </a:solidFill>
                          <a:effectLst>
                            <a:outerShdw blurRad="38100" dist="38100" dir="2700000" algn="tl">
                              <a:srgbClr val="000000"/>
                            </a:outerShdw>
                          </a:effectLst>
                          <a:latin typeface="Arial" charset="0"/>
                        </a:defRPr>
                      </a:lvl4pPr>
                      <a:lvl5pPr>
                        <a:spcBef>
                          <a:spcPct val="20000"/>
                        </a:spcBef>
                        <a:buClr>
                          <a:schemeClr val="hlink"/>
                        </a:buClr>
                        <a:buFont typeface="Wingdings" pitchFamily="2" charset="2"/>
                        <a:defRPr>
                          <a:solidFill>
                            <a:schemeClr val="tx1"/>
                          </a:solidFill>
                          <a:effectLst>
                            <a:outerShdw blurRad="38100" dist="38100" dir="2700000" algn="tl">
                              <a:srgbClr val="000000"/>
                            </a:outerShdw>
                          </a:effectLst>
                          <a:latin typeface="Arial" charset="0"/>
                        </a:defRPr>
                      </a:lvl5pPr>
                      <a:lvl6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6pPr>
                      <a:lvl7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7pPr>
                      <a:lvl8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8pPr>
                      <a:lvl9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vi-VN" altLang="vi-VN" sz="2800" b="0" i="0" u="none" strike="noStrike" cap="none" normalizeH="0" baseline="0">
                        <a:ln>
                          <a:noFill/>
                        </a:ln>
                        <a:solidFill>
                          <a:schemeClr val="tx1"/>
                        </a:solidFill>
                        <a:effectLst>
                          <a:outerShdw blurRad="38100" dist="38100" dir="2700000" algn="tl">
                            <a:srgbClr val="000000"/>
                          </a:outerShdw>
                        </a:effectLst>
                        <a:latin typeface="Arial" charset="0"/>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0">
                      <a:gsLst>
                        <a:gs pos="0">
                          <a:srgbClr val="5AF0F8">
                            <a:gamma/>
                            <a:tint val="33333"/>
                            <a:invGamma/>
                          </a:srgbClr>
                        </a:gs>
                        <a:gs pos="100000">
                          <a:srgbClr val="5AF0F8"/>
                        </a:gs>
                      </a:gsLst>
                      <a:lin ang="0" scaled="1"/>
                    </a:gradFill>
                  </a:tcPr>
                </a:tc>
                <a:extLst>
                  <a:ext uri="{0D108BD9-81ED-4DB2-BD59-A6C34878D82A}">
                    <a16:rowId xmlns:a16="http://schemas.microsoft.com/office/drawing/2014/main" val="10002"/>
                  </a:ext>
                </a:extLst>
              </a:tr>
              <a:tr h="836198">
                <a:tc>
                  <a:txBody>
                    <a:bodyPr/>
                    <a:lstStyle>
                      <a:lvl1pPr>
                        <a:spcBef>
                          <a:spcPct val="20000"/>
                        </a:spcBef>
                        <a:buClr>
                          <a:schemeClr val="hlink"/>
                        </a:buClr>
                        <a:buFont typeface="Wingdings" pitchFamily="2" charset="2"/>
                        <a:defRPr sz="2800">
                          <a:solidFill>
                            <a:schemeClr val="tx1"/>
                          </a:solidFill>
                          <a:effectLst>
                            <a:outerShdw blurRad="38100" dist="38100" dir="2700000" algn="tl">
                              <a:srgbClr val="000000"/>
                            </a:outerShdw>
                          </a:effectLst>
                          <a:latin typeface="Arial" charset="0"/>
                        </a:defRPr>
                      </a:lvl1pPr>
                      <a:lvl2pPr>
                        <a:spcBef>
                          <a:spcPct val="20000"/>
                        </a:spcBef>
                        <a:defRPr sz="2400">
                          <a:solidFill>
                            <a:schemeClr val="tx1"/>
                          </a:solidFill>
                          <a:effectLst>
                            <a:outerShdw blurRad="38100" dist="38100" dir="2700000" algn="tl">
                              <a:srgbClr val="000000"/>
                            </a:outerShdw>
                          </a:effectLst>
                          <a:latin typeface="Arial" charset="0"/>
                        </a:defRPr>
                      </a:lvl2pPr>
                      <a:lvl3pPr>
                        <a:spcBef>
                          <a:spcPct val="20000"/>
                        </a:spcBef>
                        <a:buClr>
                          <a:schemeClr val="hlink"/>
                        </a:buClr>
                        <a:buFont typeface="Wingdings" pitchFamily="2" charset="2"/>
                        <a:defRPr sz="2000">
                          <a:solidFill>
                            <a:schemeClr val="tx1"/>
                          </a:solidFill>
                          <a:effectLst>
                            <a:outerShdw blurRad="38100" dist="38100" dir="2700000" algn="tl">
                              <a:srgbClr val="000000"/>
                            </a:outerShdw>
                          </a:effectLst>
                          <a:latin typeface="Arial" charset="0"/>
                        </a:defRPr>
                      </a:lvl3pPr>
                      <a:lvl4pPr>
                        <a:spcBef>
                          <a:spcPct val="20000"/>
                        </a:spcBef>
                        <a:defRPr>
                          <a:solidFill>
                            <a:schemeClr val="tx1"/>
                          </a:solidFill>
                          <a:effectLst>
                            <a:outerShdw blurRad="38100" dist="38100" dir="2700000" algn="tl">
                              <a:srgbClr val="000000"/>
                            </a:outerShdw>
                          </a:effectLst>
                          <a:latin typeface="Arial" charset="0"/>
                        </a:defRPr>
                      </a:lvl4pPr>
                      <a:lvl5pPr>
                        <a:spcBef>
                          <a:spcPct val="20000"/>
                        </a:spcBef>
                        <a:buClr>
                          <a:schemeClr val="hlink"/>
                        </a:buClr>
                        <a:buFont typeface="Wingdings" pitchFamily="2" charset="2"/>
                        <a:defRPr>
                          <a:solidFill>
                            <a:schemeClr val="tx1"/>
                          </a:solidFill>
                          <a:effectLst>
                            <a:outerShdw blurRad="38100" dist="38100" dir="2700000" algn="tl">
                              <a:srgbClr val="000000"/>
                            </a:outerShdw>
                          </a:effectLst>
                          <a:latin typeface="Arial" charset="0"/>
                        </a:defRPr>
                      </a:lvl5pPr>
                      <a:lvl6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6pPr>
                      <a:lvl7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7pPr>
                      <a:lvl8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8pPr>
                      <a:lvl9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vi-VN" altLang="vi-VN" sz="2800" b="0" i="0" u="none" strike="noStrike" cap="none" normalizeH="0" baseline="0">
                        <a:ln>
                          <a:noFill/>
                        </a:ln>
                        <a:solidFill>
                          <a:schemeClr val="tx1"/>
                        </a:solidFill>
                        <a:effectLst>
                          <a:outerShdw blurRad="38100" dist="38100" dir="2700000" algn="tl">
                            <a:srgbClr val="000000"/>
                          </a:outerShdw>
                        </a:effectLst>
                        <a:latin typeface="Arial" charset="0"/>
                      </a:endParaRP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0">
                      <a:gsLst>
                        <a:gs pos="0">
                          <a:srgbClr val="5AF0F8">
                            <a:gamma/>
                            <a:tint val="33333"/>
                            <a:invGamma/>
                          </a:srgbClr>
                        </a:gs>
                        <a:gs pos="100000">
                          <a:srgbClr val="5AF0F8"/>
                        </a:gs>
                      </a:gsLst>
                      <a:lin ang="0" scaled="1"/>
                    </a:gradFill>
                  </a:tcPr>
                </a:tc>
                <a:tc>
                  <a:txBody>
                    <a:bodyPr/>
                    <a:lstStyle>
                      <a:lvl1pPr>
                        <a:spcBef>
                          <a:spcPct val="20000"/>
                        </a:spcBef>
                        <a:buClr>
                          <a:schemeClr val="hlink"/>
                        </a:buClr>
                        <a:buFont typeface="Wingdings" pitchFamily="2" charset="2"/>
                        <a:defRPr sz="2800">
                          <a:solidFill>
                            <a:schemeClr val="tx1"/>
                          </a:solidFill>
                          <a:effectLst>
                            <a:outerShdw blurRad="38100" dist="38100" dir="2700000" algn="tl">
                              <a:srgbClr val="000000"/>
                            </a:outerShdw>
                          </a:effectLst>
                          <a:latin typeface="Arial" charset="0"/>
                        </a:defRPr>
                      </a:lvl1pPr>
                      <a:lvl2pPr>
                        <a:spcBef>
                          <a:spcPct val="20000"/>
                        </a:spcBef>
                        <a:defRPr sz="2400">
                          <a:solidFill>
                            <a:schemeClr val="tx1"/>
                          </a:solidFill>
                          <a:effectLst>
                            <a:outerShdw blurRad="38100" dist="38100" dir="2700000" algn="tl">
                              <a:srgbClr val="000000"/>
                            </a:outerShdw>
                          </a:effectLst>
                          <a:latin typeface="Arial" charset="0"/>
                        </a:defRPr>
                      </a:lvl2pPr>
                      <a:lvl3pPr>
                        <a:spcBef>
                          <a:spcPct val="20000"/>
                        </a:spcBef>
                        <a:buClr>
                          <a:schemeClr val="hlink"/>
                        </a:buClr>
                        <a:buFont typeface="Wingdings" pitchFamily="2" charset="2"/>
                        <a:defRPr sz="2000">
                          <a:solidFill>
                            <a:schemeClr val="tx1"/>
                          </a:solidFill>
                          <a:effectLst>
                            <a:outerShdw blurRad="38100" dist="38100" dir="2700000" algn="tl">
                              <a:srgbClr val="000000"/>
                            </a:outerShdw>
                          </a:effectLst>
                          <a:latin typeface="Arial" charset="0"/>
                        </a:defRPr>
                      </a:lvl3pPr>
                      <a:lvl4pPr>
                        <a:spcBef>
                          <a:spcPct val="20000"/>
                        </a:spcBef>
                        <a:defRPr>
                          <a:solidFill>
                            <a:schemeClr val="tx1"/>
                          </a:solidFill>
                          <a:effectLst>
                            <a:outerShdw blurRad="38100" dist="38100" dir="2700000" algn="tl">
                              <a:srgbClr val="000000"/>
                            </a:outerShdw>
                          </a:effectLst>
                          <a:latin typeface="Arial" charset="0"/>
                        </a:defRPr>
                      </a:lvl4pPr>
                      <a:lvl5pPr>
                        <a:spcBef>
                          <a:spcPct val="20000"/>
                        </a:spcBef>
                        <a:buClr>
                          <a:schemeClr val="hlink"/>
                        </a:buClr>
                        <a:buFont typeface="Wingdings" pitchFamily="2" charset="2"/>
                        <a:defRPr>
                          <a:solidFill>
                            <a:schemeClr val="tx1"/>
                          </a:solidFill>
                          <a:effectLst>
                            <a:outerShdw blurRad="38100" dist="38100" dir="2700000" algn="tl">
                              <a:srgbClr val="000000"/>
                            </a:outerShdw>
                          </a:effectLst>
                          <a:latin typeface="Arial" charset="0"/>
                        </a:defRPr>
                      </a:lvl5pPr>
                      <a:lvl6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6pPr>
                      <a:lvl7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7pPr>
                      <a:lvl8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8pPr>
                      <a:lvl9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vi-VN" altLang="vi-VN" sz="2800" b="0" i="0" u="none" strike="noStrike" cap="none" normalizeH="0" baseline="0">
                        <a:ln>
                          <a:noFill/>
                        </a:ln>
                        <a:solidFill>
                          <a:schemeClr val="tx1"/>
                        </a:solidFill>
                        <a:effectLst>
                          <a:outerShdw blurRad="38100" dist="38100" dir="2700000" algn="tl">
                            <a:srgbClr val="000000"/>
                          </a:outerShdw>
                        </a:effectLst>
                        <a:latin typeface="Arial" charset="0"/>
                      </a:endParaRP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0">
                      <a:gsLst>
                        <a:gs pos="0">
                          <a:srgbClr val="5AF0F8">
                            <a:gamma/>
                            <a:tint val="33333"/>
                            <a:invGamma/>
                          </a:srgbClr>
                        </a:gs>
                        <a:gs pos="100000">
                          <a:srgbClr val="5AF0F8"/>
                        </a:gs>
                      </a:gsLst>
                      <a:lin ang="0" scaled="1"/>
                    </a:gradFill>
                  </a:tcPr>
                </a:tc>
                <a:tc>
                  <a:txBody>
                    <a:bodyPr/>
                    <a:lstStyle>
                      <a:lvl1pPr>
                        <a:spcBef>
                          <a:spcPct val="20000"/>
                        </a:spcBef>
                        <a:buClr>
                          <a:schemeClr val="hlink"/>
                        </a:buClr>
                        <a:buFont typeface="Wingdings" pitchFamily="2" charset="2"/>
                        <a:defRPr sz="2800">
                          <a:solidFill>
                            <a:schemeClr val="tx1"/>
                          </a:solidFill>
                          <a:effectLst>
                            <a:outerShdw blurRad="38100" dist="38100" dir="2700000" algn="tl">
                              <a:srgbClr val="000000"/>
                            </a:outerShdw>
                          </a:effectLst>
                          <a:latin typeface="Arial" charset="0"/>
                        </a:defRPr>
                      </a:lvl1pPr>
                      <a:lvl2pPr>
                        <a:spcBef>
                          <a:spcPct val="20000"/>
                        </a:spcBef>
                        <a:defRPr sz="2400">
                          <a:solidFill>
                            <a:schemeClr val="tx1"/>
                          </a:solidFill>
                          <a:effectLst>
                            <a:outerShdw blurRad="38100" dist="38100" dir="2700000" algn="tl">
                              <a:srgbClr val="000000"/>
                            </a:outerShdw>
                          </a:effectLst>
                          <a:latin typeface="Arial" charset="0"/>
                        </a:defRPr>
                      </a:lvl2pPr>
                      <a:lvl3pPr>
                        <a:spcBef>
                          <a:spcPct val="20000"/>
                        </a:spcBef>
                        <a:buClr>
                          <a:schemeClr val="hlink"/>
                        </a:buClr>
                        <a:buFont typeface="Wingdings" pitchFamily="2" charset="2"/>
                        <a:defRPr sz="2000">
                          <a:solidFill>
                            <a:schemeClr val="tx1"/>
                          </a:solidFill>
                          <a:effectLst>
                            <a:outerShdw blurRad="38100" dist="38100" dir="2700000" algn="tl">
                              <a:srgbClr val="000000"/>
                            </a:outerShdw>
                          </a:effectLst>
                          <a:latin typeface="Arial" charset="0"/>
                        </a:defRPr>
                      </a:lvl3pPr>
                      <a:lvl4pPr>
                        <a:spcBef>
                          <a:spcPct val="20000"/>
                        </a:spcBef>
                        <a:defRPr>
                          <a:solidFill>
                            <a:schemeClr val="tx1"/>
                          </a:solidFill>
                          <a:effectLst>
                            <a:outerShdw blurRad="38100" dist="38100" dir="2700000" algn="tl">
                              <a:srgbClr val="000000"/>
                            </a:outerShdw>
                          </a:effectLst>
                          <a:latin typeface="Arial" charset="0"/>
                        </a:defRPr>
                      </a:lvl4pPr>
                      <a:lvl5pPr>
                        <a:spcBef>
                          <a:spcPct val="20000"/>
                        </a:spcBef>
                        <a:buClr>
                          <a:schemeClr val="hlink"/>
                        </a:buClr>
                        <a:buFont typeface="Wingdings" pitchFamily="2" charset="2"/>
                        <a:defRPr>
                          <a:solidFill>
                            <a:schemeClr val="tx1"/>
                          </a:solidFill>
                          <a:effectLst>
                            <a:outerShdw blurRad="38100" dist="38100" dir="2700000" algn="tl">
                              <a:srgbClr val="000000"/>
                            </a:outerShdw>
                          </a:effectLst>
                          <a:latin typeface="Arial" charset="0"/>
                        </a:defRPr>
                      </a:lvl5pPr>
                      <a:lvl6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6pPr>
                      <a:lvl7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7pPr>
                      <a:lvl8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8pPr>
                      <a:lvl9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vi-VN" altLang="vi-VN" sz="2800" b="0" i="0" u="none" strike="noStrike" cap="none" normalizeH="0" baseline="0">
                        <a:ln>
                          <a:noFill/>
                        </a:ln>
                        <a:solidFill>
                          <a:schemeClr val="tx1"/>
                        </a:solidFill>
                        <a:effectLst>
                          <a:outerShdw blurRad="38100" dist="38100" dir="2700000" algn="tl">
                            <a:srgbClr val="000000"/>
                          </a:outerShdw>
                        </a:effectLst>
                        <a:latin typeface="Arial" charset="0"/>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0">
                      <a:gsLst>
                        <a:gs pos="0">
                          <a:srgbClr val="5AF0F8">
                            <a:gamma/>
                            <a:tint val="33333"/>
                            <a:invGamma/>
                          </a:srgbClr>
                        </a:gs>
                        <a:gs pos="100000">
                          <a:srgbClr val="5AF0F8"/>
                        </a:gs>
                      </a:gsLst>
                      <a:lin ang="0" scaled="1"/>
                    </a:gradFill>
                  </a:tcPr>
                </a:tc>
                <a:extLst>
                  <a:ext uri="{0D108BD9-81ED-4DB2-BD59-A6C34878D82A}">
                    <a16:rowId xmlns:a16="http://schemas.microsoft.com/office/drawing/2014/main" val="10003"/>
                  </a:ext>
                </a:extLst>
              </a:tr>
              <a:tr h="834505">
                <a:tc>
                  <a:txBody>
                    <a:bodyPr/>
                    <a:lstStyle>
                      <a:lvl1pPr>
                        <a:spcBef>
                          <a:spcPct val="20000"/>
                        </a:spcBef>
                        <a:buClr>
                          <a:schemeClr val="hlink"/>
                        </a:buClr>
                        <a:buFont typeface="Wingdings" pitchFamily="2" charset="2"/>
                        <a:defRPr sz="2800">
                          <a:solidFill>
                            <a:schemeClr val="tx1"/>
                          </a:solidFill>
                          <a:effectLst>
                            <a:outerShdw blurRad="38100" dist="38100" dir="2700000" algn="tl">
                              <a:srgbClr val="000000"/>
                            </a:outerShdw>
                          </a:effectLst>
                          <a:latin typeface="Arial" charset="0"/>
                        </a:defRPr>
                      </a:lvl1pPr>
                      <a:lvl2pPr>
                        <a:spcBef>
                          <a:spcPct val="20000"/>
                        </a:spcBef>
                        <a:defRPr sz="2400">
                          <a:solidFill>
                            <a:schemeClr val="tx1"/>
                          </a:solidFill>
                          <a:effectLst>
                            <a:outerShdw blurRad="38100" dist="38100" dir="2700000" algn="tl">
                              <a:srgbClr val="000000"/>
                            </a:outerShdw>
                          </a:effectLst>
                          <a:latin typeface="Arial" charset="0"/>
                        </a:defRPr>
                      </a:lvl2pPr>
                      <a:lvl3pPr>
                        <a:spcBef>
                          <a:spcPct val="20000"/>
                        </a:spcBef>
                        <a:buClr>
                          <a:schemeClr val="hlink"/>
                        </a:buClr>
                        <a:buFont typeface="Wingdings" pitchFamily="2" charset="2"/>
                        <a:defRPr sz="2000">
                          <a:solidFill>
                            <a:schemeClr val="tx1"/>
                          </a:solidFill>
                          <a:effectLst>
                            <a:outerShdw blurRad="38100" dist="38100" dir="2700000" algn="tl">
                              <a:srgbClr val="000000"/>
                            </a:outerShdw>
                          </a:effectLst>
                          <a:latin typeface="Arial" charset="0"/>
                        </a:defRPr>
                      </a:lvl3pPr>
                      <a:lvl4pPr>
                        <a:spcBef>
                          <a:spcPct val="20000"/>
                        </a:spcBef>
                        <a:defRPr>
                          <a:solidFill>
                            <a:schemeClr val="tx1"/>
                          </a:solidFill>
                          <a:effectLst>
                            <a:outerShdw blurRad="38100" dist="38100" dir="2700000" algn="tl">
                              <a:srgbClr val="000000"/>
                            </a:outerShdw>
                          </a:effectLst>
                          <a:latin typeface="Arial" charset="0"/>
                        </a:defRPr>
                      </a:lvl4pPr>
                      <a:lvl5pPr>
                        <a:spcBef>
                          <a:spcPct val="20000"/>
                        </a:spcBef>
                        <a:buClr>
                          <a:schemeClr val="hlink"/>
                        </a:buClr>
                        <a:buFont typeface="Wingdings" pitchFamily="2" charset="2"/>
                        <a:defRPr>
                          <a:solidFill>
                            <a:schemeClr val="tx1"/>
                          </a:solidFill>
                          <a:effectLst>
                            <a:outerShdw blurRad="38100" dist="38100" dir="2700000" algn="tl">
                              <a:srgbClr val="000000"/>
                            </a:outerShdw>
                          </a:effectLst>
                          <a:latin typeface="Arial" charset="0"/>
                        </a:defRPr>
                      </a:lvl5pPr>
                      <a:lvl6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6pPr>
                      <a:lvl7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7pPr>
                      <a:lvl8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8pPr>
                      <a:lvl9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vi-VN" altLang="vi-VN" sz="2800" b="0" i="0" u="none" strike="noStrike" cap="none" normalizeH="0" baseline="0">
                        <a:ln>
                          <a:noFill/>
                        </a:ln>
                        <a:solidFill>
                          <a:schemeClr val="tx1"/>
                        </a:solidFill>
                        <a:effectLst>
                          <a:outerShdw blurRad="38100" dist="38100" dir="2700000" algn="tl">
                            <a:srgbClr val="000000"/>
                          </a:outerShdw>
                        </a:effectLst>
                        <a:latin typeface="Arial" charset="0"/>
                      </a:endParaRP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0">
                      <a:gsLst>
                        <a:gs pos="0">
                          <a:srgbClr val="5AF0F8">
                            <a:gamma/>
                            <a:tint val="33333"/>
                            <a:invGamma/>
                          </a:srgbClr>
                        </a:gs>
                        <a:gs pos="100000">
                          <a:srgbClr val="5AF0F8"/>
                        </a:gs>
                      </a:gsLst>
                      <a:lin ang="0" scaled="1"/>
                    </a:gradFill>
                  </a:tcPr>
                </a:tc>
                <a:tc>
                  <a:txBody>
                    <a:bodyPr/>
                    <a:lstStyle>
                      <a:lvl1pPr>
                        <a:spcBef>
                          <a:spcPct val="20000"/>
                        </a:spcBef>
                        <a:buClr>
                          <a:schemeClr val="hlink"/>
                        </a:buClr>
                        <a:buFont typeface="Wingdings" pitchFamily="2" charset="2"/>
                        <a:defRPr sz="2800">
                          <a:solidFill>
                            <a:schemeClr val="tx1"/>
                          </a:solidFill>
                          <a:effectLst>
                            <a:outerShdw blurRad="38100" dist="38100" dir="2700000" algn="tl">
                              <a:srgbClr val="000000"/>
                            </a:outerShdw>
                          </a:effectLst>
                          <a:latin typeface="Arial" charset="0"/>
                        </a:defRPr>
                      </a:lvl1pPr>
                      <a:lvl2pPr>
                        <a:spcBef>
                          <a:spcPct val="20000"/>
                        </a:spcBef>
                        <a:defRPr sz="2400">
                          <a:solidFill>
                            <a:schemeClr val="tx1"/>
                          </a:solidFill>
                          <a:effectLst>
                            <a:outerShdw blurRad="38100" dist="38100" dir="2700000" algn="tl">
                              <a:srgbClr val="000000"/>
                            </a:outerShdw>
                          </a:effectLst>
                          <a:latin typeface="Arial" charset="0"/>
                        </a:defRPr>
                      </a:lvl2pPr>
                      <a:lvl3pPr>
                        <a:spcBef>
                          <a:spcPct val="20000"/>
                        </a:spcBef>
                        <a:buClr>
                          <a:schemeClr val="hlink"/>
                        </a:buClr>
                        <a:buFont typeface="Wingdings" pitchFamily="2" charset="2"/>
                        <a:defRPr sz="2000">
                          <a:solidFill>
                            <a:schemeClr val="tx1"/>
                          </a:solidFill>
                          <a:effectLst>
                            <a:outerShdw blurRad="38100" dist="38100" dir="2700000" algn="tl">
                              <a:srgbClr val="000000"/>
                            </a:outerShdw>
                          </a:effectLst>
                          <a:latin typeface="Arial" charset="0"/>
                        </a:defRPr>
                      </a:lvl3pPr>
                      <a:lvl4pPr>
                        <a:spcBef>
                          <a:spcPct val="20000"/>
                        </a:spcBef>
                        <a:defRPr>
                          <a:solidFill>
                            <a:schemeClr val="tx1"/>
                          </a:solidFill>
                          <a:effectLst>
                            <a:outerShdw blurRad="38100" dist="38100" dir="2700000" algn="tl">
                              <a:srgbClr val="000000"/>
                            </a:outerShdw>
                          </a:effectLst>
                          <a:latin typeface="Arial" charset="0"/>
                        </a:defRPr>
                      </a:lvl4pPr>
                      <a:lvl5pPr>
                        <a:spcBef>
                          <a:spcPct val="20000"/>
                        </a:spcBef>
                        <a:buClr>
                          <a:schemeClr val="hlink"/>
                        </a:buClr>
                        <a:buFont typeface="Wingdings" pitchFamily="2" charset="2"/>
                        <a:defRPr>
                          <a:solidFill>
                            <a:schemeClr val="tx1"/>
                          </a:solidFill>
                          <a:effectLst>
                            <a:outerShdw blurRad="38100" dist="38100" dir="2700000" algn="tl">
                              <a:srgbClr val="000000"/>
                            </a:outerShdw>
                          </a:effectLst>
                          <a:latin typeface="Arial" charset="0"/>
                        </a:defRPr>
                      </a:lvl5pPr>
                      <a:lvl6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6pPr>
                      <a:lvl7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7pPr>
                      <a:lvl8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8pPr>
                      <a:lvl9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vi-VN" altLang="vi-VN" sz="2800" b="0" i="0" u="none" strike="noStrike" cap="none" normalizeH="0" baseline="0">
                        <a:ln>
                          <a:noFill/>
                        </a:ln>
                        <a:solidFill>
                          <a:schemeClr val="tx1"/>
                        </a:solidFill>
                        <a:effectLst>
                          <a:outerShdw blurRad="38100" dist="38100" dir="2700000" algn="tl">
                            <a:srgbClr val="000000"/>
                          </a:outerShdw>
                        </a:effectLst>
                        <a:latin typeface="Arial" charset="0"/>
                      </a:endParaRP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0">
                      <a:gsLst>
                        <a:gs pos="0">
                          <a:srgbClr val="5AF0F8">
                            <a:gamma/>
                            <a:tint val="33333"/>
                            <a:invGamma/>
                          </a:srgbClr>
                        </a:gs>
                        <a:gs pos="100000">
                          <a:srgbClr val="5AF0F8"/>
                        </a:gs>
                      </a:gsLst>
                      <a:lin ang="0" scaled="1"/>
                    </a:gradFill>
                  </a:tcPr>
                </a:tc>
                <a:tc>
                  <a:txBody>
                    <a:bodyPr/>
                    <a:lstStyle>
                      <a:lvl1pPr>
                        <a:spcBef>
                          <a:spcPct val="20000"/>
                        </a:spcBef>
                        <a:buClr>
                          <a:schemeClr val="hlink"/>
                        </a:buClr>
                        <a:buFont typeface="Wingdings" pitchFamily="2" charset="2"/>
                        <a:defRPr sz="2800">
                          <a:solidFill>
                            <a:schemeClr val="tx1"/>
                          </a:solidFill>
                          <a:effectLst>
                            <a:outerShdw blurRad="38100" dist="38100" dir="2700000" algn="tl">
                              <a:srgbClr val="000000"/>
                            </a:outerShdw>
                          </a:effectLst>
                          <a:latin typeface="Arial" charset="0"/>
                        </a:defRPr>
                      </a:lvl1pPr>
                      <a:lvl2pPr>
                        <a:spcBef>
                          <a:spcPct val="20000"/>
                        </a:spcBef>
                        <a:defRPr sz="2400">
                          <a:solidFill>
                            <a:schemeClr val="tx1"/>
                          </a:solidFill>
                          <a:effectLst>
                            <a:outerShdw blurRad="38100" dist="38100" dir="2700000" algn="tl">
                              <a:srgbClr val="000000"/>
                            </a:outerShdw>
                          </a:effectLst>
                          <a:latin typeface="Arial" charset="0"/>
                        </a:defRPr>
                      </a:lvl2pPr>
                      <a:lvl3pPr>
                        <a:spcBef>
                          <a:spcPct val="20000"/>
                        </a:spcBef>
                        <a:buClr>
                          <a:schemeClr val="hlink"/>
                        </a:buClr>
                        <a:buFont typeface="Wingdings" pitchFamily="2" charset="2"/>
                        <a:defRPr sz="2000">
                          <a:solidFill>
                            <a:schemeClr val="tx1"/>
                          </a:solidFill>
                          <a:effectLst>
                            <a:outerShdw blurRad="38100" dist="38100" dir="2700000" algn="tl">
                              <a:srgbClr val="000000"/>
                            </a:outerShdw>
                          </a:effectLst>
                          <a:latin typeface="Arial" charset="0"/>
                        </a:defRPr>
                      </a:lvl3pPr>
                      <a:lvl4pPr>
                        <a:spcBef>
                          <a:spcPct val="20000"/>
                        </a:spcBef>
                        <a:defRPr>
                          <a:solidFill>
                            <a:schemeClr val="tx1"/>
                          </a:solidFill>
                          <a:effectLst>
                            <a:outerShdw blurRad="38100" dist="38100" dir="2700000" algn="tl">
                              <a:srgbClr val="000000"/>
                            </a:outerShdw>
                          </a:effectLst>
                          <a:latin typeface="Arial" charset="0"/>
                        </a:defRPr>
                      </a:lvl4pPr>
                      <a:lvl5pPr>
                        <a:spcBef>
                          <a:spcPct val="20000"/>
                        </a:spcBef>
                        <a:buClr>
                          <a:schemeClr val="hlink"/>
                        </a:buClr>
                        <a:buFont typeface="Wingdings" pitchFamily="2" charset="2"/>
                        <a:defRPr>
                          <a:solidFill>
                            <a:schemeClr val="tx1"/>
                          </a:solidFill>
                          <a:effectLst>
                            <a:outerShdw blurRad="38100" dist="38100" dir="2700000" algn="tl">
                              <a:srgbClr val="000000"/>
                            </a:outerShdw>
                          </a:effectLst>
                          <a:latin typeface="Arial" charset="0"/>
                        </a:defRPr>
                      </a:lvl5pPr>
                      <a:lvl6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6pPr>
                      <a:lvl7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7pPr>
                      <a:lvl8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8pPr>
                      <a:lvl9pPr fontAlgn="base">
                        <a:spcBef>
                          <a:spcPct val="20000"/>
                        </a:spcBef>
                        <a:spcAft>
                          <a:spcPct val="0"/>
                        </a:spcAft>
                        <a:buClr>
                          <a:schemeClr val="hlink"/>
                        </a:buClr>
                        <a:buFont typeface="Wingdings" pitchFamily="2" charset="2"/>
                        <a:defRPr>
                          <a:solidFill>
                            <a:schemeClr val="tx1"/>
                          </a:solidFill>
                          <a:effectLst>
                            <a:outerShdw blurRad="38100" dist="38100" dir="2700000" algn="tl">
                              <a:srgbClr val="000000"/>
                            </a:outerShdw>
                          </a:effectLst>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vi-VN" altLang="vi-VN" sz="2800" b="0" i="0" u="none" strike="noStrike" cap="none" normalizeH="0" baseline="0" dirty="0">
                        <a:ln>
                          <a:noFill/>
                        </a:ln>
                        <a:solidFill>
                          <a:schemeClr val="tx1"/>
                        </a:solidFill>
                        <a:effectLst>
                          <a:outerShdw blurRad="38100" dist="38100" dir="2700000" algn="tl">
                            <a:srgbClr val="000000"/>
                          </a:outerShdw>
                        </a:effectLst>
                        <a:latin typeface="Arial" charset="0"/>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0">
                      <a:gsLst>
                        <a:gs pos="0">
                          <a:srgbClr val="5AF0F8">
                            <a:gamma/>
                            <a:tint val="33333"/>
                            <a:invGamma/>
                          </a:srgbClr>
                        </a:gs>
                        <a:gs pos="100000">
                          <a:srgbClr val="5AF0F8"/>
                        </a:gs>
                      </a:gsLst>
                      <a:lin ang="0" scaled="1"/>
                    </a:gradFill>
                  </a:tcPr>
                </a:tc>
                <a:extLst>
                  <a:ext uri="{0D108BD9-81ED-4DB2-BD59-A6C34878D82A}">
                    <a16:rowId xmlns:a16="http://schemas.microsoft.com/office/drawing/2014/main" val="10004"/>
                  </a:ext>
                </a:extLst>
              </a:tr>
            </a:tbl>
          </a:graphicData>
        </a:graphic>
      </p:graphicFrame>
      <p:sp>
        <p:nvSpPr>
          <p:cNvPr id="14" name="Text Box 59">
            <a:extLst>
              <a:ext uri="{FF2B5EF4-FFF2-40B4-BE49-F238E27FC236}">
                <a16:creationId xmlns:a16="http://schemas.microsoft.com/office/drawing/2014/main" id="{597F8AA4-81C6-884E-BB61-BAA0B57A27FA}"/>
              </a:ext>
            </a:extLst>
          </p:cNvPr>
          <p:cNvSpPr txBox="1">
            <a:spLocks noChangeArrowheads="1"/>
          </p:cNvSpPr>
          <p:nvPr/>
        </p:nvSpPr>
        <p:spPr bwMode="auto">
          <a:xfrm>
            <a:off x="2779702" y="1579164"/>
            <a:ext cx="692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vi-VN" sz="2000" b="1" dirty="0">
                <a:solidFill>
                  <a:srgbClr val="FF3300"/>
                </a:solidFill>
                <a:latin typeface="Times New Roman" panose="02020603050405020304" pitchFamily="18" charset="0"/>
              </a:rPr>
              <a:t>1764</a:t>
            </a:r>
          </a:p>
        </p:txBody>
      </p:sp>
      <p:sp>
        <p:nvSpPr>
          <p:cNvPr id="15" name="Text Box 93">
            <a:extLst>
              <a:ext uri="{FF2B5EF4-FFF2-40B4-BE49-F238E27FC236}">
                <a16:creationId xmlns:a16="http://schemas.microsoft.com/office/drawing/2014/main" id="{18E29202-3A65-864F-8C11-EB77EF160E60}"/>
              </a:ext>
            </a:extLst>
          </p:cNvPr>
          <p:cNvSpPr txBox="1">
            <a:spLocks noChangeArrowheads="1"/>
          </p:cNvSpPr>
          <p:nvPr/>
        </p:nvSpPr>
        <p:spPr bwMode="auto">
          <a:xfrm>
            <a:off x="2810568" y="2494825"/>
            <a:ext cx="755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vi-VN" sz="2000" b="1" dirty="0">
                <a:solidFill>
                  <a:srgbClr val="FF3300"/>
                </a:solidFill>
                <a:latin typeface="Times New Roman" panose="02020603050405020304" pitchFamily="18" charset="0"/>
              </a:rPr>
              <a:t>1769 </a:t>
            </a:r>
          </a:p>
        </p:txBody>
      </p:sp>
      <p:sp>
        <p:nvSpPr>
          <p:cNvPr id="16" name="Text Box 103">
            <a:extLst>
              <a:ext uri="{FF2B5EF4-FFF2-40B4-BE49-F238E27FC236}">
                <a16:creationId xmlns:a16="http://schemas.microsoft.com/office/drawing/2014/main" id="{254996E5-3C1B-1547-B1B7-A3DC30B65B3C}"/>
              </a:ext>
            </a:extLst>
          </p:cNvPr>
          <p:cNvSpPr txBox="1">
            <a:spLocks noChangeArrowheads="1"/>
          </p:cNvSpPr>
          <p:nvPr/>
        </p:nvSpPr>
        <p:spPr bwMode="auto">
          <a:xfrm>
            <a:off x="2755516" y="3508965"/>
            <a:ext cx="692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vi-VN" sz="2000" b="1" dirty="0">
                <a:solidFill>
                  <a:srgbClr val="FF3300"/>
                </a:solidFill>
                <a:latin typeface="Times New Roman" panose="02020603050405020304" pitchFamily="18" charset="0"/>
              </a:rPr>
              <a:t>1785</a:t>
            </a:r>
          </a:p>
        </p:txBody>
      </p:sp>
      <p:sp>
        <p:nvSpPr>
          <p:cNvPr id="17" name="Text Box 109">
            <a:extLst>
              <a:ext uri="{FF2B5EF4-FFF2-40B4-BE49-F238E27FC236}">
                <a16:creationId xmlns:a16="http://schemas.microsoft.com/office/drawing/2014/main" id="{09412EDF-3249-CC4E-9BB6-70975A6C4A3B}"/>
              </a:ext>
            </a:extLst>
          </p:cNvPr>
          <p:cNvSpPr txBox="1">
            <a:spLocks noChangeArrowheads="1"/>
          </p:cNvSpPr>
          <p:nvPr/>
        </p:nvSpPr>
        <p:spPr bwMode="auto">
          <a:xfrm>
            <a:off x="2781580" y="4295745"/>
            <a:ext cx="692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vi-VN" sz="2000" b="1" dirty="0">
                <a:solidFill>
                  <a:srgbClr val="FF3300"/>
                </a:solidFill>
                <a:latin typeface="Times New Roman" panose="02020603050405020304" pitchFamily="18" charset="0"/>
              </a:rPr>
              <a:t>1784</a:t>
            </a:r>
          </a:p>
        </p:txBody>
      </p:sp>
      <p:sp>
        <p:nvSpPr>
          <p:cNvPr id="18" name="Text Box 60">
            <a:extLst>
              <a:ext uri="{FF2B5EF4-FFF2-40B4-BE49-F238E27FC236}">
                <a16:creationId xmlns:a16="http://schemas.microsoft.com/office/drawing/2014/main" id="{1B482A86-F58D-CD44-951A-6F4D10C69BC0}"/>
              </a:ext>
            </a:extLst>
          </p:cNvPr>
          <p:cNvSpPr txBox="1">
            <a:spLocks noChangeArrowheads="1"/>
          </p:cNvSpPr>
          <p:nvPr/>
        </p:nvSpPr>
        <p:spPr bwMode="auto">
          <a:xfrm>
            <a:off x="4078283" y="1455694"/>
            <a:ext cx="1945451"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vi-VN" sz="2000" b="1" dirty="0" err="1">
                <a:solidFill>
                  <a:srgbClr val="FF3300"/>
                </a:solidFill>
                <a:latin typeface="Times New Roman" panose="02020603050405020304" pitchFamily="18" charset="0"/>
              </a:rPr>
              <a:t>Giêm</a:t>
            </a:r>
            <a:r>
              <a:rPr lang="en-US" altLang="vi-VN" sz="2000" b="1" dirty="0">
                <a:solidFill>
                  <a:srgbClr val="FF3300"/>
                </a:solidFill>
                <a:latin typeface="Times New Roman" panose="02020603050405020304" pitchFamily="18" charset="0"/>
              </a:rPr>
              <a:t> –Ha</a:t>
            </a:r>
          </a:p>
          <a:p>
            <a:pPr algn="ctr" eaLnBrk="1" hangingPunct="1">
              <a:spcBef>
                <a:spcPct val="0"/>
              </a:spcBef>
              <a:buClrTx/>
              <a:buFontTx/>
              <a:buNone/>
            </a:pPr>
            <a:r>
              <a:rPr lang="en-US" altLang="vi-VN" sz="2000" b="1" dirty="0" err="1">
                <a:solidFill>
                  <a:srgbClr val="FF3300"/>
                </a:solidFill>
                <a:latin typeface="Times New Roman" panose="02020603050405020304" pitchFamily="18" charset="0"/>
              </a:rPr>
              <a:t>ri-vơ</a:t>
            </a:r>
            <a:endParaRPr lang="en-US" altLang="vi-VN" sz="2000" b="1" dirty="0">
              <a:solidFill>
                <a:srgbClr val="FF3300"/>
              </a:solidFill>
              <a:latin typeface="Times New Roman" panose="02020603050405020304" pitchFamily="18" charset="0"/>
            </a:endParaRPr>
          </a:p>
        </p:txBody>
      </p:sp>
      <p:sp>
        <p:nvSpPr>
          <p:cNvPr id="19" name="Text Box 94">
            <a:extLst>
              <a:ext uri="{FF2B5EF4-FFF2-40B4-BE49-F238E27FC236}">
                <a16:creationId xmlns:a16="http://schemas.microsoft.com/office/drawing/2014/main" id="{881EC8CC-E27F-E642-864F-53EFB021A96D}"/>
              </a:ext>
            </a:extLst>
          </p:cNvPr>
          <p:cNvSpPr txBox="1">
            <a:spLocks noChangeArrowheads="1"/>
          </p:cNvSpPr>
          <p:nvPr/>
        </p:nvSpPr>
        <p:spPr bwMode="auto">
          <a:xfrm>
            <a:off x="4251612" y="2470645"/>
            <a:ext cx="140563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vi-VN" sz="2000" b="1" dirty="0" err="1">
                <a:solidFill>
                  <a:srgbClr val="FF3300"/>
                </a:solidFill>
                <a:latin typeface="Times New Roman" panose="02020603050405020304" pitchFamily="18" charset="0"/>
              </a:rPr>
              <a:t>Ác</a:t>
            </a:r>
            <a:r>
              <a:rPr lang="en-US" altLang="vi-VN" sz="2000" b="1" dirty="0">
                <a:solidFill>
                  <a:srgbClr val="FF3300"/>
                </a:solidFill>
                <a:latin typeface="Times New Roman" panose="02020603050405020304" pitchFamily="18" charset="0"/>
              </a:rPr>
              <a:t>- </a:t>
            </a:r>
            <a:r>
              <a:rPr lang="en-US" altLang="vi-VN" sz="2000" b="1" dirty="0" err="1">
                <a:solidFill>
                  <a:srgbClr val="FF3300"/>
                </a:solidFill>
                <a:latin typeface="Times New Roman" panose="02020603050405020304" pitchFamily="18" charset="0"/>
              </a:rPr>
              <a:t>crai-tơ</a:t>
            </a:r>
            <a:endParaRPr lang="en-US" altLang="vi-VN" sz="2000" b="1" dirty="0">
              <a:solidFill>
                <a:srgbClr val="FF3300"/>
              </a:solidFill>
              <a:latin typeface="Times New Roman" panose="02020603050405020304" pitchFamily="18" charset="0"/>
            </a:endParaRPr>
          </a:p>
        </p:txBody>
      </p:sp>
      <p:sp>
        <p:nvSpPr>
          <p:cNvPr id="20" name="Text Box 104">
            <a:extLst>
              <a:ext uri="{FF2B5EF4-FFF2-40B4-BE49-F238E27FC236}">
                <a16:creationId xmlns:a16="http://schemas.microsoft.com/office/drawing/2014/main" id="{29044BE7-857E-B943-9863-057E6CA2292E}"/>
              </a:ext>
            </a:extLst>
          </p:cNvPr>
          <p:cNvSpPr txBox="1">
            <a:spLocks noChangeArrowheads="1"/>
          </p:cNvSpPr>
          <p:nvPr/>
        </p:nvSpPr>
        <p:spPr bwMode="auto">
          <a:xfrm>
            <a:off x="4445420" y="3380526"/>
            <a:ext cx="147977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vi-VN" sz="2000" b="1" dirty="0" err="1">
                <a:solidFill>
                  <a:srgbClr val="FF3300"/>
                </a:solidFill>
                <a:latin typeface="Times New Roman" panose="02020603050405020304" pitchFamily="18" charset="0"/>
              </a:rPr>
              <a:t>Ét</a:t>
            </a:r>
            <a:r>
              <a:rPr lang="en-US" altLang="vi-VN" sz="2000" b="1" dirty="0">
                <a:solidFill>
                  <a:srgbClr val="FF3300"/>
                </a:solidFill>
                <a:latin typeface="Times New Roman" panose="02020603050405020304" pitchFamily="18" charset="0"/>
              </a:rPr>
              <a:t>- </a:t>
            </a:r>
            <a:r>
              <a:rPr lang="en-US" altLang="vi-VN" sz="2000" b="1" dirty="0" err="1">
                <a:solidFill>
                  <a:srgbClr val="FF3300"/>
                </a:solidFill>
                <a:latin typeface="Times New Roman" panose="02020603050405020304" pitchFamily="18" charset="0"/>
              </a:rPr>
              <a:t>mơn</a:t>
            </a:r>
            <a:r>
              <a:rPr lang="en-US" altLang="vi-VN" sz="2000" b="1" dirty="0">
                <a:solidFill>
                  <a:srgbClr val="FF3300"/>
                </a:solidFill>
                <a:latin typeface="Times New Roman" panose="02020603050405020304" pitchFamily="18" charset="0"/>
              </a:rPr>
              <a:t> </a:t>
            </a:r>
            <a:r>
              <a:rPr lang="en-US" altLang="vi-VN" sz="2000" b="1" dirty="0" err="1">
                <a:solidFill>
                  <a:srgbClr val="FF3300"/>
                </a:solidFill>
                <a:latin typeface="Times New Roman" panose="02020603050405020304" pitchFamily="18" charset="0"/>
              </a:rPr>
              <a:t>Các</a:t>
            </a:r>
            <a:r>
              <a:rPr lang="en-US" altLang="vi-VN" sz="2000" b="1" dirty="0">
                <a:solidFill>
                  <a:srgbClr val="FF3300"/>
                </a:solidFill>
                <a:latin typeface="Times New Roman" panose="02020603050405020304" pitchFamily="18" charset="0"/>
              </a:rPr>
              <a:t>-rai</a:t>
            </a:r>
          </a:p>
        </p:txBody>
      </p:sp>
      <p:sp>
        <p:nvSpPr>
          <p:cNvPr id="21" name="Text Box 110">
            <a:extLst>
              <a:ext uri="{FF2B5EF4-FFF2-40B4-BE49-F238E27FC236}">
                <a16:creationId xmlns:a16="http://schemas.microsoft.com/office/drawing/2014/main" id="{9D1837AA-388B-DF42-975D-3192AE961CA8}"/>
              </a:ext>
            </a:extLst>
          </p:cNvPr>
          <p:cNvSpPr txBox="1">
            <a:spLocks noChangeArrowheads="1"/>
          </p:cNvSpPr>
          <p:nvPr/>
        </p:nvSpPr>
        <p:spPr bwMode="auto">
          <a:xfrm>
            <a:off x="4348942" y="4295745"/>
            <a:ext cx="155426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vi-VN" sz="2000" b="1" dirty="0" err="1">
                <a:solidFill>
                  <a:srgbClr val="FF3300"/>
                </a:solidFill>
                <a:latin typeface="Times New Roman" panose="02020603050405020304" pitchFamily="18" charset="0"/>
              </a:rPr>
              <a:t>Giêm</a:t>
            </a:r>
            <a:r>
              <a:rPr lang="en-US" altLang="vi-VN" sz="2000" b="1" dirty="0">
                <a:solidFill>
                  <a:srgbClr val="FF3300"/>
                </a:solidFill>
                <a:latin typeface="Times New Roman" panose="02020603050405020304" pitchFamily="18" charset="0"/>
              </a:rPr>
              <a:t> </a:t>
            </a:r>
            <a:r>
              <a:rPr lang="en-US" altLang="vi-VN" sz="2000" b="1" dirty="0" err="1">
                <a:solidFill>
                  <a:srgbClr val="FF3300"/>
                </a:solidFill>
                <a:latin typeface="Times New Roman" panose="02020603050405020304" pitchFamily="18" charset="0"/>
              </a:rPr>
              <a:t>Oát</a:t>
            </a:r>
            <a:endParaRPr lang="en-US" altLang="vi-VN" sz="2000" b="1" dirty="0">
              <a:solidFill>
                <a:srgbClr val="FF3300"/>
              </a:solidFill>
              <a:latin typeface="Times New Roman" panose="02020603050405020304" pitchFamily="18" charset="0"/>
            </a:endParaRPr>
          </a:p>
        </p:txBody>
      </p:sp>
      <p:sp>
        <p:nvSpPr>
          <p:cNvPr id="27" name="Text Box 61">
            <a:extLst>
              <a:ext uri="{FF2B5EF4-FFF2-40B4-BE49-F238E27FC236}">
                <a16:creationId xmlns:a16="http://schemas.microsoft.com/office/drawing/2014/main" id="{11F29E14-26B4-494C-9D29-FCA33C30B729}"/>
              </a:ext>
            </a:extLst>
          </p:cNvPr>
          <p:cNvSpPr txBox="1">
            <a:spLocks noChangeArrowheads="1"/>
          </p:cNvSpPr>
          <p:nvPr/>
        </p:nvSpPr>
        <p:spPr bwMode="auto">
          <a:xfrm>
            <a:off x="6502664" y="1434740"/>
            <a:ext cx="15589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vi-VN" sz="2000" b="1" dirty="0" err="1">
                <a:solidFill>
                  <a:srgbClr val="0070C0"/>
                </a:solidFill>
                <a:latin typeface="Times New Roman" panose="02020603050405020304" pitchFamily="18" charset="0"/>
              </a:rPr>
              <a:t>Máy</a:t>
            </a:r>
            <a:r>
              <a:rPr lang="en-US" altLang="vi-VN" sz="2000" b="1" dirty="0">
                <a:solidFill>
                  <a:srgbClr val="0070C0"/>
                </a:solidFill>
                <a:latin typeface="Times New Roman" panose="02020603050405020304" pitchFamily="18" charset="0"/>
              </a:rPr>
              <a:t> </a:t>
            </a:r>
            <a:r>
              <a:rPr lang="en-US" altLang="vi-VN" sz="2000" b="1" dirty="0" err="1">
                <a:solidFill>
                  <a:srgbClr val="0070C0"/>
                </a:solidFill>
                <a:latin typeface="Times New Roman" panose="02020603050405020304" pitchFamily="18" charset="0"/>
              </a:rPr>
              <a:t>kéo</a:t>
            </a:r>
            <a:r>
              <a:rPr lang="en-US" altLang="vi-VN" sz="2000" b="1" dirty="0">
                <a:solidFill>
                  <a:srgbClr val="0070C0"/>
                </a:solidFill>
                <a:latin typeface="Times New Roman" panose="02020603050405020304" pitchFamily="18" charset="0"/>
              </a:rPr>
              <a:t> </a:t>
            </a:r>
            <a:r>
              <a:rPr lang="en-US" altLang="vi-VN" sz="2000" b="1" dirty="0" err="1">
                <a:solidFill>
                  <a:srgbClr val="0070C0"/>
                </a:solidFill>
                <a:latin typeface="Times New Roman" panose="02020603050405020304" pitchFamily="18" charset="0"/>
              </a:rPr>
              <a:t>sợi</a:t>
            </a:r>
            <a:r>
              <a:rPr lang="en-US" altLang="vi-VN" sz="2000" b="1" dirty="0">
                <a:solidFill>
                  <a:srgbClr val="0070C0"/>
                </a:solidFill>
                <a:latin typeface="Times New Roman" panose="02020603050405020304" pitchFamily="18" charset="0"/>
              </a:rPr>
              <a:t> </a:t>
            </a:r>
          </a:p>
          <a:p>
            <a:pPr algn="ctr" eaLnBrk="1" hangingPunct="1">
              <a:spcBef>
                <a:spcPct val="0"/>
              </a:spcBef>
              <a:buClrTx/>
              <a:buFontTx/>
              <a:buNone/>
            </a:pPr>
            <a:r>
              <a:rPr lang="en-US" altLang="vi-VN" sz="2000" b="1" dirty="0" err="1">
                <a:solidFill>
                  <a:srgbClr val="0070C0"/>
                </a:solidFill>
                <a:latin typeface="Times New Roman" panose="02020603050405020304" pitchFamily="18" charset="0"/>
              </a:rPr>
              <a:t>Gien</a:t>
            </a:r>
            <a:r>
              <a:rPr lang="en-US" altLang="vi-VN" sz="2000" b="1" dirty="0">
                <a:solidFill>
                  <a:srgbClr val="0070C0"/>
                </a:solidFill>
                <a:latin typeface="Times New Roman" panose="02020603050405020304" pitchFamily="18" charset="0"/>
              </a:rPr>
              <a:t>-Ni</a:t>
            </a:r>
          </a:p>
        </p:txBody>
      </p:sp>
      <p:sp>
        <p:nvSpPr>
          <p:cNvPr id="28" name="Text Box 95">
            <a:extLst>
              <a:ext uri="{FF2B5EF4-FFF2-40B4-BE49-F238E27FC236}">
                <a16:creationId xmlns:a16="http://schemas.microsoft.com/office/drawing/2014/main" id="{C7B285E2-BD02-DC4E-9C3D-67A970EDBA35}"/>
              </a:ext>
            </a:extLst>
          </p:cNvPr>
          <p:cNvSpPr txBox="1">
            <a:spLocks noChangeArrowheads="1"/>
          </p:cNvSpPr>
          <p:nvPr/>
        </p:nvSpPr>
        <p:spPr bwMode="auto">
          <a:xfrm>
            <a:off x="6168044" y="2339320"/>
            <a:ext cx="235529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vi-VN" sz="2000" b="1" dirty="0" err="1">
                <a:solidFill>
                  <a:srgbClr val="0070C0"/>
                </a:solidFill>
                <a:latin typeface="Times New Roman" panose="02020603050405020304" pitchFamily="18" charset="0"/>
              </a:rPr>
              <a:t>Máy</a:t>
            </a:r>
            <a:r>
              <a:rPr lang="en-US" altLang="vi-VN" sz="2000" b="1" dirty="0">
                <a:solidFill>
                  <a:srgbClr val="0070C0"/>
                </a:solidFill>
                <a:latin typeface="Times New Roman" panose="02020603050405020304" pitchFamily="18" charset="0"/>
              </a:rPr>
              <a:t> </a:t>
            </a:r>
            <a:r>
              <a:rPr lang="en-US" altLang="vi-VN" sz="2000" b="1" dirty="0" err="1">
                <a:solidFill>
                  <a:srgbClr val="0070C0"/>
                </a:solidFill>
                <a:latin typeface="Times New Roman" panose="02020603050405020304" pitchFamily="18" charset="0"/>
              </a:rPr>
              <a:t>kéo</a:t>
            </a:r>
            <a:r>
              <a:rPr lang="en-US" altLang="vi-VN" sz="2000" b="1" dirty="0">
                <a:solidFill>
                  <a:srgbClr val="0070C0"/>
                </a:solidFill>
                <a:latin typeface="Times New Roman" panose="02020603050405020304" pitchFamily="18" charset="0"/>
              </a:rPr>
              <a:t> </a:t>
            </a:r>
            <a:r>
              <a:rPr lang="en-US" altLang="vi-VN" sz="2000" b="1" dirty="0" err="1">
                <a:solidFill>
                  <a:srgbClr val="0070C0"/>
                </a:solidFill>
                <a:latin typeface="Times New Roman" panose="02020603050405020304" pitchFamily="18" charset="0"/>
              </a:rPr>
              <a:t>sợi</a:t>
            </a:r>
            <a:endParaRPr lang="en-US" altLang="vi-VN" sz="2000" b="1" dirty="0">
              <a:solidFill>
                <a:srgbClr val="0070C0"/>
              </a:solidFill>
              <a:latin typeface="Times New Roman" panose="02020603050405020304" pitchFamily="18" charset="0"/>
            </a:endParaRPr>
          </a:p>
          <a:p>
            <a:pPr algn="ctr" eaLnBrk="1" hangingPunct="1">
              <a:spcBef>
                <a:spcPct val="0"/>
              </a:spcBef>
              <a:buClrTx/>
              <a:buFontTx/>
              <a:buNone/>
            </a:pPr>
            <a:r>
              <a:rPr lang="en-US" altLang="vi-VN" sz="2000" b="1" dirty="0" err="1">
                <a:solidFill>
                  <a:srgbClr val="0070C0"/>
                </a:solidFill>
                <a:latin typeface="Times New Roman" panose="02020603050405020304" pitchFamily="18" charset="0"/>
              </a:rPr>
              <a:t>chạy</a:t>
            </a:r>
            <a:r>
              <a:rPr lang="en-US" altLang="vi-VN" sz="2000" b="1" dirty="0">
                <a:solidFill>
                  <a:srgbClr val="0070C0"/>
                </a:solidFill>
                <a:latin typeface="Times New Roman" panose="02020603050405020304" pitchFamily="18" charset="0"/>
              </a:rPr>
              <a:t> </a:t>
            </a:r>
            <a:r>
              <a:rPr lang="en-US" altLang="vi-VN" sz="2000" b="1" dirty="0" err="1">
                <a:solidFill>
                  <a:srgbClr val="0070C0"/>
                </a:solidFill>
                <a:latin typeface="Times New Roman" panose="02020603050405020304" pitchFamily="18" charset="0"/>
              </a:rPr>
              <a:t>bằng</a:t>
            </a:r>
            <a:r>
              <a:rPr lang="en-US" altLang="vi-VN" sz="2000" b="1" dirty="0">
                <a:solidFill>
                  <a:srgbClr val="0070C0"/>
                </a:solidFill>
                <a:latin typeface="Times New Roman" panose="02020603050405020304" pitchFamily="18" charset="0"/>
              </a:rPr>
              <a:t> </a:t>
            </a:r>
            <a:r>
              <a:rPr lang="en-US" altLang="vi-VN" sz="2000" b="1" dirty="0" err="1">
                <a:solidFill>
                  <a:srgbClr val="0070C0"/>
                </a:solidFill>
                <a:latin typeface="Times New Roman" panose="02020603050405020304" pitchFamily="18" charset="0"/>
              </a:rPr>
              <a:t>sức</a:t>
            </a:r>
            <a:r>
              <a:rPr lang="en-US" altLang="vi-VN" sz="2000" b="1" dirty="0">
                <a:solidFill>
                  <a:srgbClr val="0070C0"/>
                </a:solidFill>
                <a:latin typeface="Times New Roman" panose="02020603050405020304" pitchFamily="18" charset="0"/>
              </a:rPr>
              <a:t> </a:t>
            </a:r>
            <a:r>
              <a:rPr lang="en-US" altLang="vi-VN" sz="2000" b="1" dirty="0" err="1">
                <a:solidFill>
                  <a:srgbClr val="0070C0"/>
                </a:solidFill>
                <a:latin typeface="Times New Roman" panose="02020603050405020304" pitchFamily="18" charset="0"/>
              </a:rPr>
              <a:t>nước</a:t>
            </a:r>
            <a:r>
              <a:rPr lang="en-US" altLang="vi-VN" sz="2000" b="1" dirty="0">
                <a:solidFill>
                  <a:srgbClr val="0070C0"/>
                </a:solidFill>
                <a:latin typeface="Times New Roman" panose="02020603050405020304" pitchFamily="18" charset="0"/>
              </a:rPr>
              <a:t> </a:t>
            </a:r>
          </a:p>
        </p:txBody>
      </p:sp>
      <p:sp>
        <p:nvSpPr>
          <p:cNvPr id="29" name="Text Box 105">
            <a:extLst>
              <a:ext uri="{FF2B5EF4-FFF2-40B4-BE49-F238E27FC236}">
                <a16:creationId xmlns:a16="http://schemas.microsoft.com/office/drawing/2014/main" id="{6D31A16A-A2B2-784F-826B-A766D5E87582}"/>
              </a:ext>
            </a:extLst>
          </p:cNvPr>
          <p:cNvSpPr txBox="1">
            <a:spLocks noChangeArrowheads="1"/>
          </p:cNvSpPr>
          <p:nvPr/>
        </p:nvSpPr>
        <p:spPr bwMode="auto">
          <a:xfrm>
            <a:off x="6703574" y="3508966"/>
            <a:ext cx="10795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vi-VN" sz="2000" b="1" dirty="0" err="1">
                <a:solidFill>
                  <a:srgbClr val="0070C0"/>
                </a:solidFill>
                <a:latin typeface="Times New Roman" panose="02020603050405020304" pitchFamily="18" charset="0"/>
              </a:rPr>
              <a:t>Máy</a:t>
            </a:r>
            <a:r>
              <a:rPr lang="en-US" altLang="vi-VN" sz="2000" b="1" dirty="0">
                <a:solidFill>
                  <a:srgbClr val="0070C0"/>
                </a:solidFill>
                <a:latin typeface="Times New Roman" panose="02020603050405020304" pitchFamily="18" charset="0"/>
              </a:rPr>
              <a:t> </a:t>
            </a:r>
            <a:r>
              <a:rPr lang="en-US" altLang="vi-VN" sz="2000" b="1" dirty="0" err="1">
                <a:solidFill>
                  <a:srgbClr val="0070C0"/>
                </a:solidFill>
                <a:latin typeface="Times New Roman" panose="02020603050405020304" pitchFamily="18" charset="0"/>
              </a:rPr>
              <a:t>dệt</a:t>
            </a:r>
            <a:endParaRPr lang="en-US" altLang="vi-VN" sz="2000" b="1" dirty="0">
              <a:solidFill>
                <a:srgbClr val="0070C0"/>
              </a:solidFill>
              <a:latin typeface="Times New Roman" panose="02020603050405020304" pitchFamily="18" charset="0"/>
            </a:endParaRPr>
          </a:p>
        </p:txBody>
      </p:sp>
      <p:sp>
        <p:nvSpPr>
          <p:cNvPr id="30" name="Text Box 111">
            <a:extLst>
              <a:ext uri="{FF2B5EF4-FFF2-40B4-BE49-F238E27FC236}">
                <a16:creationId xmlns:a16="http://schemas.microsoft.com/office/drawing/2014/main" id="{4B469108-101E-0446-A308-5BB51DC1F7C1}"/>
              </a:ext>
            </a:extLst>
          </p:cNvPr>
          <p:cNvSpPr txBox="1">
            <a:spLocks noChangeArrowheads="1"/>
          </p:cNvSpPr>
          <p:nvPr/>
        </p:nvSpPr>
        <p:spPr bwMode="auto">
          <a:xfrm>
            <a:off x="6502664" y="4465230"/>
            <a:ext cx="17049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vi-VN" sz="2000" b="1" dirty="0" err="1">
                <a:solidFill>
                  <a:srgbClr val="0070C0"/>
                </a:solidFill>
                <a:latin typeface="Times New Roman" panose="02020603050405020304" pitchFamily="18" charset="0"/>
              </a:rPr>
              <a:t>Máy</a:t>
            </a:r>
            <a:r>
              <a:rPr lang="en-US" altLang="vi-VN" sz="2000" b="1" dirty="0">
                <a:solidFill>
                  <a:srgbClr val="0070C0"/>
                </a:solidFill>
                <a:latin typeface="Times New Roman" panose="02020603050405020304" pitchFamily="18" charset="0"/>
              </a:rPr>
              <a:t> </a:t>
            </a:r>
            <a:r>
              <a:rPr lang="en-US" altLang="vi-VN" sz="2000" b="1" dirty="0" err="1">
                <a:solidFill>
                  <a:srgbClr val="0070C0"/>
                </a:solidFill>
                <a:latin typeface="Times New Roman" panose="02020603050405020304" pitchFamily="18" charset="0"/>
              </a:rPr>
              <a:t>hơi</a:t>
            </a:r>
            <a:r>
              <a:rPr lang="en-US" altLang="vi-VN" sz="2000" b="1" dirty="0">
                <a:solidFill>
                  <a:srgbClr val="0070C0"/>
                </a:solidFill>
                <a:latin typeface="Times New Roman" panose="02020603050405020304" pitchFamily="18" charset="0"/>
              </a:rPr>
              <a:t> </a:t>
            </a:r>
            <a:r>
              <a:rPr lang="en-US" altLang="vi-VN" sz="2000" b="1" dirty="0" err="1">
                <a:solidFill>
                  <a:srgbClr val="0070C0"/>
                </a:solidFill>
                <a:latin typeface="Times New Roman" panose="02020603050405020304" pitchFamily="18" charset="0"/>
              </a:rPr>
              <a:t>nước</a:t>
            </a:r>
            <a:endParaRPr lang="en-US" altLang="vi-VN" sz="2000" b="1" dirty="0">
              <a:solidFill>
                <a:srgbClr val="0070C0"/>
              </a:solidFill>
              <a:latin typeface="Times New Roman" panose="02020603050405020304" pitchFamily="18" charset="0"/>
            </a:endParaRPr>
          </a:p>
        </p:txBody>
      </p:sp>
      <p:pic>
        <p:nvPicPr>
          <p:cNvPr id="32" name="Picture 8" descr="AG00317_">
            <a:extLst>
              <a:ext uri="{FF2B5EF4-FFF2-40B4-BE49-F238E27FC236}">
                <a16:creationId xmlns:a16="http://schemas.microsoft.com/office/drawing/2014/main" id="{41188521-A730-C744-8693-CFA3C4657748}"/>
              </a:ext>
            </a:extLst>
          </p:cNvPr>
          <p:cNvPicPr>
            <a:picLocks noChangeAspect="1" noChangeArrowheads="1" noCrop="1"/>
          </p:cNvPicPr>
          <p:nvPr/>
        </p:nvPicPr>
        <p:blipFill>
          <a:blip r:embed="rId3" cstate="print"/>
          <a:srcRect/>
          <a:stretch>
            <a:fillRect/>
          </a:stretch>
        </p:blipFill>
        <p:spPr bwMode="auto">
          <a:xfrm>
            <a:off x="205304" y="1647962"/>
            <a:ext cx="2463986" cy="2847838"/>
          </a:xfrm>
          <a:prstGeom prst="rect">
            <a:avLst/>
          </a:prstGeom>
          <a:noFill/>
          <a:ln w="9525">
            <a:noFill/>
            <a:miter lim="800000"/>
            <a:headEnd/>
            <a:tailEnd/>
          </a:ln>
        </p:spPr>
      </p:pic>
      <p:pic>
        <p:nvPicPr>
          <p:cNvPr id="34" name="Picture 10" descr="TBFAQ">
            <a:extLst>
              <a:ext uri="{FF2B5EF4-FFF2-40B4-BE49-F238E27FC236}">
                <a16:creationId xmlns:a16="http://schemas.microsoft.com/office/drawing/2014/main" id="{64634C06-BDFA-8B4B-BB47-A22468073E40}"/>
              </a:ext>
            </a:extLst>
          </p:cNvPr>
          <p:cNvPicPr>
            <a:picLocks noChangeAspect="1" noChangeArrowheads="1" noCrop="1"/>
          </p:cNvPicPr>
          <p:nvPr/>
        </p:nvPicPr>
        <p:blipFill>
          <a:blip r:embed="rId4" cstate="print"/>
          <a:srcRect/>
          <a:stretch>
            <a:fillRect/>
          </a:stretch>
        </p:blipFill>
        <p:spPr bwMode="auto">
          <a:xfrm>
            <a:off x="1246823" y="713728"/>
            <a:ext cx="1022388" cy="1071850"/>
          </a:xfrm>
          <a:prstGeom prst="rect">
            <a:avLst/>
          </a:prstGeom>
          <a:noFill/>
          <a:ln w="9525">
            <a:noFill/>
            <a:miter lim="800000"/>
            <a:headEnd/>
            <a:tailEnd/>
          </a:ln>
        </p:spPr>
      </p:pic>
      <p:sp>
        <p:nvSpPr>
          <p:cNvPr id="7" name="Action Button: Forward or Next 6">
            <a:hlinkClick r:id="rId5" action="ppaction://hlinksldjump" highlightClick="1"/>
            <a:extLst>
              <a:ext uri="{FF2B5EF4-FFF2-40B4-BE49-F238E27FC236}">
                <a16:creationId xmlns:a16="http://schemas.microsoft.com/office/drawing/2014/main" id="{01E8123A-4E27-9F42-B037-D6CC0A959888}"/>
              </a:ext>
            </a:extLst>
          </p:cNvPr>
          <p:cNvSpPr/>
          <p:nvPr/>
        </p:nvSpPr>
        <p:spPr>
          <a:xfrm>
            <a:off x="8518788" y="1613562"/>
            <a:ext cx="381000" cy="328077"/>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rgbClr val="0070C0"/>
              </a:solidFill>
            </a:endParaRPr>
          </a:p>
        </p:txBody>
      </p:sp>
      <p:sp>
        <p:nvSpPr>
          <p:cNvPr id="23" name="Action Button: Forward or Next 22">
            <a:hlinkClick r:id="rId6" action="ppaction://hlinksldjump" highlightClick="1"/>
            <a:extLst>
              <a:ext uri="{FF2B5EF4-FFF2-40B4-BE49-F238E27FC236}">
                <a16:creationId xmlns:a16="http://schemas.microsoft.com/office/drawing/2014/main" id="{2F7F47D8-721E-5347-A1BC-79E324F4CDC4}"/>
              </a:ext>
            </a:extLst>
          </p:cNvPr>
          <p:cNvSpPr/>
          <p:nvPr/>
        </p:nvSpPr>
        <p:spPr>
          <a:xfrm>
            <a:off x="8523342" y="2664376"/>
            <a:ext cx="381000" cy="328077"/>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rgbClr val="0070C0"/>
              </a:solidFill>
            </a:endParaRPr>
          </a:p>
        </p:txBody>
      </p:sp>
      <p:sp>
        <p:nvSpPr>
          <p:cNvPr id="24" name="Action Button: Forward or Next 23">
            <a:hlinkClick r:id="rId7" action="ppaction://hlinksldjump" highlightClick="1"/>
            <a:extLst>
              <a:ext uri="{FF2B5EF4-FFF2-40B4-BE49-F238E27FC236}">
                <a16:creationId xmlns:a16="http://schemas.microsoft.com/office/drawing/2014/main" id="{FD4B7570-1374-2147-A36D-E5D5FE38E88B}"/>
              </a:ext>
            </a:extLst>
          </p:cNvPr>
          <p:cNvSpPr/>
          <p:nvPr/>
        </p:nvSpPr>
        <p:spPr>
          <a:xfrm>
            <a:off x="8523342" y="3601971"/>
            <a:ext cx="381000" cy="328077"/>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rgbClr val="0070C0"/>
              </a:solidFill>
            </a:endParaRPr>
          </a:p>
        </p:txBody>
      </p:sp>
      <p:sp>
        <p:nvSpPr>
          <p:cNvPr id="25" name="Action Button: Forward or Next 24">
            <a:hlinkClick r:id="rId8" action="ppaction://hlinksldjump" highlightClick="1"/>
            <a:extLst>
              <a:ext uri="{FF2B5EF4-FFF2-40B4-BE49-F238E27FC236}">
                <a16:creationId xmlns:a16="http://schemas.microsoft.com/office/drawing/2014/main" id="{E23636BB-BB79-7441-88A3-B0B79C9ABAF4}"/>
              </a:ext>
            </a:extLst>
          </p:cNvPr>
          <p:cNvSpPr/>
          <p:nvPr/>
        </p:nvSpPr>
        <p:spPr>
          <a:xfrm>
            <a:off x="8503160" y="4495800"/>
            <a:ext cx="381000" cy="328077"/>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rgbClr val="0070C0"/>
              </a:solidFill>
            </a:endParaRPr>
          </a:p>
        </p:txBody>
      </p:sp>
    </p:spTree>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50000">
                                          <p:cBhvr additive="base">
                                            <p:cTn id="7" dur="500" fill="hold"/>
                                            <p:tgtEl>
                                              <p:spTgt spid="32"/>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3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9" fill="hold" nodeType="afterEffect" p14:presetBounceEnd="50000">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14:bounceEnd="50000">
                                          <p:cBhvr additive="base">
                                            <p:cTn id="12" dur="500" fill="hold"/>
                                            <p:tgtEl>
                                              <p:spTgt spid="34"/>
                                            </p:tgtEl>
                                            <p:attrNameLst>
                                              <p:attrName>ppt_x</p:attrName>
                                            </p:attrNameLst>
                                          </p:cBhvr>
                                          <p:tavLst>
                                            <p:tav tm="0">
                                              <p:val>
                                                <p:strVal val="0-#ppt_w/2"/>
                                              </p:val>
                                            </p:tav>
                                            <p:tav tm="100000">
                                              <p:val>
                                                <p:strVal val="#ppt_x"/>
                                              </p:val>
                                            </p:tav>
                                          </p:tavLst>
                                        </p:anim>
                                        <p:anim calcmode="lin" valueType="num" p14:bounceEnd="50000">
                                          <p:cBhvr additive="base">
                                            <p:cTn id="13" dur="500" fill="hold"/>
                                            <p:tgtEl>
                                              <p:spTgt spid="3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14:presetBounceEnd="50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50000">
                                          <p:cBhvr additive="base">
                                            <p:cTn id="17"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8" fill="hold" nodeType="afterEffect" p14:presetBounceEnd="50000">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14:bounceEnd="50000">
                                          <p:cBhvr additive="base">
                                            <p:cTn id="22"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14:presetBounceEnd="50000">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14:bounceEnd="50000">
                                          <p:cBhvr additive="base">
                                            <p:cTn id="28"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29" dur="500" fill="hold"/>
                                            <p:tgtEl>
                                              <p:spTgt spid="14"/>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1"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heel(8)">
                                          <p:cBhvr>
                                            <p:cTn id="33" dur="750"/>
                                            <p:tgtEl>
                                              <p:spTgt spid="18"/>
                                            </p:tgtEl>
                                          </p:cBhvr>
                                        </p:animEffect>
                                      </p:childTnLst>
                                    </p:cTn>
                                  </p:par>
                                </p:childTnLst>
                              </p:cTn>
                            </p:par>
                            <p:par>
                              <p:cTn id="34" fill="hold">
                                <p:stCondLst>
                                  <p:cond delay="1250"/>
                                </p:stCondLst>
                                <p:childTnLst>
                                  <p:par>
                                    <p:cTn id="35" presetID="21"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heel(8)">
                                          <p:cBhvr>
                                            <p:cTn id="37" dur="750"/>
                                            <p:tgtEl>
                                              <p:spTgt spid="27"/>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checkerboard(across)">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14:presetBounceEnd="50000">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14:bounceEnd="50000">
                                          <p:cBhvr additive="base">
                                            <p:cTn id="45" dur="5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46" dur="500" fill="hold"/>
                                            <p:tgtEl>
                                              <p:spTgt spid="15"/>
                                            </p:tgtEl>
                                            <p:attrNameLst>
                                              <p:attrName>ppt_y</p:attrName>
                                            </p:attrNameLst>
                                          </p:cBhvr>
                                          <p:tavLst>
                                            <p:tav tm="0">
                                              <p:val>
                                                <p:strVal val="#ppt_y"/>
                                              </p:val>
                                            </p:tav>
                                            <p:tav tm="100000">
                                              <p:val>
                                                <p:strVal val="#ppt_y"/>
                                              </p:val>
                                            </p:tav>
                                          </p:tavLst>
                                        </p:anim>
                                      </p:childTnLst>
                                    </p:cTn>
                                  </p:par>
                                </p:childTnLst>
                              </p:cTn>
                            </p:par>
                            <p:par>
                              <p:cTn id="47" fill="hold">
                                <p:stCondLst>
                                  <p:cond delay="500"/>
                                </p:stCondLst>
                                <p:childTnLst>
                                  <p:par>
                                    <p:cTn id="48" presetID="21" presetClass="entr" presetSubtype="8"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heel(8)">
                                          <p:cBhvr>
                                            <p:cTn id="50" dur="750"/>
                                            <p:tgtEl>
                                              <p:spTgt spid="19"/>
                                            </p:tgtEl>
                                          </p:cBhvr>
                                        </p:animEffect>
                                      </p:childTnLst>
                                    </p:cTn>
                                  </p:par>
                                </p:childTnLst>
                              </p:cTn>
                            </p:par>
                            <p:par>
                              <p:cTn id="51" fill="hold">
                                <p:stCondLst>
                                  <p:cond delay="1250"/>
                                </p:stCondLst>
                                <p:childTnLst>
                                  <p:par>
                                    <p:cTn id="52" presetID="21" presetClass="entr" presetSubtype="8"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heel(8)">
                                          <p:cBhvr>
                                            <p:cTn id="54" dur="750"/>
                                            <p:tgtEl>
                                              <p:spTgt spid="28"/>
                                            </p:tgtEl>
                                          </p:cBhvr>
                                        </p:animEffect>
                                      </p:childTnLst>
                                    </p:cTn>
                                  </p:par>
                                  <p:par>
                                    <p:cTn id="55" presetID="5" presetClass="entr" presetSubtype="1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checkerboard(across)">
                                          <p:cBhvr>
                                            <p:cTn id="57" dur="500"/>
                                            <p:tgtEl>
                                              <p:spTgt spid="23"/>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grpId="0" nodeType="clickEffect" p14:presetBounceEnd="50000">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14:bounceEnd="50000">
                                          <p:cBhvr additive="base">
                                            <p:cTn id="62" dur="5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63" dur="500" fill="hold"/>
                                            <p:tgtEl>
                                              <p:spTgt spid="16"/>
                                            </p:tgtEl>
                                            <p:attrNameLst>
                                              <p:attrName>ppt_y</p:attrName>
                                            </p:attrNameLst>
                                          </p:cBhvr>
                                          <p:tavLst>
                                            <p:tav tm="0">
                                              <p:val>
                                                <p:strVal val="#ppt_y"/>
                                              </p:val>
                                            </p:tav>
                                            <p:tav tm="100000">
                                              <p:val>
                                                <p:strVal val="#ppt_y"/>
                                              </p:val>
                                            </p:tav>
                                          </p:tavLst>
                                        </p:anim>
                                      </p:childTnLst>
                                    </p:cTn>
                                  </p:par>
                                </p:childTnLst>
                              </p:cTn>
                            </p:par>
                            <p:par>
                              <p:cTn id="64" fill="hold">
                                <p:stCondLst>
                                  <p:cond delay="500"/>
                                </p:stCondLst>
                                <p:childTnLst>
                                  <p:par>
                                    <p:cTn id="65" presetID="21" presetClass="entr" presetSubtype="8"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heel(8)">
                                          <p:cBhvr>
                                            <p:cTn id="67" dur="750"/>
                                            <p:tgtEl>
                                              <p:spTgt spid="20"/>
                                            </p:tgtEl>
                                          </p:cBhvr>
                                        </p:animEffect>
                                      </p:childTnLst>
                                    </p:cTn>
                                  </p:par>
                                </p:childTnLst>
                              </p:cTn>
                            </p:par>
                            <p:par>
                              <p:cTn id="68" fill="hold">
                                <p:stCondLst>
                                  <p:cond delay="1250"/>
                                </p:stCondLst>
                                <p:childTnLst>
                                  <p:par>
                                    <p:cTn id="69" presetID="21" presetClass="entr" presetSubtype="8"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heel(8)">
                                          <p:cBhvr>
                                            <p:cTn id="71" dur="750"/>
                                            <p:tgtEl>
                                              <p:spTgt spid="29"/>
                                            </p:tgtEl>
                                          </p:cBhvr>
                                        </p:animEffect>
                                      </p:childTnLst>
                                    </p:cTn>
                                  </p:par>
                                  <p:par>
                                    <p:cTn id="72" presetID="5" presetClass="entr" presetSubtype="10" fill="hold" grpId="0" nodeType="with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checkerboard(across)">
                                          <p:cBhvr>
                                            <p:cTn id="74" dur="500"/>
                                            <p:tgtEl>
                                              <p:spTgt spid="24"/>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14:presetBounceEnd="50000">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14:bounceEnd="50000">
                                          <p:cBhvr additive="base">
                                            <p:cTn id="79" dur="500" fill="hold"/>
                                            <p:tgtEl>
                                              <p:spTgt spid="17"/>
                                            </p:tgtEl>
                                            <p:attrNameLst>
                                              <p:attrName>ppt_x</p:attrName>
                                            </p:attrNameLst>
                                          </p:cBhvr>
                                          <p:tavLst>
                                            <p:tav tm="0">
                                              <p:val>
                                                <p:strVal val="0-#ppt_w/2"/>
                                              </p:val>
                                            </p:tav>
                                            <p:tav tm="100000">
                                              <p:val>
                                                <p:strVal val="#ppt_x"/>
                                              </p:val>
                                            </p:tav>
                                          </p:tavLst>
                                        </p:anim>
                                        <p:anim calcmode="lin" valueType="num" p14:bounceEnd="50000">
                                          <p:cBhvr additive="base">
                                            <p:cTn id="80" dur="500" fill="hold"/>
                                            <p:tgtEl>
                                              <p:spTgt spid="17"/>
                                            </p:tgtEl>
                                            <p:attrNameLst>
                                              <p:attrName>ppt_y</p:attrName>
                                            </p:attrNameLst>
                                          </p:cBhvr>
                                          <p:tavLst>
                                            <p:tav tm="0">
                                              <p:val>
                                                <p:strVal val="#ppt_y"/>
                                              </p:val>
                                            </p:tav>
                                            <p:tav tm="100000">
                                              <p:val>
                                                <p:strVal val="#ppt_y"/>
                                              </p:val>
                                            </p:tav>
                                          </p:tavLst>
                                        </p:anim>
                                      </p:childTnLst>
                                    </p:cTn>
                                  </p:par>
                                </p:childTnLst>
                              </p:cTn>
                            </p:par>
                            <p:par>
                              <p:cTn id="81" fill="hold">
                                <p:stCondLst>
                                  <p:cond delay="500"/>
                                </p:stCondLst>
                                <p:childTnLst>
                                  <p:par>
                                    <p:cTn id="82" presetID="21" presetClass="entr" presetSubtype="8"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wheel(8)">
                                          <p:cBhvr>
                                            <p:cTn id="84" dur="750"/>
                                            <p:tgtEl>
                                              <p:spTgt spid="21"/>
                                            </p:tgtEl>
                                          </p:cBhvr>
                                        </p:animEffect>
                                      </p:childTnLst>
                                    </p:cTn>
                                  </p:par>
                                </p:childTnLst>
                              </p:cTn>
                            </p:par>
                            <p:par>
                              <p:cTn id="85" fill="hold">
                                <p:stCondLst>
                                  <p:cond delay="1250"/>
                                </p:stCondLst>
                                <p:childTnLst>
                                  <p:par>
                                    <p:cTn id="86" presetID="21" presetClass="entr" presetSubtype="8" fill="hold" grpId="0" nodeType="after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wheel(8)">
                                          <p:cBhvr>
                                            <p:cTn id="88" dur="750"/>
                                            <p:tgtEl>
                                              <p:spTgt spid="30"/>
                                            </p:tgtEl>
                                          </p:cBhvr>
                                        </p:animEffect>
                                      </p:childTnLst>
                                    </p:cTn>
                                  </p:par>
                                  <p:par>
                                    <p:cTn id="89" presetID="5" presetClass="entr" presetSubtype="10" fill="hold" grpId="0" nodeType="with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checkerboard(across)">
                                          <p:cBhvr>
                                            <p:cTn id="9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p:bldP spid="15" grpId="0"/>
          <p:bldP spid="16" grpId="0"/>
          <p:bldP spid="17" grpId="0"/>
          <p:bldP spid="18" grpId="0"/>
          <p:bldP spid="19" grpId="0"/>
          <p:bldP spid="20" grpId="0"/>
          <p:bldP spid="21" grpId="0"/>
          <p:bldP spid="27" grpId="0"/>
          <p:bldP spid="28" grpId="0"/>
          <p:bldP spid="29" grpId="0"/>
          <p:bldP spid="30" grpId="0"/>
          <p:bldP spid="7" grpId="0" animBg="1"/>
          <p:bldP spid="23" grpId="0" animBg="1"/>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9"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fill="hold"/>
                                            <p:tgtEl>
                                              <p:spTgt spid="34"/>
                                            </p:tgtEl>
                                            <p:attrNameLst>
                                              <p:attrName>ppt_x</p:attrName>
                                            </p:attrNameLst>
                                          </p:cBhvr>
                                          <p:tavLst>
                                            <p:tav tm="0">
                                              <p:val>
                                                <p:strVal val="0-#ppt_w/2"/>
                                              </p:val>
                                            </p:tav>
                                            <p:tav tm="100000">
                                              <p:val>
                                                <p:strVal val="#ppt_x"/>
                                              </p:val>
                                            </p:tav>
                                          </p:tavLst>
                                        </p:anim>
                                        <p:anim calcmode="lin" valueType="num">
                                          <p:cBhvr additive="base">
                                            <p:cTn id="13" dur="500" fill="hold"/>
                                            <p:tgtEl>
                                              <p:spTgt spid="3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0-#ppt_w/2"/>
                                              </p:val>
                                            </p:tav>
                                            <p:tav tm="100000">
                                              <p:val>
                                                <p:strVal val="#ppt_x"/>
                                              </p:val>
                                            </p:tav>
                                          </p:tavLst>
                                        </p:anim>
                                        <p:anim calcmode="lin" valueType="num">
                                          <p:cBhvr additive="base">
                                            <p:cTn id="29" dur="500" fill="hold"/>
                                            <p:tgtEl>
                                              <p:spTgt spid="14"/>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1"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heel(8)">
                                          <p:cBhvr>
                                            <p:cTn id="33" dur="750"/>
                                            <p:tgtEl>
                                              <p:spTgt spid="18"/>
                                            </p:tgtEl>
                                          </p:cBhvr>
                                        </p:animEffect>
                                      </p:childTnLst>
                                    </p:cTn>
                                  </p:par>
                                </p:childTnLst>
                              </p:cTn>
                            </p:par>
                            <p:par>
                              <p:cTn id="34" fill="hold">
                                <p:stCondLst>
                                  <p:cond delay="1250"/>
                                </p:stCondLst>
                                <p:childTnLst>
                                  <p:par>
                                    <p:cTn id="35" presetID="21"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heel(8)">
                                          <p:cBhvr>
                                            <p:cTn id="37" dur="750"/>
                                            <p:tgtEl>
                                              <p:spTgt spid="27"/>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checkerboard(across)">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0-#ppt_w/2"/>
                                              </p:val>
                                            </p:tav>
                                            <p:tav tm="100000">
                                              <p:val>
                                                <p:strVal val="#ppt_x"/>
                                              </p:val>
                                            </p:tav>
                                          </p:tavLst>
                                        </p:anim>
                                        <p:anim calcmode="lin" valueType="num">
                                          <p:cBhvr additive="base">
                                            <p:cTn id="46" dur="500" fill="hold"/>
                                            <p:tgtEl>
                                              <p:spTgt spid="15"/>
                                            </p:tgtEl>
                                            <p:attrNameLst>
                                              <p:attrName>ppt_y</p:attrName>
                                            </p:attrNameLst>
                                          </p:cBhvr>
                                          <p:tavLst>
                                            <p:tav tm="0">
                                              <p:val>
                                                <p:strVal val="#ppt_y"/>
                                              </p:val>
                                            </p:tav>
                                            <p:tav tm="100000">
                                              <p:val>
                                                <p:strVal val="#ppt_y"/>
                                              </p:val>
                                            </p:tav>
                                          </p:tavLst>
                                        </p:anim>
                                      </p:childTnLst>
                                    </p:cTn>
                                  </p:par>
                                </p:childTnLst>
                              </p:cTn>
                            </p:par>
                            <p:par>
                              <p:cTn id="47" fill="hold">
                                <p:stCondLst>
                                  <p:cond delay="500"/>
                                </p:stCondLst>
                                <p:childTnLst>
                                  <p:par>
                                    <p:cTn id="48" presetID="21" presetClass="entr" presetSubtype="8"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heel(8)">
                                          <p:cBhvr>
                                            <p:cTn id="50" dur="750"/>
                                            <p:tgtEl>
                                              <p:spTgt spid="19"/>
                                            </p:tgtEl>
                                          </p:cBhvr>
                                        </p:animEffect>
                                      </p:childTnLst>
                                    </p:cTn>
                                  </p:par>
                                </p:childTnLst>
                              </p:cTn>
                            </p:par>
                            <p:par>
                              <p:cTn id="51" fill="hold">
                                <p:stCondLst>
                                  <p:cond delay="1250"/>
                                </p:stCondLst>
                                <p:childTnLst>
                                  <p:par>
                                    <p:cTn id="52" presetID="21" presetClass="entr" presetSubtype="8"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heel(8)">
                                          <p:cBhvr>
                                            <p:cTn id="54" dur="750"/>
                                            <p:tgtEl>
                                              <p:spTgt spid="28"/>
                                            </p:tgtEl>
                                          </p:cBhvr>
                                        </p:animEffect>
                                      </p:childTnLst>
                                    </p:cTn>
                                  </p:par>
                                  <p:par>
                                    <p:cTn id="55" presetID="5" presetClass="entr" presetSubtype="1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checkerboard(across)">
                                          <p:cBhvr>
                                            <p:cTn id="57" dur="500"/>
                                            <p:tgtEl>
                                              <p:spTgt spid="23"/>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500" fill="hold"/>
                                            <p:tgtEl>
                                              <p:spTgt spid="16"/>
                                            </p:tgtEl>
                                            <p:attrNameLst>
                                              <p:attrName>ppt_x</p:attrName>
                                            </p:attrNameLst>
                                          </p:cBhvr>
                                          <p:tavLst>
                                            <p:tav tm="0">
                                              <p:val>
                                                <p:strVal val="0-#ppt_w/2"/>
                                              </p:val>
                                            </p:tav>
                                            <p:tav tm="100000">
                                              <p:val>
                                                <p:strVal val="#ppt_x"/>
                                              </p:val>
                                            </p:tav>
                                          </p:tavLst>
                                        </p:anim>
                                        <p:anim calcmode="lin" valueType="num">
                                          <p:cBhvr additive="base">
                                            <p:cTn id="63" dur="500" fill="hold"/>
                                            <p:tgtEl>
                                              <p:spTgt spid="16"/>
                                            </p:tgtEl>
                                            <p:attrNameLst>
                                              <p:attrName>ppt_y</p:attrName>
                                            </p:attrNameLst>
                                          </p:cBhvr>
                                          <p:tavLst>
                                            <p:tav tm="0">
                                              <p:val>
                                                <p:strVal val="#ppt_y"/>
                                              </p:val>
                                            </p:tav>
                                            <p:tav tm="100000">
                                              <p:val>
                                                <p:strVal val="#ppt_y"/>
                                              </p:val>
                                            </p:tav>
                                          </p:tavLst>
                                        </p:anim>
                                      </p:childTnLst>
                                    </p:cTn>
                                  </p:par>
                                </p:childTnLst>
                              </p:cTn>
                            </p:par>
                            <p:par>
                              <p:cTn id="64" fill="hold">
                                <p:stCondLst>
                                  <p:cond delay="500"/>
                                </p:stCondLst>
                                <p:childTnLst>
                                  <p:par>
                                    <p:cTn id="65" presetID="21" presetClass="entr" presetSubtype="8"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heel(8)">
                                          <p:cBhvr>
                                            <p:cTn id="67" dur="750"/>
                                            <p:tgtEl>
                                              <p:spTgt spid="20"/>
                                            </p:tgtEl>
                                          </p:cBhvr>
                                        </p:animEffect>
                                      </p:childTnLst>
                                    </p:cTn>
                                  </p:par>
                                </p:childTnLst>
                              </p:cTn>
                            </p:par>
                            <p:par>
                              <p:cTn id="68" fill="hold">
                                <p:stCondLst>
                                  <p:cond delay="1250"/>
                                </p:stCondLst>
                                <p:childTnLst>
                                  <p:par>
                                    <p:cTn id="69" presetID="21" presetClass="entr" presetSubtype="8"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heel(8)">
                                          <p:cBhvr>
                                            <p:cTn id="71" dur="750"/>
                                            <p:tgtEl>
                                              <p:spTgt spid="29"/>
                                            </p:tgtEl>
                                          </p:cBhvr>
                                        </p:animEffect>
                                      </p:childTnLst>
                                    </p:cTn>
                                  </p:par>
                                  <p:par>
                                    <p:cTn id="72" presetID="5" presetClass="entr" presetSubtype="10" fill="hold" grpId="0" nodeType="with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checkerboard(across)">
                                          <p:cBhvr>
                                            <p:cTn id="74" dur="500"/>
                                            <p:tgtEl>
                                              <p:spTgt spid="24"/>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additive="base">
                                            <p:cTn id="79" dur="500" fill="hold"/>
                                            <p:tgtEl>
                                              <p:spTgt spid="17"/>
                                            </p:tgtEl>
                                            <p:attrNameLst>
                                              <p:attrName>ppt_x</p:attrName>
                                            </p:attrNameLst>
                                          </p:cBhvr>
                                          <p:tavLst>
                                            <p:tav tm="0">
                                              <p:val>
                                                <p:strVal val="0-#ppt_w/2"/>
                                              </p:val>
                                            </p:tav>
                                            <p:tav tm="100000">
                                              <p:val>
                                                <p:strVal val="#ppt_x"/>
                                              </p:val>
                                            </p:tav>
                                          </p:tavLst>
                                        </p:anim>
                                        <p:anim calcmode="lin" valueType="num">
                                          <p:cBhvr additive="base">
                                            <p:cTn id="80" dur="500" fill="hold"/>
                                            <p:tgtEl>
                                              <p:spTgt spid="17"/>
                                            </p:tgtEl>
                                            <p:attrNameLst>
                                              <p:attrName>ppt_y</p:attrName>
                                            </p:attrNameLst>
                                          </p:cBhvr>
                                          <p:tavLst>
                                            <p:tav tm="0">
                                              <p:val>
                                                <p:strVal val="#ppt_y"/>
                                              </p:val>
                                            </p:tav>
                                            <p:tav tm="100000">
                                              <p:val>
                                                <p:strVal val="#ppt_y"/>
                                              </p:val>
                                            </p:tav>
                                          </p:tavLst>
                                        </p:anim>
                                      </p:childTnLst>
                                    </p:cTn>
                                  </p:par>
                                </p:childTnLst>
                              </p:cTn>
                            </p:par>
                            <p:par>
                              <p:cTn id="81" fill="hold">
                                <p:stCondLst>
                                  <p:cond delay="500"/>
                                </p:stCondLst>
                                <p:childTnLst>
                                  <p:par>
                                    <p:cTn id="82" presetID="21" presetClass="entr" presetSubtype="8"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wheel(8)">
                                          <p:cBhvr>
                                            <p:cTn id="84" dur="750"/>
                                            <p:tgtEl>
                                              <p:spTgt spid="21"/>
                                            </p:tgtEl>
                                          </p:cBhvr>
                                        </p:animEffect>
                                      </p:childTnLst>
                                    </p:cTn>
                                  </p:par>
                                </p:childTnLst>
                              </p:cTn>
                            </p:par>
                            <p:par>
                              <p:cTn id="85" fill="hold">
                                <p:stCondLst>
                                  <p:cond delay="1250"/>
                                </p:stCondLst>
                                <p:childTnLst>
                                  <p:par>
                                    <p:cTn id="86" presetID="21" presetClass="entr" presetSubtype="8" fill="hold" grpId="0" nodeType="after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wheel(8)">
                                          <p:cBhvr>
                                            <p:cTn id="88" dur="750"/>
                                            <p:tgtEl>
                                              <p:spTgt spid="30"/>
                                            </p:tgtEl>
                                          </p:cBhvr>
                                        </p:animEffect>
                                      </p:childTnLst>
                                    </p:cTn>
                                  </p:par>
                                  <p:par>
                                    <p:cTn id="89" presetID="5" presetClass="entr" presetSubtype="10" fill="hold" grpId="0" nodeType="with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checkerboard(across)">
                                          <p:cBhvr>
                                            <p:cTn id="9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p:bldP spid="15" grpId="0"/>
          <p:bldP spid="16" grpId="0"/>
          <p:bldP spid="17" grpId="0"/>
          <p:bldP spid="18" grpId="0"/>
          <p:bldP spid="19" grpId="0"/>
          <p:bldP spid="20" grpId="0"/>
          <p:bldP spid="21" grpId="0"/>
          <p:bldP spid="27" grpId="0"/>
          <p:bldP spid="28" grpId="0"/>
          <p:bldP spid="29" grpId="0"/>
          <p:bldP spid="30" grpId="0"/>
          <p:bldP spid="7" grpId="0" animBg="1"/>
          <p:bldP spid="23" grpId="0" animBg="1"/>
          <p:bldP spid="24" grpId="0" animBg="1"/>
          <p:bldP spid="25"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58"/>
        <p:cNvGrpSpPr/>
        <p:nvPr/>
      </p:nvGrpSpPr>
      <p:grpSpPr>
        <a:xfrm>
          <a:off x="0" y="0"/>
          <a:ext cx="0" cy="0"/>
          <a:chOff x="0" y="0"/>
          <a:chExt cx="0" cy="0"/>
        </a:xfrm>
      </p:grpSpPr>
      <p:grpSp>
        <p:nvGrpSpPr>
          <p:cNvPr id="10" name="Group 9">
            <a:extLst>
              <a:ext uri="{FF2B5EF4-FFF2-40B4-BE49-F238E27FC236}">
                <a16:creationId xmlns:a16="http://schemas.microsoft.com/office/drawing/2014/main" id="{D7E36542-A6EA-304E-B84F-4D3EB0D05697}"/>
              </a:ext>
            </a:extLst>
          </p:cNvPr>
          <p:cNvGrpSpPr/>
          <p:nvPr/>
        </p:nvGrpSpPr>
        <p:grpSpPr>
          <a:xfrm>
            <a:off x="685800" y="438150"/>
            <a:ext cx="3429000" cy="1447800"/>
            <a:chOff x="1295400" y="742950"/>
            <a:chExt cx="3429000" cy="1447800"/>
          </a:xfrm>
        </p:grpSpPr>
        <p:sp>
          <p:nvSpPr>
            <p:cNvPr id="9" name="Rounded Rectangular Callout 8">
              <a:extLst>
                <a:ext uri="{FF2B5EF4-FFF2-40B4-BE49-F238E27FC236}">
                  <a16:creationId xmlns:a16="http://schemas.microsoft.com/office/drawing/2014/main" id="{820A9EB6-8936-4749-8D47-71E737AC1015}"/>
                </a:ext>
              </a:extLst>
            </p:cNvPr>
            <p:cNvSpPr/>
            <p:nvPr/>
          </p:nvSpPr>
          <p:spPr>
            <a:xfrm>
              <a:off x="1295400" y="742950"/>
              <a:ext cx="3429000" cy="1447800"/>
            </a:xfrm>
            <a:prstGeom prst="wedgeRoundRectCallout">
              <a:avLst>
                <a:gd name="adj1" fmla="val 12183"/>
                <a:gd name="adj2" fmla="val 69223"/>
                <a:gd name="adj3" fmla="val 16667"/>
              </a:avLst>
            </a:prstGeom>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8" name="Rectangle 7">
              <a:extLst>
                <a:ext uri="{FF2B5EF4-FFF2-40B4-BE49-F238E27FC236}">
                  <a16:creationId xmlns:a16="http://schemas.microsoft.com/office/drawing/2014/main" id="{706F2689-230C-2D4F-B818-9B9B30D6520A}"/>
                </a:ext>
              </a:extLst>
            </p:cNvPr>
            <p:cNvSpPr/>
            <p:nvPr/>
          </p:nvSpPr>
          <p:spPr>
            <a:xfrm>
              <a:off x="1384300" y="868856"/>
              <a:ext cx="3340100" cy="1200329"/>
            </a:xfrm>
            <a:prstGeom prst="rect">
              <a:avLst/>
            </a:prstGeom>
          </p:spPr>
          <p:txBody>
            <a:bodyPr wrap="square">
              <a:spAutoFit/>
            </a:bodyPr>
            <a:lstStyle/>
            <a:p>
              <a:pPr algn="ctr" eaLnBrk="1" hangingPunct="1">
                <a:spcBef>
                  <a:spcPct val="0"/>
                </a:spcBef>
                <a:buClrTx/>
                <a:buFontTx/>
                <a:buNone/>
              </a:pP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Ngoài</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ngành</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dệt</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máy</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móc</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còn</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được</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sử</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dụng</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ở</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những</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ngành</a:t>
              </a:r>
              <a:r>
                <a:rPr lang="en-US" altLang="vi-VN" sz="2400" b="1" dirty="0">
                  <a:solidFill>
                    <a:srgbClr val="FF0000"/>
                  </a:solidFill>
                  <a:latin typeface="Times New Roman" panose="02020603050405020304" pitchFamily="18" charset="0"/>
                </a:rPr>
                <a:t> </a:t>
              </a:r>
              <a:r>
                <a:rPr lang="en-US" altLang="vi-VN" sz="2400" b="1" dirty="0" err="1">
                  <a:solidFill>
                    <a:srgbClr val="FF0000"/>
                  </a:solidFill>
                  <a:latin typeface="Times New Roman" panose="02020603050405020304" pitchFamily="18" charset="0"/>
                </a:rPr>
                <a:t>nào</a:t>
              </a:r>
              <a:r>
                <a:rPr lang="en-US" altLang="vi-VN" sz="2400" b="1" dirty="0">
                  <a:solidFill>
                    <a:srgbClr val="FF0000"/>
                  </a:solidFill>
                  <a:latin typeface="Times New Roman" panose="02020603050405020304" pitchFamily="18" charset="0"/>
                </a:rPr>
                <a:t>?</a:t>
              </a:r>
              <a:endParaRPr lang="en-VN" sz="2400" dirty="0"/>
            </a:p>
          </p:txBody>
        </p:sp>
      </p:grpSp>
      <p:pic>
        <p:nvPicPr>
          <p:cNvPr id="12" name="Picture 11">
            <a:extLst>
              <a:ext uri="{FF2B5EF4-FFF2-40B4-BE49-F238E27FC236}">
                <a16:creationId xmlns:a16="http://schemas.microsoft.com/office/drawing/2014/main" id="{9BBD7AEC-E977-1140-B18F-BA170ABBF113}"/>
              </a:ext>
            </a:extLst>
          </p:cNvPr>
          <p:cNvPicPr>
            <a:picLocks noChangeAspect="1"/>
          </p:cNvPicPr>
          <p:nvPr/>
        </p:nvPicPr>
        <p:blipFill>
          <a:blip r:embed="rId3"/>
          <a:stretch>
            <a:fillRect/>
          </a:stretch>
        </p:blipFill>
        <p:spPr>
          <a:xfrm>
            <a:off x="533400" y="2114550"/>
            <a:ext cx="2882900" cy="2819400"/>
          </a:xfrm>
          <a:prstGeom prst="rect">
            <a:avLst/>
          </a:prstGeom>
        </p:spPr>
      </p:pic>
      <p:sp>
        <p:nvSpPr>
          <p:cNvPr id="13" name="Rectangle 12">
            <a:extLst>
              <a:ext uri="{FF2B5EF4-FFF2-40B4-BE49-F238E27FC236}">
                <a16:creationId xmlns:a16="http://schemas.microsoft.com/office/drawing/2014/main" id="{2EAE93A7-4EC0-8049-A2FC-F5D771AC2668}"/>
              </a:ext>
            </a:extLst>
          </p:cNvPr>
          <p:cNvSpPr/>
          <p:nvPr/>
        </p:nvSpPr>
        <p:spPr>
          <a:xfrm>
            <a:off x="3924300" y="3842087"/>
            <a:ext cx="4762500" cy="1015663"/>
          </a:xfrm>
          <a:prstGeom prst="rect">
            <a:avLst/>
          </a:prstGeom>
          <a:solidFill>
            <a:schemeClr val="accent2">
              <a:lumMod val="20000"/>
              <a:lumOff val="80000"/>
            </a:schemeClr>
          </a:solidFill>
          <a:ln w="38100">
            <a:solidFill>
              <a:schemeClr val="tx1"/>
            </a:solidFill>
          </a:ln>
        </p:spPr>
        <p:txBody>
          <a:bodyPr wrap="square">
            <a:spAutoFit/>
          </a:bodyPr>
          <a:lstStyle/>
          <a:p>
            <a:pPr algn="just" eaLnBrk="1" hangingPunct="1">
              <a:spcBef>
                <a:spcPct val="0"/>
              </a:spcBef>
              <a:buClrTx/>
              <a:buFontTx/>
              <a:buChar char="-"/>
            </a:pP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Đầu</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thế</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kỷ</a:t>
            </a:r>
            <a:r>
              <a:rPr lang="en-US" altLang="vi-VN" sz="2000" dirty="0">
                <a:solidFill>
                  <a:schemeClr val="tx1"/>
                </a:solidFill>
                <a:latin typeface="Times New Roman" panose="02020603050405020304" pitchFamily="18" charset="0"/>
                <a:cs typeface="Times New Roman" panose="02020603050405020304" pitchFamily="18" charset="0"/>
              </a:rPr>
              <a:t> XIX </a:t>
            </a:r>
            <a:r>
              <a:rPr lang="en-US" altLang="vi-VN" sz="2000" dirty="0" err="1">
                <a:solidFill>
                  <a:schemeClr val="tx1"/>
                </a:solidFill>
                <a:latin typeface="Times New Roman" panose="02020603050405020304" pitchFamily="18" charset="0"/>
                <a:cs typeface="Times New Roman" panose="02020603050405020304" pitchFamily="18" charset="0"/>
              </a:rPr>
              <a:t>máy</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móc</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được</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sử</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dụng</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trong</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giao</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thông</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vận</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tải</a:t>
            </a:r>
            <a:r>
              <a:rPr lang="en-US" altLang="vi-VN" sz="2000" dirty="0">
                <a:solidFill>
                  <a:schemeClr val="tx1"/>
                </a:solidFill>
                <a:latin typeface="Times New Roman" panose="02020603050405020304" pitchFamily="18" charset="0"/>
                <a:cs typeface="Times New Roman" panose="02020603050405020304" pitchFamily="18" charset="0"/>
              </a:rPr>
              <a:t> : </a:t>
            </a:r>
            <a:r>
              <a:rPr lang="en-US" altLang="vi-VN" sz="2000" dirty="0" err="1">
                <a:solidFill>
                  <a:schemeClr val="tx1"/>
                </a:solidFill>
                <a:latin typeface="Times New Roman" panose="02020603050405020304" pitchFamily="18" charset="0"/>
                <a:cs typeface="Times New Roman" panose="02020603050405020304" pitchFamily="18" charset="0"/>
              </a:rPr>
              <a:t>Tàu</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thủy</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xe</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lửa</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đường</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sắt</a:t>
            </a:r>
            <a:r>
              <a:rPr lang="en-US" altLang="vi-VN" sz="2000" dirty="0">
                <a:solidFill>
                  <a:schemeClr val="tx1"/>
                </a:solidFill>
                <a:latin typeface="Times New Roman" panose="02020603050405020304" pitchFamily="18" charset="0"/>
                <a:cs typeface="Times New Roman" panose="02020603050405020304" pitchFamily="18" charset="0"/>
              </a:rPr>
              <a:t>.</a:t>
            </a:r>
          </a:p>
        </p:txBody>
      </p:sp>
      <p:sp>
        <p:nvSpPr>
          <p:cNvPr id="11" name="Google Shape;370;p31">
            <a:extLst>
              <a:ext uri="{FF2B5EF4-FFF2-40B4-BE49-F238E27FC236}">
                <a16:creationId xmlns:a16="http://schemas.microsoft.com/office/drawing/2014/main" id="{AC495E49-1AAB-CB47-AA82-3EC3B6B8986B}"/>
              </a:ext>
            </a:extLst>
          </p:cNvPr>
          <p:cNvSpPr/>
          <p:nvPr/>
        </p:nvSpPr>
        <p:spPr>
          <a:xfrm>
            <a:off x="2958730" y="209550"/>
            <a:ext cx="5880470" cy="3837383"/>
          </a:xfrm>
          <a:custGeom>
            <a:avLst/>
            <a:gdLst/>
            <a:ahLst/>
            <a:cxnLst/>
            <a:rect l="l" t="t" r="r" b="b"/>
            <a:pathLst>
              <a:path w="341459" h="131457" extrusionOk="0">
                <a:moveTo>
                  <a:pt x="1956" y="131457"/>
                </a:moveTo>
                <a:cubicBezTo>
                  <a:pt x="-8832" y="107188"/>
                  <a:pt x="27441" y="73739"/>
                  <a:pt x="53858" y="71006"/>
                </a:cubicBezTo>
                <a:cubicBezTo>
                  <a:pt x="72175" y="69111"/>
                  <a:pt x="89827" y="78983"/>
                  <a:pt x="107592" y="83829"/>
                </a:cubicBezTo>
                <a:cubicBezTo>
                  <a:pt x="119024" y="86947"/>
                  <a:pt x="131185" y="87670"/>
                  <a:pt x="143008" y="86882"/>
                </a:cubicBezTo>
                <a:cubicBezTo>
                  <a:pt x="165931" y="85354"/>
                  <a:pt x="187005" y="69324"/>
                  <a:pt x="202849" y="52687"/>
                </a:cubicBezTo>
                <a:cubicBezTo>
                  <a:pt x="216151" y="38720"/>
                  <a:pt x="226877" y="21520"/>
                  <a:pt x="243150" y="11165"/>
                </a:cubicBezTo>
                <a:cubicBezTo>
                  <a:pt x="257231" y="2205"/>
                  <a:pt x="275323" y="-521"/>
                  <a:pt x="291999" y="174"/>
                </a:cubicBezTo>
                <a:cubicBezTo>
                  <a:pt x="308471" y="861"/>
                  <a:pt x="326713" y="7548"/>
                  <a:pt x="341459" y="174"/>
                </a:cubicBezTo>
              </a:path>
            </a:pathLst>
          </a:custGeom>
          <a:noFill/>
          <a:ln w="19050" cap="flat" cmpd="sng">
            <a:solidFill>
              <a:schemeClr val="dk2"/>
            </a:solidFill>
            <a:prstDash val="dash"/>
            <a:round/>
            <a:headEnd type="none" w="med" len="med"/>
            <a:tailEnd type="stealth" w="med" len="med"/>
          </a:ln>
        </p:spPr>
      </p:sp>
      <p:pic>
        <p:nvPicPr>
          <p:cNvPr id="19" name="Picture 2">
            <a:extLst>
              <a:ext uri="{FF2B5EF4-FFF2-40B4-BE49-F238E27FC236}">
                <a16:creationId xmlns:a16="http://schemas.microsoft.com/office/drawing/2014/main" id="{90FBF932-1317-DD44-968E-08DC1E114D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5300" y="1352550"/>
            <a:ext cx="1714500" cy="14224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a:extLst>
              <a:ext uri="{FF2B5EF4-FFF2-40B4-BE49-F238E27FC236}">
                <a16:creationId xmlns:a16="http://schemas.microsoft.com/office/drawing/2014/main" id="{F2956F2F-859F-934A-9CB7-8BD44E6D2F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1416050"/>
            <a:ext cx="1714500" cy="14224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a:extLst>
              <a:ext uri="{FF2B5EF4-FFF2-40B4-BE49-F238E27FC236}">
                <a16:creationId xmlns:a16="http://schemas.microsoft.com/office/drawing/2014/main" id="{015E495C-4272-7448-8285-D5F362496E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9900" y="1479550"/>
            <a:ext cx="1714500" cy="1422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par>
                                    <p:cTn id="8" presetID="14" presetClass="entr" presetSubtype="1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randombar(horizontal)">
                                          <p:cBhvr>
                                            <p:cTn id="10" dur="500"/>
                                            <p:tgtEl>
                                              <p:spTgt spid="20"/>
                                            </p:tgtEl>
                                          </p:cBhvr>
                                        </p:animEffect>
                                      </p:childTnLst>
                                    </p:cTn>
                                  </p:par>
                                  <p:par>
                                    <p:cTn id="11" presetID="14" presetClass="entr" presetSubtype="1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par>
                                    <p:cTn id="14" presetID="9"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dissolve">
                                          <p:cBhvr>
                                            <p:cTn id="16" dur="500"/>
                                            <p:tgtEl>
                                              <p:spTgt spid="12"/>
                                            </p:tgtEl>
                                          </p:cBhvr>
                                        </p:animEffect>
                                      </p:childTnLst>
                                    </p:cTn>
                                  </p:par>
                                </p:childTnLst>
                              </p:cTn>
                            </p:par>
                            <p:par>
                              <p:cTn id="17" fill="hold">
                                <p:stCondLst>
                                  <p:cond delay="500"/>
                                </p:stCondLst>
                                <p:childTnLst>
                                  <p:par>
                                    <p:cTn id="18" presetID="9"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dissolv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14:presetBounceEnd="50000">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14:bounceEnd="50000">
                                          <p:cBhvr additive="base">
                                            <p:cTn id="25"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2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par>
                                    <p:cTn id="8" presetID="14" presetClass="entr" presetSubtype="1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randombar(horizontal)">
                                          <p:cBhvr>
                                            <p:cTn id="10" dur="500"/>
                                            <p:tgtEl>
                                              <p:spTgt spid="20"/>
                                            </p:tgtEl>
                                          </p:cBhvr>
                                        </p:animEffect>
                                      </p:childTnLst>
                                    </p:cTn>
                                  </p:par>
                                  <p:par>
                                    <p:cTn id="11" presetID="14" presetClass="entr" presetSubtype="1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par>
                                    <p:cTn id="14" presetID="9"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dissolve">
                                          <p:cBhvr>
                                            <p:cTn id="16" dur="500"/>
                                            <p:tgtEl>
                                              <p:spTgt spid="12"/>
                                            </p:tgtEl>
                                          </p:cBhvr>
                                        </p:animEffect>
                                      </p:childTnLst>
                                    </p:cTn>
                                  </p:par>
                                </p:childTnLst>
                              </p:cTn>
                            </p:par>
                            <p:par>
                              <p:cTn id="17" fill="hold">
                                <p:stCondLst>
                                  <p:cond delay="500"/>
                                </p:stCondLst>
                                <p:childTnLst>
                                  <p:par>
                                    <p:cTn id="18" presetID="9"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dissolv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mc:Fallback>
  </mc:AlternateContent>
</p:sld>
</file>

<file path=ppt/theme/theme1.xml><?xml version="1.0" encoding="utf-8"?>
<a:theme xmlns:a="http://schemas.openxmlformats.org/drawingml/2006/main" name="Lección de Historia de España by Slidesgo">
  <a:themeElements>
    <a:clrScheme name="Simple Light">
      <a:dk1>
        <a:srgbClr val="000000"/>
      </a:dk1>
      <a:lt1>
        <a:srgbClr val="FFFFFF"/>
      </a:lt1>
      <a:dk2>
        <a:srgbClr val="A01127"/>
      </a:dk2>
      <a:lt2>
        <a:srgbClr val="EFDAA3"/>
      </a:lt2>
      <a:accent1>
        <a:srgbClr val="FEFCE3"/>
      </a:accent1>
      <a:accent2>
        <a:srgbClr val="FFD629"/>
      </a:accent2>
      <a:accent3>
        <a:srgbClr val="A01127"/>
      </a:accent3>
      <a:accent4>
        <a:srgbClr val="EFDAA3"/>
      </a:accent4>
      <a:accent5>
        <a:srgbClr val="FFD629"/>
      </a:accent5>
      <a:accent6>
        <a:srgbClr val="A01127"/>
      </a:accent6>
      <a:hlink>
        <a:srgbClr val="FFD62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Lección de Historia de España by Slidesgo">
  <a:themeElements>
    <a:clrScheme name="Simple Light">
      <a:dk1>
        <a:srgbClr val="000000"/>
      </a:dk1>
      <a:lt1>
        <a:srgbClr val="FFFFFF"/>
      </a:lt1>
      <a:dk2>
        <a:srgbClr val="A01127"/>
      </a:dk2>
      <a:lt2>
        <a:srgbClr val="EFDAA3"/>
      </a:lt2>
      <a:accent1>
        <a:srgbClr val="FEFCE3"/>
      </a:accent1>
      <a:accent2>
        <a:srgbClr val="FFD629"/>
      </a:accent2>
      <a:accent3>
        <a:srgbClr val="A01127"/>
      </a:accent3>
      <a:accent4>
        <a:srgbClr val="EFDAA3"/>
      </a:accent4>
      <a:accent5>
        <a:srgbClr val="FFD629"/>
      </a:accent5>
      <a:accent6>
        <a:srgbClr val="A01127"/>
      </a:accent6>
      <a:hlink>
        <a:srgbClr val="FFD62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881</TotalTime>
  <Words>1719</Words>
  <Application>Microsoft Macintosh PowerPoint</Application>
  <PresentationFormat>On-screen Show (16:9)</PresentationFormat>
  <Paragraphs>203</Paragraphs>
  <Slides>45</Slides>
  <Notes>17</Notes>
  <HiddenSlides>0</HiddenSlides>
  <MMClips>1</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45</vt:i4>
      </vt:variant>
    </vt:vector>
  </HeadingPairs>
  <TitlesOfParts>
    <vt:vector size="61" baseType="lpstr">
      <vt:lpstr>Brush Script MT</vt:lpstr>
      <vt:lpstr>Arial</vt:lpstr>
      <vt:lpstr>Calibri</vt:lpstr>
      <vt:lpstr>Calibri Light</vt:lpstr>
      <vt:lpstr>Livvic</vt:lpstr>
      <vt:lpstr>Open Sans</vt:lpstr>
      <vt:lpstr>PT Serif</vt:lpstr>
      <vt:lpstr>Roboto Condensed Light</vt:lpstr>
      <vt:lpstr>Snell Roundhand</vt:lpstr>
      <vt:lpstr>Snell Roundhand Black</vt:lpstr>
      <vt:lpstr>SVN-Blenda Script</vt:lpstr>
      <vt:lpstr>Times New Roman</vt:lpstr>
      <vt:lpstr>Wingdings</vt:lpstr>
      <vt:lpstr>Lección de Historia de España by Slidesgo</vt:lpstr>
      <vt:lpstr>Office Theme</vt:lpstr>
      <vt:lpstr>1_Lección de Historia de España by Slidesgo</vt:lpstr>
      <vt:lpstr>PowerPoint Presentation</vt:lpstr>
      <vt:lpstr>PowerPoint Presentation</vt:lpstr>
      <vt:lpstr>PowerPoint Presentation</vt:lpstr>
      <vt:lpstr>Nội dung chính</vt:lpstr>
      <vt:lpstr>Cách mạng công nghiệp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Cách mạng công nghiệp ở Pháp và Đức   (hướng dẫn tự học).</vt:lpstr>
      <vt:lpstr>PowerPoint Presentation</vt:lpstr>
      <vt:lpstr>PowerPoint Presentation</vt:lpstr>
      <vt:lpstr>PowerPoint Presentation</vt:lpstr>
      <vt:lpstr>PowerPoint Presentation</vt:lpstr>
      <vt:lpstr>PowerPoint Presentation</vt:lpstr>
      <vt:lpstr>3. Hệ quả của cuộc cách mạng công nghiệp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CẢM ƠN SỰ THEO DÕI CỦA CÁC 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ẤN ĐỘ CỔ ĐẠI</dc:title>
  <cp:lastModifiedBy>Nguyễn hướng đức</cp:lastModifiedBy>
  <cp:revision>53</cp:revision>
  <dcterms:modified xsi:type="dcterms:W3CDTF">2022-02-23T01:24:40Z</dcterms:modified>
</cp:coreProperties>
</file>