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3" r:id="rId2"/>
    <p:sldMasterId id="2147483706" r:id="rId3"/>
    <p:sldMasterId id="2147483719" r:id="rId4"/>
    <p:sldMasterId id="2147483723" r:id="rId5"/>
    <p:sldMasterId id="2147483738" r:id="rId6"/>
    <p:sldMasterId id="2147483752" r:id="rId7"/>
    <p:sldMasterId id="2147483764" r:id="rId8"/>
  </p:sldMasterIdLst>
  <p:notesMasterIdLst>
    <p:notesMasterId r:id="rId52"/>
  </p:notesMasterIdLst>
  <p:sldIdLst>
    <p:sldId id="543" r:id="rId9"/>
    <p:sldId id="566" r:id="rId10"/>
    <p:sldId id="257" r:id="rId11"/>
    <p:sldId id="258" r:id="rId12"/>
    <p:sldId id="259" r:id="rId13"/>
    <p:sldId id="260" r:id="rId14"/>
    <p:sldId id="544" r:id="rId15"/>
    <p:sldId id="546" r:id="rId16"/>
    <p:sldId id="540" r:id="rId17"/>
    <p:sldId id="547" r:id="rId18"/>
    <p:sldId id="545" r:id="rId19"/>
    <p:sldId id="548" r:id="rId20"/>
    <p:sldId id="550" r:id="rId21"/>
    <p:sldId id="552" r:id="rId22"/>
    <p:sldId id="551" r:id="rId23"/>
    <p:sldId id="549" r:id="rId24"/>
    <p:sldId id="553" r:id="rId25"/>
    <p:sldId id="562" r:id="rId26"/>
    <p:sldId id="556" r:id="rId27"/>
    <p:sldId id="555" r:id="rId28"/>
    <p:sldId id="283" r:id="rId29"/>
    <p:sldId id="554" r:id="rId30"/>
    <p:sldId id="561" r:id="rId31"/>
    <p:sldId id="565" r:id="rId32"/>
    <p:sldId id="557" r:id="rId33"/>
    <p:sldId id="558" r:id="rId34"/>
    <p:sldId id="559" r:id="rId35"/>
    <p:sldId id="560" r:id="rId36"/>
    <p:sldId id="564" r:id="rId37"/>
    <p:sldId id="541" r:id="rId38"/>
    <p:sldId id="285" r:id="rId39"/>
    <p:sldId id="324" r:id="rId40"/>
    <p:sldId id="563" r:id="rId41"/>
    <p:sldId id="512" r:id="rId42"/>
    <p:sldId id="513" r:id="rId43"/>
    <p:sldId id="514" r:id="rId44"/>
    <p:sldId id="515" r:id="rId45"/>
    <p:sldId id="516" r:id="rId46"/>
    <p:sldId id="518" r:id="rId47"/>
    <p:sldId id="521" r:id="rId48"/>
    <p:sldId id="519" r:id="rId49"/>
    <p:sldId id="274" r:id="rId50"/>
    <p:sldId id="286" r:id="rId51"/>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49"/>
    <p:restoredTop sz="95970"/>
  </p:normalViewPr>
  <p:slideViewPr>
    <p:cSldViewPr snapToGrid="0" snapToObjects="1">
      <p:cViewPr varScale="1">
        <p:scale>
          <a:sx n="110" d="100"/>
          <a:sy n="110" d="100"/>
        </p:scale>
        <p:origin x="176" y="200"/>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5E28F8-14F5-4748-B4FF-10C06324E1FC}" type="datetimeFigureOut">
              <a:rPr lang="en-VN" smtClean="0"/>
              <a:t>20/05/2022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617462-E893-CC42-A2BC-4EC07707E793}" type="slidenum">
              <a:rPr lang="en-VN" smtClean="0"/>
              <a:t>‹#›</a:t>
            </a:fld>
            <a:endParaRPr lang="en-VN"/>
          </a:p>
        </p:txBody>
      </p:sp>
    </p:spTree>
    <p:extLst>
      <p:ext uri="{BB962C8B-B14F-4D97-AF65-F5344CB8AC3E}">
        <p14:creationId xmlns:p14="http://schemas.microsoft.com/office/powerpoint/2010/main" val="613902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1213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inpin heiti"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inpin heiti" charset="-122"/>
              <a:cs typeface="+mn-cs"/>
            </a:endParaRPr>
          </a:p>
        </p:txBody>
      </p:sp>
    </p:spTree>
    <p:extLst>
      <p:ext uri="{BB962C8B-B14F-4D97-AF65-F5344CB8AC3E}">
        <p14:creationId xmlns:p14="http://schemas.microsoft.com/office/powerpoint/2010/main" val="176052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E0DB654-4362-48BC-B638-435D685DE50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inpin heiti"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inpin heiti" charset="-122"/>
              <a:cs typeface="+mn-cs"/>
            </a:endParaRPr>
          </a:p>
        </p:txBody>
      </p:sp>
    </p:spTree>
    <p:extLst>
      <p:ext uri="{BB962C8B-B14F-4D97-AF65-F5344CB8AC3E}">
        <p14:creationId xmlns:p14="http://schemas.microsoft.com/office/powerpoint/2010/main" val="24418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2ED74C-2D2F-48A4-B9AB-7EFECD52182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1497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9515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2123200" y="-543800"/>
            <a:ext cx="7945600" cy="7945600"/>
          </a:xfrm>
          <a:prstGeom prst="ellipse">
            <a:avLst/>
          </a:prstGeom>
          <a:solidFill>
            <a:srgbClr val="000000">
              <a:alpha val="26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 name="Google Shape;11;p2"/>
          <p:cNvGrpSpPr/>
          <p:nvPr/>
        </p:nvGrpSpPr>
        <p:grpSpPr>
          <a:xfrm>
            <a:off x="668281" y="234498"/>
            <a:ext cx="3268468" cy="3268468"/>
            <a:chOff x="6680825" y="2549350"/>
            <a:chExt cx="1539600" cy="1539600"/>
          </a:xfrm>
        </p:grpSpPr>
        <p:sp>
          <p:nvSpPr>
            <p:cNvPr id="12" name="Google Shape;12;p2"/>
            <p:cNvSpPr/>
            <p:nvPr/>
          </p:nvSpPr>
          <p:spPr>
            <a:xfrm>
              <a:off x="6825669" y="2694194"/>
              <a:ext cx="1249800" cy="1249800"/>
            </a:xfrm>
            <a:prstGeom prst="ellipse">
              <a:avLst/>
            </a:prstGeom>
            <a:solidFill>
              <a:srgbClr val="000000">
                <a:alpha val="18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6894850" y="2763375"/>
              <a:ext cx="1111200" cy="11112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6680825" y="2549350"/>
              <a:ext cx="1539600" cy="1539600"/>
            </a:xfrm>
            <a:prstGeom prst="donut">
              <a:avLst>
                <a:gd name="adj" fmla="val 495"/>
              </a:avLst>
            </a:prstGeom>
            <a:solidFill>
              <a:srgbClr val="000000">
                <a:alpha val="65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 name="Google Shape;15;p2"/>
          <p:cNvGrpSpPr/>
          <p:nvPr/>
        </p:nvGrpSpPr>
        <p:grpSpPr>
          <a:xfrm>
            <a:off x="8570225" y="3336844"/>
            <a:ext cx="3099600" cy="3099600"/>
            <a:chOff x="-474900" y="321200"/>
            <a:chExt cx="2324700" cy="2324700"/>
          </a:xfrm>
        </p:grpSpPr>
        <p:sp>
          <p:nvSpPr>
            <p:cNvPr id="16" name="Google Shape;16;p2"/>
            <p:cNvSpPr/>
            <p:nvPr/>
          </p:nvSpPr>
          <p:spPr>
            <a:xfrm>
              <a:off x="-474900" y="321200"/>
              <a:ext cx="2324700" cy="23247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120725" y="916825"/>
              <a:ext cx="1133400" cy="11334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37125" y="658975"/>
              <a:ext cx="1649100" cy="16491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313650" y="1109750"/>
              <a:ext cx="747600" cy="7476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 name="Google Shape;20;p2"/>
          <p:cNvSpPr txBox="1">
            <a:spLocks noGrp="1"/>
          </p:cNvSpPr>
          <p:nvPr>
            <p:ph type="ctrTitle"/>
          </p:nvPr>
        </p:nvSpPr>
        <p:spPr>
          <a:xfrm>
            <a:off x="2948800" y="2655800"/>
            <a:ext cx="6294400" cy="1546400"/>
          </a:xfrm>
          <a:prstGeom prst="rect">
            <a:avLst/>
          </a:prstGeom>
          <a:effectLst>
            <a:outerShdw blurRad="85725" dist="19050" dir="5400000" algn="bl" rotWithShape="0">
              <a:srgbClr val="000000">
                <a:alpha val="10000"/>
              </a:srgbClr>
            </a:outerShdw>
          </a:effectLst>
        </p:spPr>
        <p:txBody>
          <a:bodyPr spcFirstLastPara="1" wrap="square" lIns="91425" tIns="91425" rIns="91425" bIns="91425" anchor="ctr" anchorCtr="0">
            <a:noAutofit/>
          </a:bodyPr>
          <a:lstStyle>
            <a:lvl1pPr lvl="0" algn="ctr">
              <a:spcBef>
                <a:spcPts val="0"/>
              </a:spcBef>
              <a:spcAft>
                <a:spcPts val="0"/>
              </a:spcAft>
              <a:buClr>
                <a:srgbClr val="FFFFFF"/>
              </a:buClr>
              <a:buSzPts val="5200"/>
              <a:buNone/>
              <a:defRPr sz="6933">
                <a:solidFill>
                  <a:srgbClr val="FFFFFF"/>
                </a:solidFill>
              </a:defRPr>
            </a:lvl1pPr>
            <a:lvl2pPr lvl="1" algn="ctr">
              <a:spcBef>
                <a:spcPts val="0"/>
              </a:spcBef>
              <a:spcAft>
                <a:spcPts val="0"/>
              </a:spcAft>
              <a:buClr>
                <a:srgbClr val="FFFFFF"/>
              </a:buClr>
              <a:buSzPts val="5200"/>
              <a:buNone/>
              <a:defRPr sz="6933">
                <a:solidFill>
                  <a:srgbClr val="FFFFFF"/>
                </a:solidFill>
              </a:defRPr>
            </a:lvl2pPr>
            <a:lvl3pPr lvl="2" algn="ctr">
              <a:spcBef>
                <a:spcPts val="0"/>
              </a:spcBef>
              <a:spcAft>
                <a:spcPts val="0"/>
              </a:spcAft>
              <a:buClr>
                <a:srgbClr val="FFFFFF"/>
              </a:buClr>
              <a:buSzPts val="5200"/>
              <a:buNone/>
              <a:defRPr sz="6933">
                <a:solidFill>
                  <a:srgbClr val="FFFFFF"/>
                </a:solidFill>
              </a:defRPr>
            </a:lvl3pPr>
            <a:lvl4pPr lvl="3" algn="ctr">
              <a:spcBef>
                <a:spcPts val="0"/>
              </a:spcBef>
              <a:spcAft>
                <a:spcPts val="0"/>
              </a:spcAft>
              <a:buClr>
                <a:srgbClr val="FFFFFF"/>
              </a:buClr>
              <a:buSzPts val="5200"/>
              <a:buNone/>
              <a:defRPr sz="6933">
                <a:solidFill>
                  <a:srgbClr val="FFFFFF"/>
                </a:solidFill>
              </a:defRPr>
            </a:lvl4pPr>
            <a:lvl5pPr lvl="4" algn="ctr">
              <a:spcBef>
                <a:spcPts val="0"/>
              </a:spcBef>
              <a:spcAft>
                <a:spcPts val="0"/>
              </a:spcAft>
              <a:buClr>
                <a:srgbClr val="FFFFFF"/>
              </a:buClr>
              <a:buSzPts val="5200"/>
              <a:buNone/>
              <a:defRPr sz="6933">
                <a:solidFill>
                  <a:srgbClr val="FFFFFF"/>
                </a:solidFill>
              </a:defRPr>
            </a:lvl5pPr>
            <a:lvl6pPr lvl="5" algn="ctr">
              <a:spcBef>
                <a:spcPts val="0"/>
              </a:spcBef>
              <a:spcAft>
                <a:spcPts val="0"/>
              </a:spcAft>
              <a:buClr>
                <a:srgbClr val="FFFFFF"/>
              </a:buClr>
              <a:buSzPts val="5200"/>
              <a:buNone/>
              <a:defRPr sz="6933">
                <a:solidFill>
                  <a:srgbClr val="FFFFFF"/>
                </a:solidFill>
              </a:defRPr>
            </a:lvl6pPr>
            <a:lvl7pPr lvl="6" algn="ctr">
              <a:spcBef>
                <a:spcPts val="0"/>
              </a:spcBef>
              <a:spcAft>
                <a:spcPts val="0"/>
              </a:spcAft>
              <a:buClr>
                <a:srgbClr val="FFFFFF"/>
              </a:buClr>
              <a:buSzPts val="5200"/>
              <a:buNone/>
              <a:defRPr sz="6933">
                <a:solidFill>
                  <a:srgbClr val="FFFFFF"/>
                </a:solidFill>
              </a:defRPr>
            </a:lvl7pPr>
            <a:lvl8pPr lvl="7" algn="ctr">
              <a:spcBef>
                <a:spcPts val="0"/>
              </a:spcBef>
              <a:spcAft>
                <a:spcPts val="0"/>
              </a:spcAft>
              <a:buClr>
                <a:srgbClr val="FFFFFF"/>
              </a:buClr>
              <a:buSzPts val="5200"/>
              <a:buNone/>
              <a:defRPr sz="6933">
                <a:solidFill>
                  <a:srgbClr val="FFFFFF"/>
                </a:solidFill>
              </a:defRPr>
            </a:lvl8pPr>
            <a:lvl9pPr lvl="8" algn="ctr">
              <a:spcBef>
                <a:spcPts val="0"/>
              </a:spcBef>
              <a:spcAft>
                <a:spcPts val="0"/>
              </a:spcAft>
              <a:buClr>
                <a:srgbClr val="FFFFFF"/>
              </a:buClr>
              <a:buSzPts val="5200"/>
              <a:buNone/>
              <a:defRPr sz="6933">
                <a:solidFill>
                  <a:srgbClr val="FFFFFF"/>
                </a:solidFill>
              </a:defRPr>
            </a:lvl9pPr>
          </a:lstStyle>
          <a:p>
            <a:endParaRPr/>
          </a:p>
        </p:txBody>
      </p:sp>
    </p:spTree>
    <p:extLst>
      <p:ext uri="{BB962C8B-B14F-4D97-AF65-F5344CB8AC3E}">
        <p14:creationId xmlns:p14="http://schemas.microsoft.com/office/powerpoint/2010/main" val="2428949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Style slide layout">
    <p:bg>
      <p:bgPr>
        <a:blipFill dpi="0" rotWithShape="0">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480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Style slide layout">
    <p:bg>
      <p:bgPr>
        <a:blipFill dpi="0" rotWithShape="0">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009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Style slide layout">
    <p:spTree>
      <p:nvGrpSpPr>
        <p:cNvPr id="1" name=""/>
        <p:cNvGrpSpPr/>
        <p:nvPr/>
      </p:nvGrpSpPr>
      <p:grpSpPr>
        <a:xfrm>
          <a:off x="0" y="0"/>
          <a:ext cx="0" cy="0"/>
          <a:chOff x="0" y="0"/>
          <a:chExt cx="0" cy="0"/>
        </a:xfrm>
      </p:grpSpPr>
      <p:sp>
        <p:nvSpPr>
          <p:cNvPr id="2" name="Freeform: Shape 7">
            <a:extLst>
              <a:ext uri="{FF2B5EF4-FFF2-40B4-BE49-F238E27FC236}">
                <a16:creationId xmlns:a16="http://schemas.microsoft.com/office/drawing/2014/main" id="{E70F51DC-FD13-C942-8FAB-D5F2069F46D5}"/>
              </a:ext>
            </a:extLst>
          </p:cNvPr>
          <p:cNvSpPr>
            <a:spLocks/>
          </p:cNvSpPr>
          <p:nvPr userDrawn="1"/>
        </p:nvSpPr>
        <p:spPr bwMode="auto">
          <a:xfrm>
            <a:off x="0" y="825500"/>
            <a:ext cx="12192000" cy="6032500"/>
          </a:xfrm>
          <a:custGeom>
            <a:avLst/>
            <a:gdLst/>
            <a:ahLst/>
            <a:cxnLst/>
            <a:rect l="0" t="0" r="r" b="b"/>
            <a:pathLst>
              <a:path w="12192001" h="6033034">
                <a:moveTo>
                  <a:pt x="1525965" y="5409993"/>
                </a:moveTo>
                <a:cubicBezTo>
                  <a:pt x="1520350" y="5409993"/>
                  <a:pt x="1512865" y="5419351"/>
                  <a:pt x="1507251" y="5423094"/>
                </a:cubicBezTo>
                <a:cubicBezTo>
                  <a:pt x="1512865" y="5428707"/>
                  <a:pt x="1520350" y="5434322"/>
                  <a:pt x="1527836" y="5439934"/>
                </a:cubicBezTo>
                <a:cubicBezTo>
                  <a:pt x="1535321" y="5434322"/>
                  <a:pt x="1540935" y="5428707"/>
                  <a:pt x="1548420" y="5424964"/>
                </a:cubicBezTo>
                <a:cubicBezTo>
                  <a:pt x="1540935" y="5419351"/>
                  <a:pt x="1533450" y="5409993"/>
                  <a:pt x="1525965" y="5409993"/>
                </a:cubicBezTo>
                <a:close/>
                <a:moveTo>
                  <a:pt x="1849703" y="5395023"/>
                </a:moveTo>
                <a:cubicBezTo>
                  <a:pt x="1847832" y="5398765"/>
                  <a:pt x="1845960" y="5402507"/>
                  <a:pt x="1844090" y="5406250"/>
                </a:cubicBezTo>
                <a:cubicBezTo>
                  <a:pt x="1862803" y="5428707"/>
                  <a:pt x="1883386" y="5449292"/>
                  <a:pt x="1915199" y="5445549"/>
                </a:cubicBezTo>
                <a:cubicBezTo>
                  <a:pt x="1917070" y="5441806"/>
                  <a:pt x="1918942" y="5438064"/>
                  <a:pt x="1920813" y="5434322"/>
                </a:cubicBezTo>
                <a:cubicBezTo>
                  <a:pt x="1898357" y="5419351"/>
                  <a:pt x="1874031" y="5406250"/>
                  <a:pt x="1849703" y="5395023"/>
                </a:cubicBezTo>
                <a:close/>
                <a:moveTo>
                  <a:pt x="1716839" y="5320170"/>
                </a:moveTo>
                <a:cubicBezTo>
                  <a:pt x="1714967" y="5323913"/>
                  <a:pt x="1711225" y="5327654"/>
                  <a:pt x="1709355" y="5329528"/>
                </a:cubicBezTo>
                <a:cubicBezTo>
                  <a:pt x="1729938" y="5370696"/>
                  <a:pt x="1750523" y="5409993"/>
                  <a:pt x="1771108" y="5451162"/>
                </a:cubicBezTo>
                <a:cubicBezTo>
                  <a:pt x="1771108" y="5453035"/>
                  <a:pt x="1772980" y="5453035"/>
                  <a:pt x="1772980" y="5453035"/>
                </a:cubicBezTo>
                <a:cubicBezTo>
                  <a:pt x="1812276" y="5460520"/>
                  <a:pt x="1853445" y="5468006"/>
                  <a:pt x="1896487" y="5475490"/>
                </a:cubicBezTo>
                <a:cubicBezTo>
                  <a:pt x="1832862" y="5419351"/>
                  <a:pt x="1774849" y="5368824"/>
                  <a:pt x="1716839" y="5320170"/>
                </a:cubicBezTo>
                <a:close/>
                <a:moveTo>
                  <a:pt x="9611947" y="5295844"/>
                </a:moveTo>
                <a:cubicBezTo>
                  <a:pt x="9593234" y="5314557"/>
                  <a:pt x="9589493" y="5406250"/>
                  <a:pt x="9610076" y="5441806"/>
                </a:cubicBezTo>
                <a:cubicBezTo>
                  <a:pt x="9641890" y="5494204"/>
                  <a:pt x="9735457" y="5524145"/>
                  <a:pt x="9810309" y="5505431"/>
                </a:cubicBezTo>
                <a:cubicBezTo>
                  <a:pt x="9791596" y="5447420"/>
                  <a:pt x="9772882" y="5389410"/>
                  <a:pt x="9757912" y="5342625"/>
                </a:cubicBezTo>
                <a:cubicBezTo>
                  <a:pt x="9707385" y="5323913"/>
                  <a:pt x="9662474" y="5310814"/>
                  <a:pt x="9611947" y="5295844"/>
                </a:cubicBezTo>
                <a:close/>
                <a:moveTo>
                  <a:pt x="1419299" y="5155494"/>
                </a:moveTo>
                <a:cubicBezTo>
                  <a:pt x="1423041" y="5172336"/>
                  <a:pt x="1423041" y="5181692"/>
                  <a:pt x="1424914" y="5192920"/>
                </a:cubicBezTo>
                <a:cubicBezTo>
                  <a:pt x="1428656" y="5207890"/>
                  <a:pt x="1428656" y="5234088"/>
                  <a:pt x="1436142" y="5235961"/>
                </a:cubicBezTo>
                <a:cubicBezTo>
                  <a:pt x="1471695" y="5245317"/>
                  <a:pt x="1509122" y="5249059"/>
                  <a:pt x="1546548" y="5249059"/>
                </a:cubicBezTo>
                <a:cubicBezTo>
                  <a:pt x="1550291" y="5249059"/>
                  <a:pt x="1559649" y="5211633"/>
                  <a:pt x="1557776" y="5209762"/>
                </a:cubicBezTo>
                <a:cubicBezTo>
                  <a:pt x="1514737" y="5191050"/>
                  <a:pt x="1477310" y="5153623"/>
                  <a:pt x="1419299" y="5155494"/>
                </a:cubicBezTo>
                <a:close/>
                <a:moveTo>
                  <a:pt x="2555193" y="5127425"/>
                </a:moveTo>
                <a:cubicBezTo>
                  <a:pt x="2525251" y="5148008"/>
                  <a:pt x="2495310" y="5166721"/>
                  <a:pt x="2463496" y="5187307"/>
                </a:cubicBezTo>
                <a:cubicBezTo>
                  <a:pt x="2465369" y="5194792"/>
                  <a:pt x="2467239" y="5200405"/>
                  <a:pt x="2469111" y="5204147"/>
                </a:cubicBezTo>
                <a:cubicBezTo>
                  <a:pt x="2485952" y="5222861"/>
                  <a:pt x="2480340" y="5267772"/>
                  <a:pt x="2519636" y="5256545"/>
                </a:cubicBezTo>
                <a:cubicBezTo>
                  <a:pt x="2560805" y="5243446"/>
                  <a:pt x="2540222" y="5207890"/>
                  <a:pt x="2534607" y="5177949"/>
                </a:cubicBezTo>
                <a:cubicBezTo>
                  <a:pt x="2553320" y="5168593"/>
                  <a:pt x="2575776" y="5159235"/>
                  <a:pt x="2555193" y="5127425"/>
                </a:cubicBezTo>
                <a:close/>
                <a:moveTo>
                  <a:pt x="1508889" y="5035261"/>
                </a:moveTo>
                <a:cubicBezTo>
                  <a:pt x="1498362" y="5036197"/>
                  <a:pt x="1487602" y="5041342"/>
                  <a:pt x="1479181" y="5046957"/>
                </a:cubicBezTo>
                <a:cubicBezTo>
                  <a:pt x="1471695" y="5052572"/>
                  <a:pt x="1479181" y="5076898"/>
                  <a:pt x="1481053" y="5093741"/>
                </a:cubicBezTo>
                <a:cubicBezTo>
                  <a:pt x="1482923" y="5103096"/>
                  <a:pt x="1492281" y="5114324"/>
                  <a:pt x="1490409" y="5121810"/>
                </a:cubicBezTo>
                <a:cubicBezTo>
                  <a:pt x="1482923" y="5149880"/>
                  <a:pt x="1497895" y="5151751"/>
                  <a:pt x="1522222" y="5144265"/>
                </a:cubicBezTo>
                <a:cubicBezTo>
                  <a:pt x="1535321" y="5149880"/>
                  <a:pt x="1548420" y="5159235"/>
                  <a:pt x="1563392" y="5161109"/>
                </a:cubicBezTo>
                <a:cubicBezTo>
                  <a:pt x="1569005" y="5162978"/>
                  <a:pt x="1585847" y="5148008"/>
                  <a:pt x="1585847" y="5148008"/>
                </a:cubicBezTo>
                <a:cubicBezTo>
                  <a:pt x="1570877" y="5114324"/>
                  <a:pt x="1555906" y="5078770"/>
                  <a:pt x="1537192" y="5048829"/>
                </a:cubicBezTo>
                <a:cubicBezTo>
                  <a:pt x="1529708" y="5037601"/>
                  <a:pt x="1519415" y="5034326"/>
                  <a:pt x="1508889" y="5035261"/>
                </a:cubicBezTo>
                <a:close/>
                <a:moveTo>
                  <a:pt x="2325018" y="4968361"/>
                </a:moveTo>
                <a:cubicBezTo>
                  <a:pt x="2283849" y="4970233"/>
                  <a:pt x="2267009" y="5003917"/>
                  <a:pt x="2289464" y="5035728"/>
                </a:cubicBezTo>
                <a:cubicBezTo>
                  <a:pt x="2300692" y="5052572"/>
                  <a:pt x="2304435" y="5065669"/>
                  <a:pt x="2281980" y="5075027"/>
                </a:cubicBezTo>
                <a:cubicBezTo>
                  <a:pt x="2270751" y="5080640"/>
                  <a:pt x="2261394" y="5089998"/>
                  <a:pt x="2250165" y="5095610"/>
                </a:cubicBezTo>
                <a:cubicBezTo>
                  <a:pt x="2231453" y="5106839"/>
                  <a:pt x="2222098" y="5153623"/>
                  <a:pt x="2235195" y="5170464"/>
                </a:cubicBezTo>
                <a:cubicBezTo>
                  <a:pt x="2253908" y="5191050"/>
                  <a:pt x="2272622" y="5211633"/>
                  <a:pt x="2287592" y="5228476"/>
                </a:cubicBezTo>
                <a:cubicBezTo>
                  <a:pt x="2308178" y="5217248"/>
                  <a:pt x="2326891" y="5206020"/>
                  <a:pt x="2345604" y="5198534"/>
                </a:cubicBezTo>
                <a:cubicBezTo>
                  <a:pt x="2364317" y="5191050"/>
                  <a:pt x="2368060" y="5183564"/>
                  <a:pt x="2351218" y="5168593"/>
                </a:cubicBezTo>
                <a:cubicBezTo>
                  <a:pt x="2343732" y="5161109"/>
                  <a:pt x="2343732" y="5148008"/>
                  <a:pt x="2341862" y="5136780"/>
                </a:cubicBezTo>
                <a:cubicBezTo>
                  <a:pt x="2339989" y="5125553"/>
                  <a:pt x="2343732" y="5114324"/>
                  <a:pt x="2341862" y="5103096"/>
                </a:cubicBezTo>
                <a:cubicBezTo>
                  <a:pt x="2338119" y="5075027"/>
                  <a:pt x="2349347" y="5041343"/>
                  <a:pt x="2313791" y="5024500"/>
                </a:cubicBezTo>
                <a:cubicBezTo>
                  <a:pt x="2311921" y="5024500"/>
                  <a:pt x="2315663" y="5011402"/>
                  <a:pt x="2317533" y="5003917"/>
                </a:cubicBezTo>
                <a:cubicBezTo>
                  <a:pt x="2319406" y="4992690"/>
                  <a:pt x="2321276" y="4981461"/>
                  <a:pt x="2325018" y="4968361"/>
                </a:cubicBezTo>
                <a:close/>
                <a:moveTo>
                  <a:pt x="2517766" y="4859824"/>
                </a:moveTo>
                <a:cubicBezTo>
                  <a:pt x="2499053" y="4861696"/>
                  <a:pt x="2482210" y="4887895"/>
                  <a:pt x="2465369" y="4902865"/>
                </a:cubicBezTo>
                <a:cubicBezTo>
                  <a:pt x="2467239" y="4906608"/>
                  <a:pt x="2469111" y="4908479"/>
                  <a:pt x="2470982" y="4912221"/>
                </a:cubicBezTo>
                <a:cubicBezTo>
                  <a:pt x="2517766" y="4889766"/>
                  <a:pt x="2519636" y="4927191"/>
                  <a:pt x="2530864" y="4962749"/>
                </a:cubicBezTo>
                <a:cubicBezTo>
                  <a:pt x="2547707" y="4934677"/>
                  <a:pt x="2570163" y="4914094"/>
                  <a:pt x="2570163" y="4893508"/>
                </a:cubicBezTo>
                <a:cubicBezTo>
                  <a:pt x="2570163" y="4882280"/>
                  <a:pt x="2534607" y="4857954"/>
                  <a:pt x="2517766" y="4859824"/>
                </a:cubicBezTo>
                <a:close/>
                <a:moveTo>
                  <a:pt x="1853445" y="4844854"/>
                </a:moveTo>
                <a:cubicBezTo>
                  <a:pt x="1840348" y="4871052"/>
                  <a:pt x="1834732" y="4886023"/>
                  <a:pt x="1827247" y="4900993"/>
                </a:cubicBezTo>
                <a:cubicBezTo>
                  <a:pt x="1829119" y="4904736"/>
                  <a:pt x="1830990" y="4908479"/>
                  <a:pt x="1832862" y="4910351"/>
                </a:cubicBezTo>
                <a:cubicBezTo>
                  <a:pt x="1847832" y="4902865"/>
                  <a:pt x="1862803" y="4895380"/>
                  <a:pt x="1877774" y="4887895"/>
                </a:cubicBezTo>
                <a:cubicBezTo>
                  <a:pt x="1870289" y="4876667"/>
                  <a:pt x="1864674" y="4863567"/>
                  <a:pt x="1853445" y="4844854"/>
                </a:cubicBezTo>
                <a:close/>
                <a:moveTo>
                  <a:pt x="2759165" y="4828012"/>
                </a:moveTo>
                <a:cubicBezTo>
                  <a:pt x="2751680" y="4828012"/>
                  <a:pt x="2736710" y="4833626"/>
                  <a:pt x="2734839" y="4839241"/>
                </a:cubicBezTo>
                <a:cubicBezTo>
                  <a:pt x="2729224" y="4856081"/>
                  <a:pt x="2729224" y="4874795"/>
                  <a:pt x="2723612" y="4900993"/>
                </a:cubicBezTo>
                <a:cubicBezTo>
                  <a:pt x="2744195" y="4891638"/>
                  <a:pt x="2759165" y="4889766"/>
                  <a:pt x="2766651" y="4880410"/>
                </a:cubicBezTo>
                <a:cubicBezTo>
                  <a:pt x="2774136" y="4871052"/>
                  <a:pt x="2774136" y="4854212"/>
                  <a:pt x="2774136" y="4841111"/>
                </a:cubicBezTo>
                <a:cubicBezTo>
                  <a:pt x="2774136" y="4835498"/>
                  <a:pt x="2762908" y="4828012"/>
                  <a:pt x="2759165" y="4828012"/>
                </a:cubicBezTo>
                <a:close/>
                <a:moveTo>
                  <a:pt x="2306306" y="4768130"/>
                </a:moveTo>
                <a:cubicBezTo>
                  <a:pt x="2317533" y="4786844"/>
                  <a:pt x="2328761" y="4801814"/>
                  <a:pt x="2343732" y="4826140"/>
                </a:cubicBezTo>
                <a:cubicBezTo>
                  <a:pt x="2345604" y="4773743"/>
                  <a:pt x="2341862" y="4770001"/>
                  <a:pt x="2306306" y="4768130"/>
                </a:cubicBezTo>
                <a:close/>
                <a:moveTo>
                  <a:pt x="2528994" y="4702633"/>
                </a:moveTo>
                <a:cubicBezTo>
                  <a:pt x="2523379" y="4721346"/>
                  <a:pt x="2517766" y="4738189"/>
                  <a:pt x="2512151" y="4756903"/>
                </a:cubicBezTo>
                <a:cubicBezTo>
                  <a:pt x="2517766" y="4758772"/>
                  <a:pt x="2523379" y="4758772"/>
                  <a:pt x="2528994" y="4760645"/>
                </a:cubicBezTo>
                <a:cubicBezTo>
                  <a:pt x="2532736" y="4741932"/>
                  <a:pt x="2536479" y="4723219"/>
                  <a:pt x="2538350" y="4704505"/>
                </a:cubicBezTo>
                <a:cubicBezTo>
                  <a:pt x="2534607" y="4704505"/>
                  <a:pt x="2532736" y="4702633"/>
                  <a:pt x="2528994" y="4702633"/>
                </a:cubicBezTo>
                <a:close/>
                <a:moveTo>
                  <a:pt x="3045479" y="4685792"/>
                </a:moveTo>
                <a:cubicBezTo>
                  <a:pt x="3017408" y="4683920"/>
                  <a:pt x="2989339" y="4697020"/>
                  <a:pt x="2961268" y="4704505"/>
                </a:cubicBezTo>
                <a:cubicBezTo>
                  <a:pt x="2959398" y="4704505"/>
                  <a:pt x="2957526" y="4711991"/>
                  <a:pt x="2959398" y="4713861"/>
                </a:cubicBezTo>
                <a:cubicBezTo>
                  <a:pt x="2985597" y="4741932"/>
                  <a:pt x="2968753" y="4760645"/>
                  <a:pt x="2948170" y="4781229"/>
                </a:cubicBezTo>
                <a:cubicBezTo>
                  <a:pt x="2944427" y="4784972"/>
                  <a:pt x="2946298" y="4796199"/>
                  <a:pt x="2950041" y="4801814"/>
                </a:cubicBezTo>
                <a:cubicBezTo>
                  <a:pt x="2968753" y="4850469"/>
                  <a:pt x="2946298" y="4893508"/>
                  <a:pt x="2936942" y="4938420"/>
                </a:cubicBezTo>
                <a:cubicBezTo>
                  <a:pt x="2886416" y="4932806"/>
                  <a:pt x="2884545" y="4936549"/>
                  <a:pt x="2890159" y="4987075"/>
                </a:cubicBezTo>
                <a:cubicBezTo>
                  <a:pt x="2890159" y="4994559"/>
                  <a:pt x="2884545" y="5003917"/>
                  <a:pt x="2878930" y="5009530"/>
                </a:cubicBezTo>
                <a:cubicBezTo>
                  <a:pt x="2869574" y="5022631"/>
                  <a:pt x="2858347" y="5031986"/>
                  <a:pt x="2848989" y="5041343"/>
                </a:cubicBezTo>
                <a:cubicBezTo>
                  <a:pt x="2852732" y="5046957"/>
                  <a:pt x="2856475" y="5050699"/>
                  <a:pt x="2858347" y="5056314"/>
                </a:cubicBezTo>
                <a:cubicBezTo>
                  <a:pt x="2882673" y="5041343"/>
                  <a:pt x="2914486" y="5050699"/>
                  <a:pt x="2931327" y="5018888"/>
                </a:cubicBezTo>
                <a:cubicBezTo>
                  <a:pt x="2950041" y="4983332"/>
                  <a:pt x="2965011" y="4947777"/>
                  <a:pt x="2983724" y="4912221"/>
                </a:cubicBezTo>
                <a:cubicBezTo>
                  <a:pt x="3009923" y="4861696"/>
                  <a:pt x="3039864" y="4814913"/>
                  <a:pt x="3066062" y="4764387"/>
                </a:cubicBezTo>
                <a:cubicBezTo>
                  <a:pt x="3079163" y="4741932"/>
                  <a:pt x="3066062" y="4687662"/>
                  <a:pt x="3045479" y="4685792"/>
                </a:cubicBezTo>
                <a:close/>
                <a:moveTo>
                  <a:pt x="2810159" y="4682049"/>
                </a:moveTo>
                <a:cubicBezTo>
                  <a:pt x="2799399" y="4682049"/>
                  <a:pt x="2787236" y="4682985"/>
                  <a:pt x="2777879" y="4682050"/>
                </a:cubicBezTo>
                <a:cubicBezTo>
                  <a:pt x="2776008" y="4685792"/>
                  <a:pt x="2774136" y="4687662"/>
                  <a:pt x="2772266" y="4691405"/>
                </a:cubicBezTo>
                <a:cubicBezTo>
                  <a:pt x="2790979" y="4713861"/>
                  <a:pt x="2809692" y="4738189"/>
                  <a:pt x="2830276" y="4760645"/>
                </a:cubicBezTo>
                <a:cubicBezTo>
                  <a:pt x="2834018" y="4758772"/>
                  <a:pt x="2839633" y="4758772"/>
                  <a:pt x="2843376" y="4756903"/>
                </a:cubicBezTo>
                <a:cubicBezTo>
                  <a:pt x="2841504" y="4734446"/>
                  <a:pt x="2843376" y="4706376"/>
                  <a:pt x="2834018" y="4687662"/>
                </a:cubicBezTo>
                <a:cubicBezTo>
                  <a:pt x="2830276" y="4682985"/>
                  <a:pt x="2820920" y="4682050"/>
                  <a:pt x="2810159" y="4682049"/>
                </a:cubicBezTo>
                <a:close/>
                <a:moveTo>
                  <a:pt x="2874486" y="4665910"/>
                </a:moveTo>
                <a:cubicBezTo>
                  <a:pt x="2868638" y="4666611"/>
                  <a:pt x="2863959" y="4668014"/>
                  <a:pt x="2863959" y="4668949"/>
                </a:cubicBezTo>
                <a:cubicBezTo>
                  <a:pt x="2862090" y="4687662"/>
                  <a:pt x="2862090" y="4706376"/>
                  <a:pt x="2863959" y="4725089"/>
                </a:cubicBezTo>
                <a:cubicBezTo>
                  <a:pt x="2863959" y="4730704"/>
                  <a:pt x="2878930" y="4740060"/>
                  <a:pt x="2880803" y="4738189"/>
                </a:cubicBezTo>
                <a:cubicBezTo>
                  <a:pt x="2893900" y="4732574"/>
                  <a:pt x="2907001" y="4723219"/>
                  <a:pt x="2916357" y="4713861"/>
                </a:cubicBezTo>
                <a:cubicBezTo>
                  <a:pt x="2923841" y="4708248"/>
                  <a:pt x="2923841" y="4697020"/>
                  <a:pt x="2925715" y="4691405"/>
                </a:cubicBezTo>
                <a:cubicBezTo>
                  <a:pt x="2912614" y="4680177"/>
                  <a:pt x="2903258" y="4670821"/>
                  <a:pt x="2892031" y="4667079"/>
                </a:cubicBezTo>
                <a:cubicBezTo>
                  <a:pt x="2887352" y="4665207"/>
                  <a:pt x="2880333" y="4665207"/>
                  <a:pt x="2874486" y="4665910"/>
                </a:cubicBezTo>
                <a:close/>
                <a:moveTo>
                  <a:pt x="3092260" y="4665206"/>
                </a:moveTo>
                <a:cubicBezTo>
                  <a:pt x="3088519" y="4667079"/>
                  <a:pt x="3084776" y="4667079"/>
                  <a:pt x="3081033" y="4668949"/>
                </a:cubicBezTo>
                <a:cubicBezTo>
                  <a:pt x="3084776" y="4683920"/>
                  <a:pt x="3086648" y="4698890"/>
                  <a:pt x="3094133" y="4711991"/>
                </a:cubicBezTo>
                <a:cubicBezTo>
                  <a:pt x="3097875" y="4717604"/>
                  <a:pt x="3116589" y="4710118"/>
                  <a:pt x="3129687" y="4706376"/>
                </a:cubicBezTo>
                <a:cubicBezTo>
                  <a:pt x="3129687" y="4702633"/>
                  <a:pt x="3127817" y="4698890"/>
                  <a:pt x="3127817" y="4693277"/>
                </a:cubicBezTo>
                <a:cubicBezTo>
                  <a:pt x="3116589" y="4683920"/>
                  <a:pt x="3103489" y="4674564"/>
                  <a:pt x="3092260" y="4665206"/>
                </a:cubicBezTo>
                <a:close/>
                <a:moveTo>
                  <a:pt x="2212740" y="4659593"/>
                </a:moveTo>
                <a:cubicBezTo>
                  <a:pt x="2205254" y="4659593"/>
                  <a:pt x="2188413" y="4672692"/>
                  <a:pt x="2190283" y="4678307"/>
                </a:cubicBezTo>
                <a:cubicBezTo>
                  <a:pt x="2194026" y="4698890"/>
                  <a:pt x="2197769" y="4723219"/>
                  <a:pt x="2212740" y="4736317"/>
                </a:cubicBezTo>
                <a:cubicBezTo>
                  <a:pt x="2261394" y="4786844"/>
                  <a:pt x="2257651" y="4820528"/>
                  <a:pt x="2194026" y="4844854"/>
                </a:cubicBezTo>
                <a:cubicBezTo>
                  <a:pt x="2175313" y="4852339"/>
                  <a:pt x="2165957" y="4867309"/>
                  <a:pt x="2184671" y="4878538"/>
                </a:cubicBezTo>
                <a:cubicBezTo>
                  <a:pt x="2210869" y="4893508"/>
                  <a:pt x="2203384" y="4912221"/>
                  <a:pt x="2199641" y="4930934"/>
                </a:cubicBezTo>
                <a:cubicBezTo>
                  <a:pt x="2199641" y="4949648"/>
                  <a:pt x="2192156" y="4962749"/>
                  <a:pt x="2188413" y="4977719"/>
                </a:cubicBezTo>
                <a:cubicBezTo>
                  <a:pt x="2192156" y="4981461"/>
                  <a:pt x="2195898" y="4985204"/>
                  <a:pt x="2197769" y="4988947"/>
                </a:cubicBezTo>
                <a:cubicBezTo>
                  <a:pt x="2214612" y="4979589"/>
                  <a:pt x="2233325" y="4970233"/>
                  <a:pt x="2248296" y="4959006"/>
                </a:cubicBezTo>
                <a:cubicBezTo>
                  <a:pt x="2265136" y="4945905"/>
                  <a:pt x="2276365" y="4921579"/>
                  <a:pt x="2295077" y="4914094"/>
                </a:cubicBezTo>
                <a:cubicBezTo>
                  <a:pt x="2313791" y="4904736"/>
                  <a:pt x="2315663" y="4899123"/>
                  <a:pt x="2310048" y="4882280"/>
                </a:cubicBezTo>
                <a:cubicBezTo>
                  <a:pt x="2287592" y="4814913"/>
                  <a:pt x="2267009" y="4745675"/>
                  <a:pt x="2242681" y="4678307"/>
                </a:cubicBezTo>
                <a:cubicBezTo>
                  <a:pt x="2238938" y="4668949"/>
                  <a:pt x="2223967" y="4661464"/>
                  <a:pt x="2212740" y="4659593"/>
                </a:cubicBezTo>
                <a:close/>
                <a:moveTo>
                  <a:pt x="2674957" y="4642751"/>
                </a:moveTo>
                <a:cubicBezTo>
                  <a:pt x="2658114" y="4644623"/>
                  <a:pt x="2641273" y="4648366"/>
                  <a:pt x="2616945" y="4652109"/>
                </a:cubicBezTo>
                <a:cubicBezTo>
                  <a:pt x="2622560" y="4663336"/>
                  <a:pt x="2628173" y="4670821"/>
                  <a:pt x="2633787" y="4680177"/>
                </a:cubicBezTo>
                <a:cubicBezTo>
                  <a:pt x="2648759" y="4670821"/>
                  <a:pt x="2663729" y="4659593"/>
                  <a:pt x="2678700" y="4650236"/>
                </a:cubicBezTo>
                <a:cubicBezTo>
                  <a:pt x="2676828" y="4648366"/>
                  <a:pt x="2674957" y="4644623"/>
                  <a:pt x="2674957" y="4642751"/>
                </a:cubicBezTo>
                <a:close/>
                <a:moveTo>
                  <a:pt x="2454141" y="4586612"/>
                </a:moveTo>
                <a:cubicBezTo>
                  <a:pt x="2450399" y="4584741"/>
                  <a:pt x="2442913" y="4590353"/>
                  <a:pt x="2435428" y="4592226"/>
                </a:cubicBezTo>
                <a:cubicBezTo>
                  <a:pt x="2439170" y="4599711"/>
                  <a:pt x="2444784" y="4607197"/>
                  <a:pt x="2448526" y="4614682"/>
                </a:cubicBezTo>
                <a:cubicBezTo>
                  <a:pt x="2452268" y="4627780"/>
                  <a:pt x="2456011" y="4640880"/>
                  <a:pt x="2457883" y="4653978"/>
                </a:cubicBezTo>
                <a:cubicBezTo>
                  <a:pt x="2461626" y="4680177"/>
                  <a:pt x="2463496" y="4706376"/>
                  <a:pt x="2467239" y="4738189"/>
                </a:cubicBezTo>
                <a:cubicBezTo>
                  <a:pt x="2476597" y="4710118"/>
                  <a:pt x="2485952" y="4691405"/>
                  <a:pt x="2493438" y="4674564"/>
                </a:cubicBezTo>
                <a:cubicBezTo>
                  <a:pt x="2487825" y="4650236"/>
                  <a:pt x="2485952" y="4631523"/>
                  <a:pt x="2478467" y="4612810"/>
                </a:cubicBezTo>
                <a:cubicBezTo>
                  <a:pt x="2474725" y="4601582"/>
                  <a:pt x="2463496" y="4594096"/>
                  <a:pt x="2454141" y="4586612"/>
                </a:cubicBezTo>
                <a:close/>
                <a:moveTo>
                  <a:pt x="2588877" y="4356439"/>
                </a:moveTo>
                <a:cubicBezTo>
                  <a:pt x="2596361" y="4371410"/>
                  <a:pt x="2600104" y="4380766"/>
                  <a:pt x="2605717" y="4391993"/>
                </a:cubicBezTo>
                <a:cubicBezTo>
                  <a:pt x="2618818" y="4384508"/>
                  <a:pt x="2633787" y="4378895"/>
                  <a:pt x="2646887" y="4371410"/>
                </a:cubicBezTo>
                <a:cubicBezTo>
                  <a:pt x="2645016" y="4369538"/>
                  <a:pt x="2645016" y="4365795"/>
                  <a:pt x="2643144" y="4363924"/>
                </a:cubicBezTo>
                <a:cubicBezTo>
                  <a:pt x="2628173" y="4362052"/>
                  <a:pt x="2613203" y="4360182"/>
                  <a:pt x="2588877" y="4356439"/>
                </a:cubicBezTo>
                <a:close/>
                <a:moveTo>
                  <a:pt x="9967499" y="2472017"/>
                </a:moveTo>
                <a:cubicBezTo>
                  <a:pt x="9918846" y="2490730"/>
                  <a:pt x="9873932" y="2507573"/>
                  <a:pt x="9827150" y="2524414"/>
                </a:cubicBezTo>
                <a:cubicBezTo>
                  <a:pt x="9832765" y="2539384"/>
                  <a:pt x="9838378" y="2550612"/>
                  <a:pt x="9845863" y="2569325"/>
                </a:cubicBezTo>
                <a:cubicBezTo>
                  <a:pt x="9864577" y="2556228"/>
                  <a:pt x="9883290" y="2548742"/>
                  <a:pt x="9896388" y="2535641"/>
                </a:cubicBezTo>
                <a:cubicBezTo>
                  <a:pt x="9911358" y="2520670"/>
                  <a:pt x="9918846" y="2494472"/>
                  <a:pt x="9948785" y="2500087"/>
                </a:cubicBezTo>
                <a:cubicBezTo>
                  <a:pt x="9952528" y="2500087"/>
                  <a:pt x="9958143" y="2485117"/>
                  <a:pt x="9967499" y="2472017"/>
                </a:cubicBezTo>
                <a:close/>
                <a:moveTo>
                  <a:pt x="8848448" y="0"/>
                </a:moveTo>
                <a:cubicBezTo>
                  <a:pt x="9187158" y="552040"/>
                  <a:pt x="9527739" y="1098465"/>
                  <a:pt x="9819665" y="1682318"/>
                </a:cubicBezTo>
                <a:cubicBezTo>
                  <a:pt x="9819665" y="1671091"/>
                  <a:pt x="9821535" y="1667348"/>
                  <a:pt x="9819665" y="1663605"/>
                </a:cubicBezTo>
                <a:cubicBezTo>
                  <a:pt x="9819665" y="1657992"/>
                  <a:pt x="9817793" y="1654249"/>
                  <a:pt x="9815922" y="1650506"/>
                </a:cubicBezTo>
                <a:cubicBezTo>
                  <a:pt x="9789724" y="1575654"/>
                  <a:pt x="9761653" y="1502672"/>
                  <a:pt x="9737326" y="1427819"/>
                </a:cubicBezTo>
                <a:cubicBezTo>
                  <a:pt x="9696158" y="1300569"/>
                  <a:pt x="9656861" y="1171449"/>
                  <a:pt x="9617562" y="1044198"/>
                </a:cubicBezTo>
                <a:cubicBezTo>
                  <a:pt x="9598848" y="986186"/>
                  <a:pt x="9580135" y="928176"/>
                  <a:pt x="9557680" y="870164"/>
                </a:cubicBezTo>
                <a:cubicBezTo>
                  <a:pt x="9546452" y="838352"/>
                  <a:pt x="9552065" y="821510"/>
                  <a:pt x="9591364" y="819639"/>
                </a:cubicBezTo>
                <a:cubicBezTo>
                  <a:pt x="9610076" y="870164"/>
                  <a:pt x="9626920" y="924434"/>
                  <a:pt x="9645633" y="976830"/>
                </a:cubicBezTo>
                <a:cubicBezTo>
                  <a:pt x="9688672" y="1098465"/>
                  <a:pt x="9729842" y="1220103"/>
                  <a:pt x="9772882" y="1341737"/>
                </a:cubicBezTo>
                <a:cubicBezTo>
                  <a:pt x="9780366" y="1360451"/>
                  <a:pt x="9793466" y="1377294"/>
                  <a:pt x="9804694" y="1394135"/>
                </a:cubicBezTo>
                <a:cubicBezTo>
                  <a:pt x="9808437" y="1399750"/>
                  <a:pt x="9810309" y="1405363"/>
                  <a:pt x="9810309" y="1410978"/>
                </a:cubicBezTo>
                <a:cubicBezTo>
                  <a:pt x="9819665" y="1515771"/>
                  <a:pt x="9870192" y="1607466"/>
                  <a:pt x="9902002" y="1704775"/>
                </a:cubicBezTo>
                <a:cubicBezTo>
                  <a:pt x="9952528" y="1858223"/>
                  <a:pt x="10006798" y="2011672"/>
                  <a:pt x="10062937" y="2163249"/>
                </a:cubicBezTo>
                <a:cubicBezTo>
                  <a:pt x="10079777" y="2210032"/>
                  <a:pt x="10100363" y="2254944"/>
                  <a:pt x="10120947" y="2299855"/>
                </a:cubicBezTo>
                <a:cubicBezTo>
                  <a:pt x="10126562" y="2312955"/>
                  <a:pt x="10145275" y="2320441"/>
                  <a:pt x="10156503" y="2331668"/>
                </a:cubicBezTo>
                <a:cubicBezTo>
                  <a:pt x="10158373" y="2329796"/>
                  <a:pt x="10162118" y="2327925"/>
                  <a:pt x="10163988" y="2324183"/>
                </a:cubicBezTo>
                <a:cubicBezTo>
                  <a:pt x="10167731" y="2337281"/>
                  <a:pt x="10171474" y="2352251"/>
                  <a:pt x="10177086" y="2367222"/>
                </a:cubicBezTo>
                <a:cubicBezTo>
                  <a:pt x="10180831" y="2355995"/>
                  <a:pt x="10184573" y="2346639"/>
                  <a:pt x="10186444" y="2337281"/>
                </a:cubicBezTo>
                <a:cubicBezTo>
                  <a:pt x="10192057" y="2376580"/>
                  <a:pt x="10212642" y="2389679"/>
                  <a:pt x="10250069" y="2397163"/>
                </a:cubicBezTo>
                <a:cubicBezTo>
                  <a:pt x="10326792" y="2412134"/>
                  <a:pt x="10401645" y="2432719"/>
                  <a:pt x="10478371" y="2453303"/>
                </a:cubicBezTo>
                <a:cubicBezTo>
                  <a:pt x="10523282" y="2464531"/>
                  <a:pt x="10568194" y="2477631"/>
                  <a:pt x="10613105" y="2490730"/>
                </a:cubicBezTo>
                <a:cubicBezTo>
                  <a:pt x="10624333" y="2494472"/>
                  <a:pt x="10633691" y="2503830"/>
                  <a:pt x="10643047" y="2511315"/>
                </a:cubicBezTo>
                <a:cubicBezTo>
                  <a:pt x="10676731" y="2541256"/>
                  <a:pt x="10710415" y="2573068"/>
                  <a:pt x="10744098" y="2603009"/>
                </a:cubicBezTo>
                <a:cubicBezTo>
                  <a:pt x="10766554" y="2623595"/>
                  <a:pt x="10762811" y="2644178"/>
                  <a:pt x="10732870" y="2662891"/>
                </a:cubicBezTo>
                <a:cubicBezTo>
                  <a:pt x="10714156" y="2675992"/>
                  <a:pt x="10693573" y="2689089"/>
                  <a:pt x="10672988" y="2702190"/>
                </a:cubicBezTo>
                <a:cubicBezTo>
                  <a:pt x="10674860" y="2705933"/>
                  <a:pt x="10676731" y="2707803"/>
                  <a:pt x="10676731" y="2707803"/>
                </a:cubicBezTo>
                <a:cubicBezTo>
                  <a:pt x="10751583" y="2705933"/>
                  <a:pt x="10759068" y="2709676"/>
                  <a:pt x="10781525" y="2788271"/>
                </a:cubicBezTo>
                <a:cubicBezTo>
                  <a:pt x="10789009" y="2816340"/>
                  <a:pt x="10803980" y="2833183"/>
                  <a:pt x="10832049" y="2840668"/>
                </a:cubicBezTo>
                <a:cubicBezTo>
                  <a:pt x="10854508" y="2846281"/>
                  <a:pt x="10876963" y="2859382"/>
                  <a:pt x="10899419" y="2864995"/>
                </a:cubicBezTo>
                <a:cubicBezTo>
                  <a:pt x="10912517" y="2868737"/>
                  <a:pt x="10929360" y="2863124"/>
                  <a:pt x="10944329" y="2859382"/>
                </a:cubicBezTo>
                <a:cubicBezTo>
                  <a:pt x="10989243" y="2881837"/>
                  <a:pt x="10998598" y="2909906"/>
                  <a:pt x="10992984" y="2962303"/>
                </a:cubicBezTo>
                <a:cubicBezTo>
                  <a:pt x="10987369" y="3005344"/>
                  <a:pt x="10994855" y="3050256"/>
                  <a:pt x="10985500" y="3093296"/>
                </a:cubicBezTo>
                <a:cubicBezTo>
                  <a:pt x="10968657" y="3173763"/>
                  <a:pt x="10946201" y="3252359"/>
                  <a:pt x="10921872" y="3329083"/>
                </a:cubicBezTo>
                <a:cubicBezTo>
                  <a:pt x="10914390" y="3351538"/>
                  <a:pt x="10895676" y="3372123"/>
                  <a:pt x="10880706" y="3396450"/>
                </a:cubicBezTo>
                <a:cubicBezTo>
                  <a:pt x="10903160" y="3415163"/>
                  <a:pt x="10933102" y="3433876"/>
                  <a:pt x="10953686" y="3460075"/>
                </a:cubicBezTo>
                <a:cubicBezTo>
                  <a:pt x="10963042" y="3471302"/>
                  <a:pt x="10957428" y="3501243"/>
                  <a:pt x="10948073" y="3516214"/>
                </a:cubicBezTo>
                <a:cubicBezTo>
                  <a:pt x="10923745" y="3557384"/>
                  <a:pt x="10914390" y="3600425"/>
                  <a:pt x="10910647" y="3645336"/>
                </a:cubicBezTo>
                <a:cubicBezTo>
                  <a:pt x="10901289" y="3737030"/>
                  <a:pt x="10890061" y="3828726"/>
                  <a:pt x="10878834" y="3918549"/>
                </a:cubicBezTo>
                <a:cubicBezTo>
                  <a:pt x="10876963" y="3939134"/>
                  <a:pt x="10875091" y="3959719"/>
                  <a:pt x="10873220" y="3978432"/>
                </a:cubicBezTo>
                <a:cubicBezTo>
                  <a:pt x="10867605" y="4053285"/>
                  <a:pt x="10813335" y="4096325"/>
                  <a:pt x="10764683" y="4141237"/>
                </a:cubicBezTo>
                <a:cubicBezTo>
                  <a:pt x="10699186" y="4201119"/>
                  <a:pt x="10620590" y="4195505"/>
                  <a:pt x="10540125" y="4184277"/>
                </a:cubicBezTo>
                <a:cubicBezTo>
                  <a:pt x="10513924" y="4180534"/>
                  <a:pt x="10485855" y="4182405"/>
                  <a:pt x="10459657" y="4186148"/>
                </a:cubicBezTo>
                <a:cubicBezTo>
                  <a:pt x="10349250" y="4197376"/>
                  <a:pt x="10240714" y="4195505"/>
                  <a:pt x="10149017" y="4118780"/>
                </a:cubicBezTo>
                <a:cubicBezTo>
                  <a:pt x="10175217" y="4146852"/>
                  <a:pt x="10171474" y="4199248"/>
                  <a:pt x="10223870" y="4210476"/>
                </a:cubicBezTo>
                <a:cubicBezTo>
                  <a:pt x="10235099" y="4212347"/>
                  <a:pt x="10242583" y="4231060"/>
                  <a:pt x="10250069" y="4242288"/>
                </a:cubicBezTo>
                <a:cubicBezTo>
                  <a:pt x="10265040" y="4270359"/>
                  <a:pt x="10276267" y="4300300"/>
                  <a:pt x="10293110" y="4333983"/>
                </a:cubicBezTo>
                <a:cubicBezTo>
                  <a:pt x="10246326" y="4339597"/>
                  <a:pt x="10244455" y="4363924"/>
                  <a:pt x="10248196" y="4397608"/>
                </a:cubicBezTo>
                <a:cubicBezTo>
                  <a:pt x="10250069" y="4420065"/>
                  <a:pt x="10236971" y="4446263"/>
                  <a:pt x="10229484" y="4468719"/>
                </a:cubicBezTo>
                <a:cubicBezTo>
                  <a:pt x="10222000" y="4489302"/>
                  <a:pt x="10208899" y="4509888"/>
                  <a:pt x="10201415" y="4530471"/>
                </a:cubicBezTo>
                <a:cubicBezTo>
                  <a:pt x="10188316" y="4567898"/>
                  <a:pt x="10171474" y="4605324"/>
                  <a:pt x="10207030" y="4642751"/>
                </a:cubicBezTo>
                <a:cubicBezTo>
                  <a:pt x="10238841" y="4648366"/>
                  <a:pt x="10276267" y="4653978"/>
                  <a:pt x="10311824" y="4659593"/>
                </a:cubicBezTo>
                <a:cubicBezTo>
                  <a:pt x="10317436" y="4678307"/>
                  <a:pt x="10323050" y="4693277"/>
                  <a:pt x="10326792" y="4708248"/>
                </a:cubicBezTo>
                <a:cubicBezTo>
                  <a:pt x="10300596" y="4661464"/>
                  <a:pt x="10259426" y="4653978"/>
                  <a:pt x="10220128" y="4655850"/>
                </a:cubicBezTo>
                <a:cubicBezTo>
                  <a:pt x="10227613" y="4706376"/>
                  <a:pt x="10235099" y="4756903"/>
                  <a:pt x="10242583" y="4807427"/>
                </a:cubicBezTo>
                <a:cubicBezTo>
                  <a:pt x="10244455" y="4813042"/>
                  <a:pt x="10250069" y="4820528"/>
                  <a:pt x="10255684" y="4824271"/>
                </a:cubicBezTo>
                <a:cubicBezTo>
                  <a:pt x="10351120" y="4906608"/>
                  <a:pt x="10375449" y="5003917"/>
                  <a:pt x="10324922" y="5116197"/>
                </a:cubicBezTo>
                <a:cubicBezTo>
                  <a:pt x="10321179" y="5125553"/>
                  <a:pt x="10319308" y="5140523"/>
                  <a:pt x="10323050" y="5149880"/>
                </a:cubicBezTo>
                <a:cubicBezTo>
                  <a:pt x="10336150" y="5181692"/>
                  <a:pt x="10330537" y="5206020"/>
                  <a:pt x="10302466" y="5224733"/>
                </a:cubicBezTo>
                <a:cubicBezTo>
                  <a:pt x="10308079" y="5250932"/>
                  <a:pt x="10315566" y="5265903"/>
                  <a:pt x="10347377" y="5273387"/>
                </a:cubicBezTo>
                <a:cubicBezTo>
                  <a:pt x="10384804" y="5282743"/>
                  <a:pt x="10431588" y="5293972"/>
                  <a:pt x="10440944" y="5344498"/>
                </a:cubicBezTo>
                <a:cubicBezTo>
                  <a:pt x="10442816" y="5350111"/>
                  <a:pt x="10457785" y="5355726"/>
                  <a:pt x="10467142" y="5357596"/>
                </a:cubicBezTo>
                <a:cubicBezTo>
                  <a:pt x="10515796" y="5370696"/>
                  <a:pt x="10530767" y="5393152"/>
                  <a:pt x="10517669" y="5441806"/>
                </a:cubicBezTo>
                <a:cubicBezTo>
                  <a:pt x="10510181" y="5473618"/>
                  <a:pt x="10510181" y="5496074"/>
                  <a:pt x="10549480" y="5509174"/>
                </a:cubicBezTo>
                <a:cubicBezTo>
                  <a:pt x="10568194" y="5514787"/>
                  <a:pt x="10579421" y="5542858"/>
                  <a:pt x="10594392" y="5557829"/>
                </a:cubicBezTo>
                <a:cubicBezTo>
                  <a:pt x="10601878" y="5565314"/>
                  <a:pt x="10611235" y="5572799"/>
                  <a:pt x="10620590" y="5572799"/>
                </a:cubicBezTo>
                <a:cubicBezTo>
                  <a:pt x="10659888" y="5578412"/>
                  <a:pt x="10699186" y="5578412"/>
                  <a:pt x="10738483" y="5584027"/>
                </a:cubicBezTo>
                <a:cubicBezTo>
                  <a:pt x="10781525" y="5591513"/>
                  <a:pt x="10800238" y="5574669"/>
                  <a:pt x="10790880" y="5535372"/>
                </a:cubicBezTo>
                <a:cubicBezTo>
                  <a:pt x="10805853" y="5520402"/>
                  <a:pt x="10818950" y="5511044"/>
                  <a:pt x="10830179" y="5496074"/>
                </a:cubicBezTo>
                <a:cubicBezTo>
                  <a:pt x="10850762" y="5468006"/>
                  <a:pt x="10869476" y="5441806"/>
                  <a:pt x="10905032" y="5432450"/>
                </a:cubicBezTo>
                <a:cubicBezTo>
                  <a:pt x="10916259" y="5428707"/>
                  <a:pt x="10927487" y="5413736"/>
                  <a:pt x="10931230" y="5402507"/>
                </a:cubicBezTo>
                <a:cubicBezTo>
                  <a:pt x="10951816" y="5357596"/>
                  <a:pt x="10979885" y="5351983"/>
                  <a:pt x="11022927" y="5372566"/>
                </a:cubicBezTo>
                <a:cubicBezTo>
                  <a:pt x="11056608" y="5389410"/>
                  <a:pt x="11071579" y="5415608"/>
                  <a:pt x="11079066" y="5447420"/>
                </a:cubicBezTo>
                <a:cubicBezTo>
                  <a:pt x="11095906" y="5432450"/>
                  <a:pt x="11110877" y="5419351"/>
                  <a:pt x="11125847" y="5404380"/>
                </a:cubicBezTo>
                <a:cubicBezTo>
                  <a:pt x="11127718" y="5406250"/>
                  <a:pt x="11131461" y="5409993"/>
                  <a:pt x="11133333" y="5411865"/>
                </a:cubicBezTo>
                <a:cubicBezTo>
                  <a:pt x="11137076" y="5396895"/>
                  <a:pt x="11142691" y="5380052"/>
                  <a:pt x="11146432" y="5363211"/>
                </a:cubicBezTo>
                <a:cubicBezTo>
                  <a:pt x="11165145" y="5396895"/>
                  <a:pt x="11183857" y="5430579"/>
                  <a:pt x="11204443" y="5464263"/>
                </a:cubicBezTo>
                <a:cubicBezTo>
                  <a:pt x="11211929" y="5445549"/>
                  <a:pt x="11219413" y="5424964"/>
                  <a:pt x="11228771" y="5400638"/>
                </a:cubicBezTo>
                <a:cubicBezTo>
                  <a:pt x="11236257" y="5402507"/>
                  <a:pt x="11245613" y="5406250"/>
                  <a:pt x="11256840" y="5409993"/>
                </a:cubicBezTo>
                <a:cubicBezTo>
                  <a:pt x="11254970" y="5395023"/>
                  <a:pt x="11254970" y="5381924"/>
                  <a:pt x="11253098" y="5366953"/>
                </a:cubicBezTo>
                <a:cubicBezTo>
                  <a:pt x="11254970" y="5366953"/>
                  <a:pt x="11258710" y="5365081"/>
                  <a:pt x="11260583" y="5365081"/>
                </a:cubicBezTo>
                <a:cubicBezTo>
                  <a:pt x="11268068" y="5385667"/>
                  <a:pt x="11273683" y="5404380"/>
                  <a:pt x="11281167" y="5424964"/>
                </a:cubicBezTo>
                <a:cubicBezTo>
                  <a:pt x="11303624" y="5408122"/>
                  <a:pt x="11326081" y="5391280"/>
                  <a:pt x="11350407" y="5370696"/>
                </a:cubicBezTo>
                <a:cubicBezTo>
                  <a:pt x="11357891" y="5387537"/>
                  <a:pt x="11365377" y="5406250"/>
                  <a:pt x="11374733" y="5432450"/>
                </a:cubicBezTo>
                <a:cubicBezTo>
                  <a:pt x="11369120" y="5402507"/>
                  <a:pt x="11365377" y="5378181"/>
                  <a:pt x="11361634" y="5351983"/>
                </a:cubicBezTo>
                <a:cubicBezTo>
                  <a:pt x="11370990" y="5355726"/>
                  <a:pt x="11376605" y="5359469"/>
                  <a:pt x="11384091" y="5363211"/>
                </a:cubicBezTo>
                <a:cubicBezTo>
                  <a:pt x="11384091" y="5329528"/>
                  <a:pt x="11384091" y="5297713"/>
                  <a:pt x="11384091" y="5265903"/>
                </a:cubicBezTo>
                <a:cubicBezTo>
                  <a:pt x="11385963" y="5264030"/>
                  <a:pt x="11389703" y="5264030"/>
                  <a:pt x="11391575" y="5262160"/>
                </a:cubicBezTo>
                <a:cubicBezTo>
                  <a:pt x="11406546" y="5293972"/>
                  <a:pt x="11421517" y="5323913"/>
                  <a:pt x="11440230" y="5365081"/>
                </a:cubicBezTo>
                <a:cubicBezTo>
                  <a:pt x="11443973" y="5325785"/>
                  <a:pt x="11445843" y="5295844"/>
                  <a:pt x="11447715" y="5265903"/>
                </a:cubicBezTo>
                <a:cubicBezTo>
                  <a:pt x="11449586" y="5265903"/>
                  <a:pt x="11453330" y="5265903"/>
                  <a:pt x="11455201" y="5265903"/>
                </a:cubicBezTo>
                <a:cubicBezTo>
                  <a:pt x="11457073" y="5293972"/>
                  <a:pt x="11460816" y="5322042"/>
                  <a:pt x="11462685" y="5357596"/>
                </a:cubicBezTo>
                <a:cubicBezTo>
                  <a:pt x="11475786" y="5338883"/>
                  <a:pt x="11483270" y="5329528"/>
                  <a:pt x="11488885" y="5320170"/>
                </a:cubicBezTo>
                <a:cubicBezTo>
                  <a:pt x="11496369" y="5359469"/>
                  <a:pt x="11501982" y="5398765"/>
                  <a:pt x="11509470" y="5439934"/>
                </a:cubicBezTo>
                <a:cubicBezTo>
                  <a:pt x="11513212" y="5439934"/>
                  <a:pt x="11516955" y="5439934"/>
                  <a:pt x="11520695" y="5439934"/>
                </a:cubicBezTo>
                <a:cubicBezTo>
                  <a:pt x="11528184" y="5417479"/>
                  <a:pt x="11535668" y="5396895"/>
                  <a:pt x="11543152" y="5370696"/>
                </a:cubicBezTo>
                <a:cubicBezTo>
                  <a:pt x="11546896" y="5400638"/>
                  <a:pt x="11550639" y="5424964"/>
                  <a:pt x="11554382" y="5451162"/>
                </a:cubicBezTo>
                <a:cubicBezTo>
                  <a:pt x="11558122" y="5451162"/>
                  <a:pt x="11561865" y="5451162"/>
                  <a:pt x="11563737" y="5451162"/>
                </a:cubicBezTo>
                <a:cubicBezTo>
                  <a:pt x="11567480" y="5439934"/>
                  <a:pt x="11569352" y="5428707"/>
                  <a:pt x="11573095" y="5419351"/>
                </a:cubicBezTo>
                <a:cubicBezTo>
                  <a:pt x="11574965" y="5419351"/>
                  <a:pt x="11576836" y="5419351"/>
                  <a:pt x="11578708" y="5419351"/>
                </a:cubicBezTo>
                <a:cubicBezTo>
                  <a:pt x="11580578" y="5432450"/>
                  <a:pt x="11582451" y="5443677"/>
                  <a:pt x="11584323" y="5451162"/>
                </a:cubicBezTo>
                <a:cubicBezTo>
                  <a:pt x="11597421" y="5438064"/>
                  <a:pt x="11612392" y="5423094"/>
                  <a:pt x="11631104" y="5402507"/>
                </a:cubicBezTo>
                <a:cubicBezTo>
                  <a:pt x="11632975" y="5430579"/>
                  <a:pt x="11634847" y="5449292"/>
                  <a:pt x="11634847" y="5466132"/>
                </a:cubicBezTo>
                <a:cubicBezTo>
                  <a:pt x="11634847" y="5466132"/>
                  <a:pt x="11636718" y="5466132"/>
                  <a:pt x="11636718" y="5466132"/>
                </a:cubicBezTo>
                <a:cubicBezTo>
                  <a:pt x="11638590" y="5451162"/>
                  <a:pt x="11640462" y="5436191"/>
                  <a:pt x="11642333" y="5413736"/>
                </a:cubicBezTo>
                <a:cubicBezTo>
                  <a:pt x="11651689" y="5428707"/>
                  <a:pt x="11655430" y="5436191"/>
                  <a:pt x="11661045" y="5443677"/>
                </a:cubicBezTo>
                <a:cubicBezTo>
                  <a:pt x="11662919" y="5439934"/>
                  <a:pt x="11664788" y="5438064"/>
                  <a:pt x="11664788" y="5434322"/>
                </a:cubicBezTo>
                <a:cubicBezTo>
                  <a:pt x="11668531" y="5447420"/>
                  <a:pt x="11672274" y="5460520"/>
                  <a:pt x="11677889" y="5481103"/>
                </a:cubicBezTo>
                <a:cubicBezTo>
                  <a:pt x="11681631" y="5468006"/>
                  <a:pt x="11685374" y="5460520"/>
                  <a:pt x="11687245" y="5453035"/>
                </a:cubicBezTo>
                <a:cubicBezTo>
                  <a:pt x="11690988" y="5456777"/>
                  <a:pt x="11694729" y="5462391"/>
                  <a:pt x="11698472" y="5466132"/>
                </a:cubicBezTo>
                <a:cubicBezTo>
                  <a:pt x="11722801" y="5417479"/>
                  <a:pt x="11676016" y="5396895"/>
                  <a:pt x="11657304" y="5363211"/>
                </a:cubicBezTo>
                <a:cubicBezTo>
                  <a:pt x="11664788" y="5365081"/>
                  <a:pt x="11672274" y="5366953"/>
                  <a:pt x="11681631" y="5368824"/>
                </a:cubicBezTo>
                <a:cubicBezTo>
                  <a:pt x="11681631" y="5363211"/>
                  <a:pt x="11681631" y="5357596"/>
                  <a:pt x="11681631" y="5361339"/>
                </a:cubicBezTo>
                <a:cubicBezTo>
                  <a:pt x="11705958" y="5389410"/>
                  <a:pt x="11734028" y="5421221"/>
                  <a:pt x="11763967" y="5454905"/>
                </a:cubicBezTo>
                <a:cubicBezTo>
                  <a:pt x="11773325" y="5445549"/>
                  <a:pt x="11777068" y="5439934"/>
                  <a:pt x="11780811" y="5436191"/>
                </a:cubicBezTo>
                <a:cubicBezTo>
                  <a:pt x="11786424" y="5453035"/>
                  <a:pt x="11792039" y="5468006"/>
                  <a:pt x="11797654" y="5482976"/>
                </a:cubicBezTo>
                <a:cubicBezTo>
                  <a:pt x="11801394" y="5481103"/>
                  <a:pt x="11805137" y="5481103"/>
                  <a:pt x="11810752" y="5479233"/>
                </a:cubicBezTo>
                <a:cubicBezTo>
                  <a:pt x="11801394" y="5430579"/>
                  <a:pt x="11792039" y="5380052"/>
                  <a:pt x="11784553" y="5331397"/>
                </a:cubicBezTo>
                <a:cubicBezTo>
                  <a:pt x="11788296" y="5329528"/>
                  <a:pt x="11792039" y="5329528"/>
                  <a:pt x="11793911" y="5327654"/>
                </a:cubicBezTo>
                <a:cubicBezTo>
                  <a:pt x="11812624" y="5381924"/>
                  <a:pt x="11831338" y="5438064"/>
                  <a:pt x="11848178" y="5492332"/>
                </a:cubicBezTo>
                <a:cubicBezTo>
                  <a:pt x="11851921" y="5492332"/>
                  <a:pt x="11853793" y="5490461"/>
                  <a:pt x="11857533" y="5490461"/>
                </a:cubicBezTo>
                <a:cubicBezTo>
                  <a:pt x="11853793" y="5454905"/>
                  <a:pt x="11850050" y="5419351"/>
                  <a:pt x="11846308" y="5383795"/>
                </a:cubicBezTo>
                <a:cubicBezTo>
                  <a:pt x="11846308" y="5372566"/>
                  <a:pt x="11850050" y="5359469"/>
                  <a:pt x="11851921" y="5348240"/>
                </a:cubicBezTo>
                <a:cubicBezTo>
                  <a:pt x="11859405" y="5357596"/>
                  <a:pt x="11866891" y="5365081"/>
                  <a:pt x="11874377" y="5374439"/>
                </a:cubicBezTo>
                <a:cubicBezTo>
                  <a:pt x="11878119" y="5380052"/>
                  <a:pt x="11879990" y="5387537"/>
                  <a:pt x="11885605" y="5402507"/>
                </a:cubicBezTo>
                <a:cubicBezTo>
                  <a:pt x="11894960" y="5359469"/>
                  <a:pt x="11902447" y="5327654"/>
                  <a:pt x="11883734" y="5293972"/>
                </a:cubicBezTo>
                <a:cubicBezTo>
                  <a:pt x="11866891" y="5262160"/>
                  <a:pt x="11851921" y="5228476"/>
                  <a:pt x="11835079" y="5196662"/>
                </a:cubicBezTo>
                <a:cubicBezTo>
                  <a:pt x="11831338" y="5187307"/>
                  <a:pt x="11827595" y="5176079"/>
                  <a:pt x="11820108" y="5172336"/>
                </a:cubicBezTo>
                <a:cubicBezTo>
                  <a:pt x="11775197" y="5149880"/>
                  <a:pt x="11786424" y="5095610"/>
                  <a:pt x="11758355" y="5065669"/>
                </a:cubicBezTo>
                <a:cubicBezTo>
                  <a:pt x="11756485" y="5063799"/>
                  <a:pt x="11760227" y="5060057"/>
                  <a:pt x="11763967" y="5043214"/>
                </a:cubicBezTo>
                <a:cubicBezTo>
                  <a:pt x="11823849" y="5131168"/>
                  <a:pt x="11876247" y="5215376"/>
                  <a:pt x="11969813" y="5264030"/>
                </a:cubicBezTo>
                <a:cubicBezTo>
                  <a:pt x="11967942" y="5250932"/>
                  <a:pt x="11967942" y="5241574"/>
                  <a:pt x="11964201" y="5220991"/>
                </a:cubicBezTo>
                <a:cubicBezTo>
                  <a:pt x="11986656" y="5249059"/>
                  <a:pt x="12003498" y="5269645"/>
                  <a:pt x="12027825" y="5295844"/>
                </a:cubicBezTo>
                <a:cubicBezTo>
                  <a:pt x="12042796" y="5237831"/>
                  <a:pt x="11979171" y="5232218"/>
                  <a:pt x="11973556" y="5183564"/>
                </a:cubicBezTo>
                <a:cubicBezTo>
                  <a:pt x="12009112" y="5215376"/>
                  <a:pt x="12037182" y="5239703"/>
                  <a:pt x="12070866" y="5269645"/>
                </a:cubicBezTo>
                <a:cubicBezTo>
                  <a:pt x="12068994" y="5230346"/>
                  <a:pt x="12067122" y="5200405"/>
                  <a:pt x="12063379" y="5157366"/>
                </a:cubicBezTo>
                <a:cubicBezTo>
                  <a:pt x="12085835" y="5172336"/>
                  <a:pt x="12100805" y="5181692"/>
                  <a:pt x="12123262" y="5194792"/>
                </a:cubicBezTo>
                <a:cubicBezTo>
                  <a:pt x="12115778" y="5146138"/>
                  <a:pt x="12110163" y="5101225"/>
                  <a:pt x="12104548" y="5056314"/>
                </a:cubicBezTo>
                <a:cubicBezTo>
                  <a:pt x="12106420" y="5056314"/>
                  <a:pt x="12108293" y="5054442"/>
                  <a:pt x="12108293" y="5054442"/>
                </a:cubicBezTo>
                <a:cubicBezTo>
                  <a:pt x="12112035" y="5067542"/>
                  <a:pt x="12117649" y="5078770"/>
                  <a:pt x="12121391" y="5091869"/>
                </a:cubicBezTo>
                <a:cubicBezTo>
                  <a:pt x="12123262" y="5091869"/>
                  <a:pt x="12125134" y="5091869"/>
                  <a:pt x="12127006" y="5091869"/>
                </a:cubicBezTo>
                <a:cubicBezTo>
                  <a:pt x="12125134" y="5069412"/>
                  <a:pt x="12123262" y="5046957"/>
                  <a:pt x="12121391" y="5024500"/>
                </a:cubicBezTo>
                <a:cubicBezTo>
                  <a:pt x="12125134" y="5024500"/>
                  <a:pt x="12127006" y="5022631"/>
                  <a:pt x="12130749" y="5022631"/>
                </a:cubicBezTo>
                <a:cubicBezTo>
                  <a:pt x="12134492" y="5043214"/>
                  <a:pt x="12140104" y="5065669"/>
                  <a:pt x="12143847" y="5091869"/>
                </a:cubicBezTo>
                <a:cubicBezTo>
                  <a:pt x="12149462" y="5082513"/>
                  <a:pt x="12151332" y="5076898"/>
                  <a:pt x="12155075" y="5071284"/>
                </a:cubicBezTo>
                <a:cubicBezTo>
                  <a:pt x="12160687" y="5112454"/>
                  <a:pt x="12166302" y="5149880"/>
                  <a:pt x="12171917" y="5189177"/>
                </a:cubicBezTo>
                <a:cubicBezTo>
                  <a:pt x="12175658" y="5189177"/>
                  <a:pt x="12179401" y="5189177"/>
                  <a:pt x="12183146" y="5189177"/>
                </a:cubicBezTo>
                <a:lnTo>
                  <a:pt x="12192001" y="5138128"/>
                </a:lnTo>
                <a:lnTo>
                  <a:pt x="12192001" y="6033034"/>
                </a:lnTo>
                <a:lnTo>
                  <a:pt x="0" y="6033034"/>
                </a:lnTo>
                <a:lnTo>
                  <a:pt x="135" y="5958993"/>
                </a:lnTo>
                <a:lnTo>
                  <a:pt x="293" y="5348573"/>
                </a:lnTo>
                <a:lnTo>
                  <a:pt x="96254" y="5323171"/>
                </a:lnTo>
                <a:lnTo>
                  <a:pt x="312822" y="5311139"/>
                </a:lnTo>
                <a:cubicBezTo>
                  <a:pt x="312822" y="5311139"/>
                  <a:pt x="336559" y="5320319"/>
                  <a:pt x="348917" y="5323171"/>
                </a:cubicBezTo>
                <a:cubicBezTo>
                  <a:pt x="388769" y="5332368"/>
                  <a:pt x="429128" y="5339213"/>
                  <a:pt x="469233" y="5347234"/>
                </a:cubicBezTo>
                <a:lnTo>
                  <a:pt x="625643" y="5407392"/>
                </a:lnTo>
                <a:lnTo>
                  <a:pt x="757990" y="5407392"/>
                </a:lnTo>
                <a:lnTo>
                  <a:pt x="860817" y="5378013"/>
                </a:lnTo>
                <a:lnTo>
                  <a:pt x="882230" y="5383795"/>
                </a:lnTo>
                <a:cubicBezTo>
                  <a:pt x="914042" y="5381924"/>
                  <a:pt x="943983" y="5372566"/>
                  <a:pt x="973924" y="5370696"/>
                </a:cubicBezTo>
                <a:cubicBezTo>
                  <a:pt x="1024451" y="5370696"/>
                  <a:pt x="1074975" y="5355726"/>
                  <a:pt x="1127373" y="5378181"/>
                </a:cubicBezTo>
                <a:cubicBezTo>
                  <a:pt x="1164798" y="5393152"/>
                  <a:pt x="1209710" y="5393152"/>
                  <a:pt x="1250880" y="5398765"/>
                </a:cubicBezTo>
                <a:cubicBezTo>
                  <a:pt x="1256495" y="5398765"/>
                  <a:pt x="1265850" y="5395023"/>
                  <a:pt x="1269593" y="5391280"/>
                </a:cubicBezTo>
                <a:cubicBezTo>
                  <a:pt x="1295792" y="5368824"/>
                  <a:pt x="1321990" y="5346368"/>
                  <a:pt x="1346318" y="5322042"/>
                </a:cubicBezTo>
                <a:cubicBezTo>
                  <a:pt x="1361289" y="5307071"/>
                  <a:pt x="1381872" y="5282743"/>
                  <a:pt x="1380002" y="5267772"/>
                </a:cubicBezTo>
                <a:cubicBezTo>
                  <a:pt x="1374386" y="5235961"/>
                  <a:pt x="1353803" y="5207890"/>
                  <a:pt x="1336960" y="5168593"/>
                </a:cubicBezTo>
                <a:cubicBezTo>
                  <a:pt x="1320120" y="5219118"/>
                  <a:pt x="1295792" y="5183564"/>
                  <a:pt x="1277078" y="5181692"/>
                </a:cubicBezTo>
                <a:cubicBezTo>
                  <a:pt x="1269593" y="5196662"/>
                  <a:pt x="1267723" y="5213505"/>
                  <a:pt x="1258365" y="5224733"/>
                </a:cubicBezTo>
                <a:cubicBezTo>
                  <a:pt x="1220939" y="5262160"/>
                  <a:pt x="1177899" y="5288358"/>
                  <a:pt x="1121759" y="5277130"/>
                </a:cubicBezTo>
                <a:cubicBezTo>
                  <a:pt x="1110531" y="5275258"/>
                  <a:pt x="1091818" y="5284616"/>
                  <a:pt x="1084333" y="5295844"/>
                </a:cubicBezTo>
                <a:cubicBezTo>
                  <a:pt x="1063748" y="5325785"/>
                  <a:pt x="1039421" y="5312684"/>
                  <a:pt x="1020708" y="5301456"/>
                </a:cubicBezTo>
                <a:cubicBezTo>
                  <a:pt x="996379" y="5286486"/>
                  <a:pt x="962695" y="5262160"/>
                  <a:pt x="979539" y="5234088"/>
                </a:cubicBezTo>
                <a:cubicBezTo>
                  <a:pt x="1003865" y="5194792"/>
                  <a:pt x="1037549" y="5148008"/>
                  <a:pt x="1076847" y="5134909"/>
                </a:cubicBezTo>
                <a:cubicBezTo>
                  <a:pt x="1129245" y="5118067"/>
                  <a:pt x="1190997" y="5119939"/>
                  <a:pt x="1247137" y="5151751"/>
                </a:cubicBezTo>
                <a:cubicBezTo>
                  <a:pt x="1254622" y="5110582"/>
                  <a:pt x="1280821" y="5099353"/>
                  <a:pt x="1320120" y="5108711"/>
                </a:cubicBezTo>
                <a:cubicBezTo>
                  <a:pt x="1335091" y="5112454"/>
                  <a:pt x="1348188" y="5110582"/>
                  <a:pt x="1363159" y="5114324"/>
                </a:cubicBezTo>
                <a:cubicBezTo>
                  <a:pt x="1396843" y="5121810"/>
                  <a:pt x="1417428" y="5104968"/>
                  <a:pt x="1430527" y="5078770"/>
                </a:cubicBezTo>
                <a:cubicBezTo>
                  <a:pt x="1439885" y="5054442"/>
                  <a:pt x="1445497" y="5031986"/>
                  <a:pt x="1456725" y="5002045"/>
                </a:cubicBezTo>
                <a:cubicBezTo>
                  <a:pt x="1428656" y="5002045"/>
                  <a:pt x="1404329" y="5003917"/>
                  <a:pt x="1381872" y="5002045"/>
                </a:cubicBezTo>
                <a:cubicBezTo>
                  <a:pt x="1350060" y="4998302"/>
                  <a:pt x="1318247" y="4996431"/>
                  <a:pt x="1290178" y="4987075"/>
                </a:cubicBezTo>
                <a:cubicBezTo>
                  <a:pt x="1260704" y="4977251"/>
                  <a:pt x="1234389" y="4964268"/>
                  <a:pt x="1204916" y="4966286"/>
                </a:cubicBezTo>
                <a:cubicBezTo>
                  <a:pt x="1195092" y="4966959"/>
                  <a:pt x="1184917" y="4969297"/>
                  <a:pt x="1174156" y="4973976"/>
                </a:cubicBezTo>
                <a:cubicBezTo>
                  <a:pt x="1153571" y="4983332"/>
                  <a:pt x="1123630" y="4975846"/>
                  <a:pt x="1097432" y="4975846"/>
                </a:cubicBezTo>
                <a:cubicBezTo>
                  <a:pt x="1084333" y="4975846"/>
                  <a:pt x="1067490" y="4970233"/>
                  <a:pt x="1060005" y="4975846"/>
                </a:cubicBezTo>
                <a:lnTo>
                  <a:pt x="1034155" y="4991788"/>
                </a:lnTo>
                <a:lnTo>
                  <a:pt x="962527" y="4926129"/>
                </a:lnTo>
                <a:lnTo>
                  <a:pt x="1121920" y="4850628"/>
                </a:lnTo>
                <a:lnTo>
                  <a:pt x="1129245" y="4848597"/>
                </a:lnTo>
                <a:cubicBezTo>
                  <a:pt x="1134857" y="4846726"/>
                  <a:pt x="1144215" y="4850469"/>
                  <a:pt x="1149828" y="4854212"/>
                </a:cubicBezTo>
                <a:cubicBezTo>
                  <a:pt x="1176026" y="4872924"/>
                  <a:pt x="1202225" y="4871052"/>
                  <a:pt x="1232166" y="4865439"/>
                </a:cubicBezTo>
                <a:cubicBezTo>
                  <a:pt x="1260237" y="4861696"/>
                  <a:pt x="1292049" y="4867309"/>
                  <a:pt x="1318247" y="4876667"/>
                </a:cubicBezTo>
                <a:cubicBezTo>
                  <a:pt x="1331348" y="4882280"/>
                  <a:pt x="1338832" y="4904736"/>
                  <a:pt x="1348188" y="4919707"/>
                </a:cubicBezTo>
                <a:cubicBezTo>
                  <a:pt x="1351931" y="4925322"/>
                  <a:pt x="1353803" y="4930934"/>
                  <a:pt x="1359416" y="4932806"/>
                </a:cubicBezTo>
                <a:cubicBezTo>
                  <a:pt x="1385615" y="4942162"/>
                  <a:pt x="1411813" y="4951520"/>
                  <a:pt x="1445497" y="4962749"/>
                </a:cubicBezTo>
                <a:cubicBezTo>
                  <a:pt x="1438011" y="4912221"/>
                  <a:pt x="1479181" y="4899123"/>
                  <a:pt x="1509122" y="4876667"/>
                </a:cubicBezTo>
                <a:cubicBezTo>
                  <a:pt x="1514737" y="4872924"/>
                  <a:pt x="1535321" y="4876667"/>
                  <a:pt x="1537192" y="4880410"/>
                </a:cubicBezTo>
                <a:cubicBezTo>
                  <a:pt x="1550291" y="4929064"/>
                  <a:pt x="1597075" y="4923450"/>
                  <a:pt x="1630759" y="4942162"/>
                </a:cubicBezTo>
                <a:cubicBezTo>
                  <a:pt x="1632630" y="4929064"/>
                  <a:pt x="1630759" y="4917836"/>
                  <a:pt x="1627016" y="4910351"/>
                </a:cubicBezTo>
                <a:cubicBezTo>
                  <a:pt x="1597075" y="4863567"/>
                  <a:pt x="1567134" y="4818656"/>
                  <a:pt x="1533450" y="4773743"/>
                </a:cubicBezTo>
                <a:cubicBezTo>
                  <a:pt x="1527836" y="4766258"/>
                  <a:pt x="1509122" y="4762515"/>
                  <a:pt x="1497895" y="4764387"/>
                </a:cubicBezTo>
                <a:cubicBezTo>
                  <a:pt x="1396843" y="4796199"/>
                  <a:pt x="1295792" y="4764387"/>
                  <a:pt x="1194740" y="4758772"/>
                </a:cubicBezTo>
                <a:cubicBezTo>
                  <a:pt x="1166671" y="4756903"/>
                  <a:pt x="1159186" y="4736317"/>
                  <a:pt x="1174156" y="4711991"/>
                </a:cubicBezTo>
                <a:cubicBezTo>
                  <a:pt x="1196613" y="4676435"/>
                  <a:pt x="1230296" y="4659593"/>
                  <a:pt x="1271466" y="4657721"/>
                </a:cubicBezTo>
                <a:cubicBezTo>
                  <a:pt x="1288306" y="4657721"/>
                  <a:pt x="1305148" y="4655850"/>
                  <a:pt x="1321990" y="4650236"/>
                </a:cubicBezTo>
                <a:cubicBezTo>
                  <a:pt x="1340703" y="4644623"/>
                  <a:pt x="1346318" y="4625909"/>
                  <a:pt x="1329476" y="4614682"/>
                </a:cubicBezTo>
                <a:cubicBezTo>
                  <a:pt x="1310762" y="4597839"/>
                  <a:pt x="1286436" y="4588484"/>
                  <a:pt x="1260237" y="4571641"/>
                </a:cubicBezTo>
                <a:cubicBezTo>
                  <a:pt x="1249009" y="4586612"/>
                  <a:pt x="1239651" y="4603454"/>
                  <a:pt x="1226554" y="4614682"/>
                </a:cubicBezTo>
                <a:cubicBezTo>
                  <a:pt x="1209710" y="4627780"/>
                  <a:pt x="1190997" y="4637138"/>
                  <a:pt x="1170413" y="4640880"/>
                </a:cubicBezTo>
                <a:cubicBezTo>
                  <a:pt x="1166671" y="4642751"/>
                  <a:pt x="1155443" y="4616553"/>
                  <a:pt x="1147958" y="4601582"/>
                </a:cubicBezTo>
                <a:cubicBezTo>
                  <a:pt x="1144215" y="4594096"/>
                  <a:pt x="1142343" y="4586612"/>
                  <a:pt x="1138600" y="4577256"/>
                </a:cubicBezTo>
                <a:cubicBezTo>
                  <a:pt x="1127373" y="4582869"/>
                  <a:pt x="1116144" y="4588484"/>
                  <a:pt x="1104916" y="4594096"/>
                </a:cubicBezTo>
                <a:cubicBezTo>
                  <a:pt x="1089946" y="4566027"/>
                  <a:pt x="1063748" y="4541699"/>
                  <a:pt x="1089946" y="4508016"/>
                </a:cubicBezTo>
                <a:cubicBezTo>
                  <a:pt x="1091818" y="4504273"/>
                  <a:pt x="1089946" y="4498660"/>
                  <a:pt x="1091818" y="4493045"/>
                </a:cubicBezTo>
                <a:cubicBezTo>
                  <a:pt x="1095561" y="4464976"/>
                  <a:pt x="1106788" y="4461233"/>
                  <a:pt x="1129245" y="4478075"/>
                </a:cubicBezTo>
                <a:cubicBezTo>
                  <a:pt x="1183512" y="4515501"/>
                  <a:pt x="1262108" y="4511758"/>
                  <a:pt x="1314505" y="4470589"/>
                </a:cubicBezTo>
                <a:cubicBezTo>
                  <a:pt x="1321990" y="4464976"/>
                  <a:pt x="1348188" y="4464976"/>
                  <a:pt x="1351931" y="4472461"/>
                </a:cubicBezTo>
                <a:cubicBezTo>
                  <a:pt x="1366902" y="4494917"/>
                  <a:pt x="1396843" y="4508016"/>
                  <a:pt x="1396843" y="4543572"/>
                </a:cubicBezTo>
                <a:cubicBezTo>
                  <a:pt x="1396843" y="4554800"/>
                  <a:pt x="1419299" y="4566027"/>
                  <a:pt x="1434270" y="4575383"/>
                </a:cubicBezTo>
                <a:cubicBezTo>
                  <a:pt x="1443626" y="4580998"/>
                  <a:pt x="1462340" y="4584741"/>
                  <a:pt x="1462340" y="4586612"/>
                </a:cubicBezTo>
                <a:cubicBezTo>
                  <a:pt x="1456725" y="4627780"/>
                  <a:pt x="1497895" y="4637138"/>
                  <a:pt x="1514737" y="4665206"/>
                </a:cubicBezTo>
                <a:cubicBezTo>
                  <a:pt x="1554034" y="4734446"/>
                  <a:pt x="1593333" y="4801814"/>
                  <a:pt x="1634502" y="4871052"/>
                </a:cubicBezTo>
                <a:cubicBezTo>
                  <a:pt x="1651342" y="4900993"/>
                  <a:pt x="1668186" y="4930934"/>
                  <a:pt x="1690641" y="4970233"/>
                </a:cubicBezTo>
                <a:cubicBezTo>
                  <a:pt x="1703740" y="4947777"/>
                  <a:pt x="1718710" y="4932806"/>
                  <a:pt x="1722453" y="4915964"/>
                </a:cubicBezTo>
                <a:cubicBezTo>
                  <a:pt x="1728068" y="4887895"/>
                  <a:pt x="1739296" y="4878538"/>
                  <a:pt x="1767365" y="4882280"/>
                </a:cubicBezTo>
                <a:cubicBezTo>
                  <a:pt x="1774849" y="4884153"/>
                  <a:pt x="1784207" y="4872924"/>
                  <a:pt x="1793563" y="4867309"/>
                </a:cubicBezTo>
                <a:cubicBezTo>
                  <a:pt x="1786078" y="4859824"/>
                  <a:pt x="1780464" y="4850469"/>
                  <a:pt x="1772980" y="4842983"/>
                </a:cubicBezTo>
                <a:cubicBezTo>
                  <a:pt x="1750523" y="4816785"/>
                  <a:pt x="1718710" y="4792456"/>
                  <a:pt x="1705612" y="4762515"/>
                </a:cubicBezTo>
                <a:cubicBezTo>
                  <a:pt x="1688769" y="4721346"/>
                  <a:pt x="1726195" y="4689534"/>
                  <a:pt x="1743039" y="4653978"/>
                </a:cubicBezTo>
                <a:cubicBezTo>
                  <a:pt x="1746782" y="4648366"/>
                  <a:pt x="1758009" y="4644623"/>
                  <a:pt x="1765494" y="4644623"/>
                </a:cubicBezTo>
                <a:cubicBezTo>
                  <a:pt x="1806664" y="4642751"/>
                  <a:pt x="1847832" y="4640880"/>
                  <a:pt x="1887129" y="4640880"/>
                </a:cubicBezTo>
                <a:cubicBezTo>
                  <a:pt x="1898357" y="4640880"/>
                  <a:pt x="1909584" y="4652109"/>
                  <a:pt x="1920813" y="4655850"/>
                </a:cubicBezTo>
                <a:cubicBezTo>
                  <a:pt x="1915199" y="4665206"/>
                  <a:pt x="1909584" y="4676435"/>
                  <a:pt x="1902100" y="4682050"/>
                </a:cubicBezTo>
                <a:cubicBezTo>
                  <a:pt x="1877774" y="4698890"/>
                  <a:pt x="1872158" y="4719476"/>
                  <a:pt x="1881516" y="4747545"/>
                </a:cubicBezTo>
                <a:cubicBezTo>
                  <a:pt x="1885258" y="4760645"/>
                  <a:pt x="1881516" y="4779358"/>
                  <a:pt x="1877774" y="4794328"/>
                </a:cubicBezTo>
                <a:cubicBezTo>
                  <a:pt x="1870289" y="4820528"/>
                  <a:pt x="1909584" y="4876667"/>
                  <a:pt x="1933913" y="4865439"/>
                </a:cubicBezTo>
                <a:cubicBezTo>
                  <a:pt x="1961982" y="4852339"/>
                  <a:pt x="1971340" y="4867309"/>
                  <a:pt x="1988180" y="4882280"/>
                </a:cubicBezTo>
                <a:cubicBezTo>
                  <a:pt x="2005024" y="4899123"/>
                  <a:pt x="2027479" y="4908479"/>
                  <a:pt x="2048063" y="4923450"/>
                </a:cubicBezTo>
                <a:cubicBezTo>
                  <a:pt x="2053678" y="4927191"/>
                  <a:pt x="2059291" y="4934677"/>
                  <a:pt x="2063034" y="4942162"/>
                </a:cubicBezTo>
                <a:cubicBezTo>
                  <a:pt x="2076134" y="4966490"/>
                  <a:pt x="2091104" y="4990816"/>
                  <a:pt x="2104203" y="5015145"/>
                </a:cubicBezTo>
                <a:cubicBezTo>
                  <a:pt x="2109818" y="5015145"/>
                  <a:pt x="2113561" y="5015145"/>
                  <a:pt x="2119173" y="5013273"/>
                </a:cubicBezTo>
                <a:cubicBezTo>
                  <a:pt x="2124788" y="4979589"/>
                  <a:pt x="2130401" y="4944035"/>
                  <a:pt x="2136016" y="4904736"/>
                </a:cubicBezTo>
                <a:cubicBezTo>
                  <a:pt x="2115430" y="4906608"/>
                  <a:pt x="2102332" y="4908479"/>
                  <a:pt x="2089232" y="4908479"/>
                </a:cubicBezTo>
                <a:cubicBezTo>
                  <a:pt x="2083618" y="4899123"/>
                  <a:pt x="2078005" y="4886023"/>
                  <a:pt x="2076134" y="4884153"/>
                </a:cubicBezTo>
                <a:cubicBezTo>
                  <a:pt x="2104203" y="4814913"/>
                  <a:pt x="2128531" y="4756903"/>
                  <a:pt x="2186540" y="4717604"/>
                </a:cubicBezTo>
                <a:cubicBezTo>
                  <a:pt x="2162214" y="4702633"/>
                  <a:pt x="2149114" y="4693277"/>
                  <a:pt x="2134144" y="4683920"/>
                </a:cubicBezTo>
                <a:cubicBezTo>
                  <a:pt x="2126658" y="4678307"/>
                  <a:pt x="2115430" y="4672692"/>
                  <a:pt x="2115430" y="4667079"/>
                </a:cubicBezTo>
                <a:cubicBezTo>
                  <a:pt x="2115430" y="4659593"/>
                  <a:pt x="2124788" y="4650236"/>
                  <a:pt x="2132273" y="4646494"/>
                </a:cubicBezTo>
                <a:cubicBezTo>
                  <a:pt x="2171571" y="4620294"/>
                  <a:pt x="2182799" y="4588484"/>
                  <a:pt x="2171571" y="4541699"/>
                </a:cubicBezTo>
                <a:cubicBezTo>
                  <a:pt x="2169700" y="4532343"/>
                  <a:pt x="2175313" y="4513631"/>
                  <a:pt x="2184671" y="4506145"/>
                </a:cubicBezTo>
                <a:cubicBezTo>
                  <a:pt x="2218355" y="4481816"/>
                  <a:pt x="2220224" y="4470589"/>
                  <a:pt x="2182799" y="4444391"/>
                </a:cubicBezTo>
                <a:cubicBezTo>
                  <a:pt x="2152857" y="4423807"/>
                  <a:pt x="2149114" y="4401351"/>
                  <a:pt x="2169700" y="4371410"/>
                </a:cubicBezTo>
                <a:cubicBezTo>
                  <a:pt x="2173443" y="4367667"/>
                  <a:pt x="2175313" y="4362052"/>
                  <a:pt x="2175313" y="4362052"/>
                </a:cubicBezTo>
                <a:cubicBezTo>
                  <a:pt x="2162214" y="4356439"/>
                  <a:pt x="2147244" y="4354567"/>
                  <a:pt x="2143502" y="4347082"/>
                </a:cubicBezTo>
                <a:cubicBezTo>
                  <a:pt x="2139759" y="4339597"/>
                  <a:pt x="2141629" y="4319012"/>
                  <a:pt x="2149114" y="4315271"/>
                </a:cubicBezTo>
                <a:cubicBezTo>
                  <a:pt x="2158472" y="4309656"/>
                  <a:pt x="2173443" y="4313397"/>
                  <a:pt x="2184671" y="4317140"/>
                </a:cubicBezTo>
                <a:cubicBezTo>
                  <a:pt x="2203384" y="4324626"/>
                  <a:pt x="2222098" y="4333983"/>
                  <a:pt x="2238938" y="4343339"/>
                </a:cubicBezTo>
                <a:cubicBezTo>
                  <a:pt x="2268879" y="4360182"/>
                  <a:pt x="2274494" y="4356439"/>
                  <a:pt x="2285721" y="4322755"/>
                </a:cubicBezTo>
                <a:cubicBezTo>
                  <a:pt x="2289464" y="4311528"/>
                  <a:pt x="2306306" y="4292814"/>
                  <a:pt x="2311921" y="4294685"/>
                </a:cubicBezTo>
                <a:cubicBezTo>
                  <a:pt x="2334376" y="4302170"/>
                  <a:pt x="2356832" y="4313397"/>
                  <a:pt x="2377416" y="4328368"/>
                </a:cubicBezTo>
                <a:cubicBezTo>
                  <a:pt x="2401744" y="4345212"/>
                  <a:pt x="2405487" y="4371410"/>
                  <a:pt x="2418584" y="4397608"/>
                </a:cubicBezTo>
                <a:cubicBezTo>
                  <a:pt x="2433555" y="4427549"/>
                  <a:pt x="2461626" y="4451875"/>
                  <a:pt x="2484083" y="4478075"/>
                </a:cubicBezTo>
                <a:cubicBezTo>
                  <a:pt x="2491567" y="4487431"/>
                  <a:pt x="2502795" y="4504273"/>
                  <a:pt x="2499053" y="4509888"/>
                </a:cubicBezTo>
                <a:cubicBezTo>
                  <a:pt x="2470982" y="4551057"/>
                  <a:pt x="2495310" y="4551057"/>
                  <a:pt x="2530864" y="4547314"/>
                </a:cubicBezTo>
                <a:cubicBezTo>
                  <a:pt x="2527121" y="4569770"/>
                  <a:pt x="2525251" y="4586612"/>
                  <a:pt x="2519636" y="4614682"/>
                </a:cubicBezTo>
                <a:cubicBezTo>
                  <a:pt x="2538350" y="4594096"/>
                  <a:pt x="2549578" y="4580998"/>
                  <a:pt x="2560805" y="4566027"/>
                </a:cubicBezTo>
                <a:cubicBezTo>
                  <a:pt x="2564548" y="4567898"/>
                  <a:pt x="2568290" y="4569770"/>
                  <a:pt x="2572033" y="4571641"/>
                </a:cubicBezTo>
                <a:cubicBezTo>
                  <a:pt x="2568290" y="4582869"/>
                  <a:pt x="2566420" y="4595968"/>
                  <a:pt x="2562677" y="4607197"/>
                </a:cubicBezTo>
                <a:cubicBezTo>
                  <a:pt x="2555193" y="4633395"/>
                  <a:pt x="2566420" y="4659593"/>
                  <a:pt x="2583262" y="4652109"/>
                </a:cubicBezTo>
                <a:cubicBezTo>
                  <a:pt x="2607589" y="4640880"/>
                  <a:pt x="2628173" y="4620294"/>
                  <a:pt x="2650629" y="4601582"/>
                </a:cubicBezTo>
                <a:cubicBezTo>
                  <a:pt x="2652501" y="4599711"/>
                  <a:pt x="2646887" y="4586612"/>
                  <a:pt x="2643144" y="4580998"/>
                </a:cubicBezTo>
                <a:cubicBezTo>
                  <a:pt x="2635658" y="4573513"/>
                  <a:pt x="2626302" y="4569770"/>
                  <a:pt x="2615075" y="4562284"/>
                </a:cubicBezTo>
                <a:cubicBezTo>
                  <a:pt x="2633787" y="4539829"/>
                  <a:pt x="2633787" y="4521115"/>
                  <a:pt x="2605717" y="4506145"/>
                </a:cubicBezTo>
                <a:cubicBezTo>
                  <a:pt x="2594489" y="4519243"/>
                  <a:pt x="2583262" y="4532343"/>
                  <a:pt x="2573906" y="4545442"/>
                </a:cubicBezTo>
                <a:cubicBezTo>
                  <a:pt x="2570163" y="4543572"/>
                  <a:pt x="2568290" y="4541699"/>
                  <a:pt x="2564548" y="4541699"/>
                </a:cubicBezTo>
                <a:cubicBezTo>
                  <a:pt x="2570163" y="4522986"/>
                  <a:pt x="2568290" y="4502402"/>
                  <a:pt x="2579519" y="4487431"/>
                </a:cubicBezTo>
                <a:cubicBezTo>
                  <a:pt x="2615075" y="4442520"/>
                  <a:pt x="2577648" y="4403222"/>
                  <a:pt x="2579519" y="4367667"/>
                </a:cubicBezTo>
                <a:cubicBezTo>
                  <a:pt x="2551450" y="4373280"/>
                  <a:pt x="2530864" y="4377023"/>
                  <a:pt x="2510281" y="4380766"/>
                </a:cubicBezTo>
                <a:cubicBezTo>
                  <a:pt x="2465369" y="4388250"/>
                  <a:pt x="2480340" y="4350824"/>
                  <a:pt x="2472854" y="4330241"/>
                </a:cubicBezTo>
                <a:cubicBezTo>
                  <a:pt x="2469111" y="4317140"/>
                  <a:pt x="2463496" y="4304042"/>
                  <a:pt x="2463496" y="4290942"/>
                </a:cubicBezTo>
                <a:cubicBezTo>
                  <a:pt x="2461626" y="4251646"/>
                  <a:pt x="2459754" y="4214219"/>
                  <a:pt x="2463496" y="4174919"/>
                </a:cubicBezTo>
                <a:cubicBezTo>
                  <a:pt x="2463496" y="4165564"/>
                  <a:pt x="2489695" y="4152464"/>
                  <a:pt x="2500923" y="4152464"/>
                </a:cubicBezTo>
                <a:cubicBezTo>
                  <a:pt x="2517766" y="4154336"/>
                  <a:pt x="2536479" y="4163692"/>
                  <a:pt x="2547707" y="4176793"/>
                </a:cubicBezTo>
                <a:cubicBezTo>
                  <a:pt x="2564548" y="4199248"/>
                  <a:pt x="2575776" y="4225446"/>
                  <a:pt x="2590746" y="4249773"/>
                </a:cubicBezTo>
                <a:cubicBezTo>
                  <a:pt x="2598232" y="4262873"/>
                  <a:pt x="2607589" y="4279715"/>
                  <a:pt x="2618818" y="4283456"/>
                </a:cubicBezTo>
                <a:cubicBezTo>
                  <a:pt x="2630045" y="4285330"/>
                  <a:pt x="2645016" y="4274101"/>
                  <a:pt x="2658114" y="4264744"/>
                </a:cubicBezTo>
                <a:cubicBezTo>
                  <a:pt x="2667472" y="4257258"/>
                  <a:pt x="2673085" y="4247903"/>
                  <a:pt x="2676828" y="4244160"/>
                </a:cubicBezTo>
                <a:cubicBezTo>
                  <a:pt x="2701155" y="4246031"/>
                  <a:pt x="2719869" y="4246031"/>
                  <a:pt x="2738582" y="4247903"/>
                </a:cubicBezTo>
                <a:cubicBezTo>
                  <a:pt x="2746067" y="4247903"/>
                  <a:pt x="2757296" y="4253515"/>
                  <a:pt x="2759165" y="4257258"/>
                </a:cubicBezTo>
                <a:cubicBezTo>
                  <a:pt x="2764780" y="4277844"/>
                  <a:pt x="2770393" y="4300300"/>
                  <a:pt x="2768523" y="4320883"/>
                </a:cubicBezTo>
                <a:cubicBezTo>
                  <a:pt x="2764780" y="4371410"/>
                  <a:pt x="2762908" y="4421934"/>
                  <a:pt x="2781622" y="4470589"/>
                </a:cubicBezTo>
                <a:cubicBezTo>
                  <a:pt x="2792849" y="4500530"/>
                  <a:pt x="2828405" y="4522986"/>
                  <a:pt x="2860217" y="4519243"/>
                </a:cubicBezTo>
                <a:cubicBezTo>
                  <a:pt x="2899515" y="4515501"/>
                  <a:pt x="2938812" y="4509888"/>
                  <a:pt x="2983724" y="4504273"/>
                </a:cubicBezTo>
                <a:cubicBezTo>
                  <a:pt x="2985597" y="4491174"/>
                  <a:pt x="2991210" y="4468719"/>
                  <a:pt x="2994952" y="4446263"/>
                </a:cubicBezTo>
                <a:cubicBezTo>
                  <a:pt x="2978111" y="4455618"/>
                  <a:pt x="2965011" y="4474332"/>
                  <a:pt x="2957526" y="4472461"/>
                </a:cubicBezTo>
                <a:cubicBezTo>
                  <a:pt x="2938812" y="4466846"/>
                  <a:pt x="2905129" y="4451875"/>
                  <a:pt x="2907001" y="4444391"/>
                </a:cubicBezTo>
                <a:cubicBezTo>
                  <a:pt x="2910743" y="4416322"/>
                  <a:pt x="2925715" y="4390123"/>
                  <a:pt x="2938812" y="4363924"/>
                </a:cubicBezTo>
                <a:cubicBezTo>
                  <a:pt x="2938812" y="4363924"/>
                  <a:pt x="2948170" y="4365795"/>
                  <a:pt x="2951913" y="4367667"/>
                </a:cubicBezTo>
                <a:cubicBezTo>
                  <a:pt x="2996825" y="4384508"/>
                  <a:pt x="3006180" y="4378895"/>
                  <a:pt x="3006180" y="4332111"/>
                </a:cubicBezTo>
                <a:lnTo>
                  <a:pt x="3008849" y="4137337"/>
                </a:lnTo>
                <a:lnTo>
                  <a:pt x="3030518" y="4140433"/>
                </a:lnTo>
                <a:lnTo>
                  <a:pt x="3026766" y="4208604"/>
                </a:lnTo>
                <a:cubicBezTo>
                  <a:pt x="3026766" y="4232932"/>
                  <a:pt x="3030509" y="4257258"/>
                  <a:pt x="3030509" y="4279715"/>
                </a:cubicBezTo>
                <a:cubicBezTo>
                  <a:pt x="3030509" y="4304042"/>
                  <a:pt x="3043607" y="4315271"/>
                  <a:pt x="3067934" y="4320883"/>
                </a:cubicBezTo>
                <a:cubicBezTo>
                  <a:pt x="3092260" y="4326498"/>
                  <a:pt x="3118460" y="4335854"/>
                  <a:pt x="3140915" y="4347082"/>
                </a:cubicBezTo>
                <a:cubicBezTo>
                  <a:pt x="3165244" y="4358309"/>
                  <a:pt x="3163371" y="4373280"/>
                  <a:pt x="3148401" y="4391993"/>
                </a:cubicBezTo>
                <a:cubicBezTo>
                  <a:pt x="3140915" y="4401351"/>
                  <a:pt x="3133430" y="4416322"/>
                  <a:pt x="3131559" y="4427549"/>
                </a:cubicBezTo>
                <a:cubicBezTo>
                  <a:pt x="3127817" y="4457490"/>
                  <a:pt x="3082905" y="4491174"/>
                  <a:pt x="3052964" y="4491174"/>
                </a:cubicBezTo>
                <a:cubicBezTo>
                  <a:pt x="3039864" y="4491174"/>
                  <a:pt x="3013666" y="4504273"/>
                  <a:pt x="3013666" y="4509888"/>
                </a:cubicBezTo>
                <a:cubicBezTo>
                  <a:pt x="3015538" y="4528601"/>
                  <a:pt x="3023023" y="4549185"/>
                  <a:pt x="3036121" y="4562284"/>
                </a:cubicBezTo>
                <a:cubicBezTo>
                  <a:pt x="3051092" y="4577256"/>
                  <a:pt x="3071677" y="4584741"/>
                  <a:pt x="3090391" y="4594096"/>
                </a:cubicBezTo>
                <a:cubicBezTo>
                  <a:pt x="3096003" y="4597839"/>
                  <a:pt x="3107231" y="4601582"/>
                  <a:pt x="3109104" y="4599711"/>
                </a:cubicBezTo>
                <a:cubicBezTo>
                  <a:pt x="3124075" y="4579126"/>
                  <a:pt x="3140915" y="4560412"/>
                  <a:pt x="3150273" y="4537957"/>
                </a:cubicBezTo>
                <a:cubicBezTo>
                  <a:pt x="3163371" y="4508016"/>
                  <a:pt x="3167114" y="4472461"/>
                  <a:pt x="3185827" y="4446263"/>
                </a:cubicBezTo>
                <a:cubicBezTo>
                  <a:pt x="3195185" y="4435035"/>
                  <a:pt x="3228869" y="4438778"/>
                  <a:pt x="3251324" y="4440648"/>
                </a:cubicBezTo>
                <a:cubicBezTo>
                  <a:pt x="3258810" y="4440648"/>
                  <a:pt x="3268165" y="4459361"/>
                  <a:pt x="3268165" y="4468719"/>
                </a:cubicBezTo>
                <a:cubicBezTo>
                  <a:pt x="3271908" y="4502402"/>
                  <a:pt x="3283136" y="4543572"/>
                  <a:pt x="3270037" y="4571641"/>
                </a:cubicBezTo>
                <a:cubicBezTo>
                  <a:pt x="3251324" y="4609067"/>
                  <a:pt x="3264422" y="4648366"/>
                  <a:pt x="3249452" y="4683920"/>
                </a:cubicBezTo>
                <a:cubicBezTo>
                  <a:pt x="3245709" y="4693277"/>
                  <a:pt x="3234481" y="4700762"/>
                  <a:pt x="3225126" y="4704505"/>
                </a:cubicBezTo>
                <a:cubicBezTo>
                  <a:pt x="3197055" y="4711991"/>
                  <a:pt x="3167114" y="4715733"/>
                  <a:pt x="3140915" y="4725089"/>
                </a:cubicBezTo>
                <a:cubicBezTo>
                  <a:pt x="3122202" y="4732574"/>
                  <a:pt x="3103489" y="4743802"/>
                  <a:pt x="3094133" y="4760645"/>
                </a:cubicBezTo>
                <a:cubicBezTo>
                  <a:pt x="3060450" y="4814913"/>
                  <a:pt x="3030509" y="4872924"/>
                  <a:pt x="2998695" y="4930934"/>
                </a:cubicBezTo>
                <a:cubicBezTo>
                  <a:pt x="2987467" y="4951520"/>
                  <a:pt x="2981854" y="4973976"/>
                  <a:pt x="2972496" y="5000174"/>
                </a:cubicBezTo>
                <a:cubicBezTo>
                  <a:pt x="3045479" y="4985204"/>
                  <a:pt x="3109104" y="4972104"/>
                  <a:pt x="3174599" y="4957134"/>
                </a:cubicBezTo>
                <a:cubicBezTo>
                  <a:pt x="3189570" y="4906608"/>
                  <a:pt x="3208283" y="4846726"/>
                  <a:pt x="3225126" y="4786844"/>
                </a:cubicBezTo>
                <a:cubicBezTo>
                  <a:pt x="3228869" y="4775616"/>
                  <a:pt x="3221383" y="4758772"/>
                  <a:pt x="3228869" y="4753160"/>
                </a:cubicBezTo>
                <a:cubicBezTo>
                  <a:pt x="3238224" y="4741932"/>
                  <a:pt x="3255067" y="4738189"/>
                  <a:pt x="3268165" y="4730704"/>
                </a:cubicBezTo>
                <a:cubicBezTo>
                  <a:pt x="3277522" y="4725089"/>
                  <a:pt x="3290621" y="4721346"/>
                  <a:pt x="3296236" y="4711991"/>
                </a:cubicBezTo>
                <a:cubicBezTo>
                  <a:pt x="3303721" y="4697020"/>
                  <a:pt x="3301849" y="4667079"/>
                  <a:pt x="3311206" y="4663336"/>
                </a:cubicBezTo>
                <a:cubicBezTo>
                  <a:pt x="3341147" y="4652109"/>
                  <a:pt x="3371088" y="4624037"/>
                  <a:pt x="3404772" y="4650236"/>
                </a:cubicBezTo>
                <a:cubicBezTo>
                  <a:pt x="3406643" y="4652109"/>
                  <a:pt x="3408515" y="4650236"/>
                  <a:pt x="3414128" y="4650236"/>
                </a:cubicBezTo>
                <a:cubicBezTo>
                  <a:pt x="3417871" y="4609067"/>
                  <a:pt x="3445942" y="4610939"/>
                  <a:pt x="3477753" y="4618425"/>
                </a:cubicBezTo>
                <a:cubicBezTo>
                  <a:pt x="3503951" y="4624037"/>
                  <a:pt x="3532023" y="4625909"/>
                  <a:pt x="3561964" y="4631523"/>
                </a:cubicBezTo>
                <a:cubicBezTo>
                  <a:pt x="3563835" y="4624037"/>
                  <a:pt x="3563835" y="4612810"/>
                  <a:pt x="3567576" y="4607197"/>
                </a:cubicBezTo>
                <a:cubicBezTo>
                  <a:pt x="3573191" y="4601582"/>
                  <a:pt x="3588162" y="4595968"/>
                  <a:pt x="3591905" y="4599711"/>
                </a:cubicBezTo>
                <a:cubicBezTo>
                  <a:pt x="3612488" y="4624037"/>
                  <a:pt x="3631202" y="4648366"/>
                  <a:pt x="3649915" y="4674564"/>
                </a:cubicBezTo>
                <a:cubicBezTo>
                  <a:pt x="3651787" y="4678307"/>
                  <a:pt x="3646172" y="4689534"/>
                  <a:pt x="3640559" y="4695147"/>
                </a:cubicBezTo>
                <a:cubicBezTo>
                  <a:pt x="3612488" y="4717604"/>
                  <a:pt x="3582547" y="4736317"/>
                  <a:pt x="3558221" y="4762515"/>
                </a:cubicBezTo>
                <a:cubicBezTo>
                  <a:pt x="3546993" y="4773743"/>
                  <a:pt x="3550736" y="4798071"/>
                  <a:pt x="3548864" y="4816785"/>
                </a:cubicBezTo>
                <a:cubicBezTo>
                  <a:pt x="3545121" y="4842983"/>
                  <a:pt x="3543250" y="4869182"/>
                  <a:pt x="3539508" y="4889766"/>
                </a:cubicBezTo>
                <a:cubicBezTo>
                  <a:pt x="3565707" y="4889766"/>
                  <a:pt x="3590033" y="4889766"/>
                  <a:pt x="3616231" y="4889766"/>
                </a:cubicBezTo>
                <a:cubicBezTo>
                  <a:pt x="3642429" y="4854212"/>
                  <a:pt x="3715412" y="4842983"/>
                  <a:pt x="3758452" y="4867309"/>
                </a:cubicBezTo>
                <a:cubicBezTo>
                  <a:pt x="3765936" y="4872924"/>
                  <a:pt x="3779037" y="4872924"/>
                  <a:pt x="3788393" y="4871052"/>
                </a:cubicBezTo>
                <a:cubicBezTo>
                  <a:pt x="3846404" y="4857954"/>
                  <a:pt x="3902545" y="4841111"/>
                  <a:pt x="3960555" y="4828012"/>
                </a:cubicBezTo>
                <a:cubicBezTo>
                  <a:pt x="4100905" y="4794328"/>
                  <a:pt x="4241252" y="4760645"/>
                  <a:pt x="4381603" y="4726961"/>
                </a:cubicBezTo>
                <a:cubicBezTo>
                  <a:pt x="4501368" y="4698890"/>
                  <a:pt x="4623002" y="4706376"/>
                  <a:pt x="4744640" y="4719476"/>
                </a:cubicBezTo>
                <a:cubicBezTo>
                  <a:pt x="4770838" y="4723219"/>
                  <a:pt x="4798908" y="4717604"/>
                  <a:pt x="4826978" y="4717604"/>
                </a:cubicBezTo>
                <a:cubicBezTo>
                  <a:pt x="4840076" y="4717604"/>
                  <a:pt x="4855046" y="4717604"/>
                  <a:pt x="4864405" y="4723219"/>
                </a:cubicBezTo>
                <a:cubicBezTo>
                  <a:pt x="4913059" y="4755031"/>
                  <a:pt x="4969199" y="4764387"/>
                  <a:pt x="5023465" y="4771873"/>
                </a:cubicBezTo>
                <a:cubicBezTo>
                  <a:pt x="5049665" y="4775616"/>
                  <a:pt x="5079604" y="4764387"/>
                  <a:pt x="5107677" y="4758772"/>
                </a:cubicBezTo>
                <a:cubicBezTo>
                  <a:pt x="5120774" y="4756903"/>
                  <a:pt x="5137618" y="4745675"/>
                  <a:pt x="5145102" y="4751288"/>
                </a:cubicBezTo>
                <a:cubicBezTo>
                  <a:pt x="5195628" y="4788715"/>
                  <a:pt x="5259253" y="4756903"/>
                  <a:pt x="5309779" y="4783101"/>
                </a:cubicBezTo>
                <a:cubicBezTo>
                  <a:pt x="5328493" y="4792456"/>
                  <a:pt x="5349077" y="4798071"/>
                  <a:pt x="5369661" y="4805557"/>
                </a:cubicBezTo>
                <a:cubicBezTo>
                  <a:pt x="5382760" y="4809300"/>
                  <a:pt x="5399602" y="4818656"/>
                  <a:pt x="5410831" y="4816785"/>
                </a:cubicBezTo>
                <a:cubicBezTo>
                  <a:pt x="5451999" y="4803685"/>
                  <a:pt x="5483811" y="4822397"/>
                  <a:pt x="5517495" y="4839241"/>
                </a:cubicBezTo>
                <a:cubicBezTo>
                  <a:pt x="5543693" y="4850469"/>
                  <a:pt x="5573634" y="4857954"/>
                  <a:pt x="5603576" y="4865439"/>
                </a:cubicBezTo>
                <a:cubicBezTo>
                  <a:pt x="5627903" y="4871052"/>
                  <a:pt x="5644744" y="4861696"/>
                  <a:pt x="5665331" y="4848597"/>
                </a:cubicBezTo>
                <a:cubicBezTo>
                  <a:pt x="5689657" y="4831755"/>
                  <a:pt x="5725213" y="4828012"/>
                  <a:pt x="5755154" y="4826140"/>
                </a:cubicBezTo>
                <a:cubicBezTo>
                  <a:pt x="5777610" y="4824271"/>
                  <a:pt x="5788837" y="4841111"/>
                  <a:pt x="5783223" y="4869182"/>
                </a:cubicBezTo>
                <a:cubicBezTo>
                  <a:pt x="5779480" y="4884153"/>
                  <a:pt x="5790707" y="4914094"/>
                  <a:pt x="5801936" y="4917836"/>
                </a:cubicBezTo>
                <a:cubicBezTo>
                  <a:pt x="5824392" y="4925322"/>
                  <a:pt x="5831877" y="4904736"/>
                  <a:pt x="5835620" y="4882280"/>
                </a:cubicBezTo>
                <a:cubicBezTo>
                  <a:pt x="5837491" y="4871052"/>
                  <a:pt x="5850590" y="4861696"/>
                  <a:pt x="5867434" y="4854212"/>
                </a:cubicBezTo>
                <a:cubicBezTo>
                  <a:pt x="5854333" y="4906608"/>
                  <a:pt x="5888017" y="4936549"/>
                  <a:pt x="5916087" y="4964618"/>
                </a:cubicBezTo>
                <a:cubicBezTo>
                  <a:pt x="5929186" y="4977719"/>
                  <a:pt x="5946029" y="4994559"/>
                  <a:pt x="5961000" y="4994559"/>
                </a:cubicBezTo>
                <a:cubicBezTo>
                  <a:pt x="6005910" y="4992690"/>
                  <a:pt x="6048950" y="5022631"/>
                  <a:pt x="6097604" y="5003917"/>
                </a:cubicBezTo>
                <a:cubicBezTo>
                  <a:pt x="6114447" y="4998302"/>
                  <a:pt x="6140646" y="5007660"/>
                  <a:pt x="6159359" y="5017016"/>
                </a:cubicBezTo>
                <a:cubicBezTo>
                  <a:pt x="6202398" y="5037601"/>
                  <a:pt x="6241698" y="5056314"/>
                  <a:pt x="6294095" y="5043214"/>
                </a:cubicBezTo>
                <a:cubicBezTo>
                  <a:pt x="6312809" y="5037601"/>
                  <a:pt x="6339006" y="5056314"/>
                  <a:pt x="6361462" y="5065669"/>
                </a:cubicBezTo>
                <a:cubicBezTo>
                  <a:pt x="6372690" y="5069412"/>
                  <a:pt x="6383918" y="5076898"/>
                  <a:pt x="6395146" y="5084383"/>
                </a:cubicBezTo>
                <a:cubicBezTo>
                  <a:pt x="6408244" y="5084383"/>
                  <a:pt x="6423215" y="5082513"/>
                  <a:pt x="6440058" y="5082513"/>
                </a:cubicBezTo>
                <a:cubicBezTo>
                  <a:pt x="6438185" y="5075027"/>
                  <a:pt x="6438185" y="5065669"/>
                  <a:pt x="6436315" y="5056314"/>
                </a:cubicBezTo>
                <a:cubicBezTo>
                  <a:pt x="6438185" y="5054442"/>
                  <a:pt x="6441928" y="5052572"/>
                  <a:pt x="6443801" y="5050699"/>
                </a:cubicBezTo>
                <a:cubicBezTo>
                  <a:pt x="6455028" y="5067542"/>
                  <a:pt x="6466256" y="5084383"/>
                  <a:pt x="6477485" y="5101225"/>
                </a:cubicBezTo>
                <a:cubicBezTo>
                  <a:pt x="6479355" y="5101225"/>
                  <a:pt x="6481227" y="5099353"/>
                  <a:pt x="6483098" y="5099353"/>
                </a:cubicBezTo>
                <a:cubicBezTo>
                  <a:pt x="6477485" y="5056314"/>
                  <a:pt x="6473742" y="5013273"/>
                  <a:pt x="6468126" y="4970233"/>
                </a:cubicBezTo>
                <a:cubicBezTo>
                  <a:pt x="6469999" y="4970233"/>
                  <a:pt x="6473742" y="4968361"/>
                  <a:pt x="6475612" y="4968361"/>
                </a:cubicBezTo>
                <a:cubicBezTo>
                  <a:pt x="6479355" y="4987075"/>
                  <a:pt x="6483098" y="5003917"/>
                  <a:pt x="6488712" y="5022631"/>
                </a:cubicBezTo>
                <a:cubicBezTo>
                  <a:pt x="6490582" y="5022631"/>
                  <a:pt x="6492455" y="5022631"/>
                  <a:pt x="6494325" y="5022631"/>
                </a:cubicBezTo>
                <a:cubicBezTo>
                  <a:pt x="6490582" y="4992690"/>
                  <a:pt x="6486839" y="4960875"/>
                  <a:pt x="6483098" y="4930934"/>
                </a:cubicBezTo>
                <a:cubicBezTo>
                  <a:pt x="6484969" y="4930934"/>
                  <a:pt x="6486839" y="4930934"/>
                  <a:pt x="6486839" y="4930934"/>
                </a:cubicBezTo>
                <a:cubicBezTo>
                  <a:pt x="6501810" y="4985204"/>
                  <a:pt x="6516782" y="5039471"/>
                  <a:pt x="6531752" y="5093741"/>
                </a:cubicBezTo>
                <a:cubicBezTo>
                  <a:pt x="6533624" y="5093741"/>
                  <a:pt x="6535494" y="5093741"/>
                  <a:pt x="6539237" y="5091869"/>
                </a:cubicBezTo>
                <a:cubicBezTo>
                  <a:pt x="6541108" y="5082513"/>
                  <a:pt x="6542980" y="5073155"/>
                  <a:pt x="6544851" y="5063799"/>
                </a:cubicBezTo>
                <a:cubicBezTo>
                  <a:pt x="6548594" y="5078770"/>
                  <a:pt x="6552337" y="5093741"/>
                  <a:pt x="6556079" y="5108711"/>
                </a:cubicBezTo>
                <a:cubicBezTo>
                  <a:pt x="6563565" y="5101225"/>
                  <a:pt x="6569178" y="5093741"/>
                  <a:pt x="6580405" y="5080640"/>
                </a:cubicBezTo>
                <a:cubicBezTo>
                  <a:pt x="6582278" y="5099353"/>
                  <a:pt x="6582278" y="5108711"/>
                  <a:pt x="6584148" y="5129294"/>
                </a:cubicBezTo>
                <a:cubicBezTo>
                  <a:pt x="6591634" y="5112454"/>
                  <a:pt x="6595377" y="5103096"/>
                  <a:pt x="6599120" y="5089998"/>
                </a:cubicBezTo>
                <a:cubicBezTo>
                  <a:pt x="6602862" y="5101225"/>
                  <a:pt x="6604733" y="5108711"/>
                  <a:pt x="6610348" y="5127425"/>
                </a:cubicBezTo>
                <a:cubicBezTo>
                  <a:pt x="6619704" y="5103096"/>
                  <a:pt x="6627190" y="5088126"/>
                  <a:pt x="6630932" y="5075027"/>
                </a:cubicBezTo>
                <a:cubicBezTo>
                  <a:pt x="6632803" y="5088126"/>
                  <a:pt x="6636546" y="5104968"/>
                  <a:pt x="6638418" y="5121810"/>
                </a:cubicBezTo>
                <a:cubicBezTo>
                  <a:pt x="6640287" y="5121810"/>
                  <a:pt x="6644030" y="5121810"/>
                  <a:pt x="6645902" y="5121810"/>
                </a:cubicBezTo>
                <a:cubicBezTo>
                  <a:pt x="6647773" y="5108711"/>
                  <a:pt x="6649645" y="5095610"/>
                  <a:pt x="6649645" y="5088126"/>
                </a:cubicBezTo>
                <a:cubicBezTo>
                  <a:pt x="6655258" y="5099353"/>
                  <a:pt x="6664617" y="5114324"/>
                  <a:pt x="6673971" y="5129294"/>
                </a:cubicBezTo>
                <a:cubicBezTo>
                  <a:pt x="6677714" y="5127425"/>
                  <a:pt x="6681457" y="5125553"/>
                  <a:pt x="6687072" y="5123682"/>
                </a:cubicBezTo>
                <a:cubicBezTo>
                  <a:pt x="6677714" y="5078770"/>
                  <a:pt x="6670228" y="5033858"/>
                  <a:pt x="6660874" y="4987075"/>
                </a:cubicBezTo>
                <a:cubicBezTo>
                  <a:pt x="6662744" y="4987075"/>
                  <a:pt x="6666487" y="4985204"/>
                  <a:pt x="6668359" y="4985204"/>
                </a:cubicBezTo>
                <a:cubicBezTo>
                  <a:pt x="6679587" y="5031986"/>
                  <a:pt x="6690814" y="5078770"/>
                  <a:pt x="6700171" y="5127425"/>
                </a:cubicBezTo>
                <a:cubicBezTo>
                  <a:pt x="6702043" y="5127425"/>
                  <a:pt x="6703914" y="5127425"/>
                  <a:pt x="6705786" y="5127425"/>
                </a:cubicBezTo>
                <a:cubicBezTo>
                  <a:pt x="6707657" y="5116197"/>
                  <a:pt x="6709527" y="5106839"/>
                  <a:pt x="6711398" y="5093741"/>
                </a:cubicBezTo>
                <a:cubicBezTo>
                  <a:pt x="6726369" y="5104968"/>
                  <a:pt x="6702043" y="5134909"/>
                  <a:pt x="6735727" y="5138652"/>
                </a:cubicBezTo>
                <a:cubicBezTo>
                  <a:pt x="6752567" y="5140523"/>
                  <a:pt x="6769411" y="5153623"/>
                  <a:pt x="6789994" y="5164850"/>
                </a:cubicBezTo>
                <a:cubicBezTo>
                  <a:pt x="6789994" y="5119939"/>
                  <a:pt x="6789994" y="5084383"/>
                  <a:pt x="6789994" y="5048829"/>
                </a:cubicBezTo>
                <a:cubicBezTo>
                  <a:pt x="6791866" y="5048829"/>
                  <a:pt x="6793737" y="5048829"/>
                  <a:pt x="6795609" y="5048829"/>
                </a:cubicBezTo>
                <a:cubicBezTo>
                  <a:pt x="6797480" y="5082513"/>
                  <a:pt x="6803094" y="5118067"/>
                  <a:pt x="6803094" y="5151751"/>
                </a:cubicBezTo>
                <a:cubicBezTo>
                  <a:pt x="6803094" y="5172336"/>
                  <a:pt x="6810579" y="5183564"/>
                  <a:pt x="6829292" y="5181692"/>
                </a:cubicBezTo>
                <a:cubicBezTo>
                  <a:pt x="6881690" y="5174206"/>
                  <a:pt x="6917243" y="5202277"/>
                  <a:pt x="6952801" y="5232218"/>
                </a:cubicBezTo>
                <a:cubicBezTo>
                  <a:pt x="6960285" y="5237831"/>
                  <a:pt x="6969641" y="5241574"/>
                  <a:pt x="6978999" y="5247189"/>
                </a:cubicBezTo>
                <a:cubicBezTo>
                  <a:pt x="6982741" y="5235961"/>
                  <a:pt x="6986483" y="5226604"/>
                  <a:pt x="6988354" y="5217248"/>
                </a:cubicBezTo>
                <a:cubicBezTo>
                  <a:pt x="6990226" y="5217248"/>
                  <a:pt x="6992096" y="5217248"/>
                  <a:pt x="6993969" y="5217248"/>
                </a:cubicBezTo>
                <a:cubicBezTo>
                  <a:pt x="6995839" y="5228476"/>
                  <a:pt x="6997711" y="5239703"/>
                  <a:pt x="7001454" y="5252802"/>
                </a:cubicBezTo>
                <a:cubicBezTo>
                  <a:pt x="7014552" y="5256545"/>
                  <a:pt x="7029523" y="5260288"/>
                  <a:pt x="7050110" y="5264030"/>
                </a:cubicBezTo>
                <a:cubicBezTo>
                  <a:pt x="7050110" y="5209762"/>
                  <a:pt x="7050110" y="5159235"/>
                  <a:pt x="7050110" y="5108711"/>
                </a:cubicBezTo>
                <a:cubicBezTo>
                  <a:pt x="7051979" y="5108711"/>
                  <a:pt x="7053851" y="5108711"/>
                  <a:pt x="7057594" y="5108711"/>
                </a:cubicBezTo>
                <a:cubicBezTo>
                  <a:pt x="7057594" y="5161109"/>
                  <a:pt x="7057594" y="5213505"/>
                  <a:pt x="7057594" y="5262160"/>
                </a:cubicBezTo>
                <a:cubicBezTo>
                  <a:pt x="7078177" y="5250932"/>
                  <a:pt x="7102506" y="5230346"/>
                  <a:pt x="7121218" y="5234088"/>
                </a:cubicBezTo>
                <a:cubicBezTo>
                  <a:pt x="7141803" y="5237831"/>
                  <a:pt x="7160515" y="5262160"/>
                  <a:pt x="7175485" y="5280873"/>
                </a:cubicBezTo>
                <a:cubicBezTo>
                  <a:pt x="7192329" y="5301456"/>
                  <a:pt x="7211041" y="5310814"/>
                  <a:pt x="7237241" y="5308942"/>
                </a:cubicBezTo>
                <a:cubicBezTo>
                  <a:pt x="7334549" y="5299587"/>
                  <a:pt x="7424373" y="5318299"/>
                  <a:pt x="7501096" y="5380052"/>
                </a:cubicBezTo>
                <a:cubicBezTo>
                  <a:pt x="7510454" y="5387537"/>
                  <a:pt x="7523552" y="5396895"/>
                  <a:pt x="7532909" y="5393152"/>
                </a:cubicBezTo>
                <a:cubicBezTo>
                  <a:pt x="7596534" y="5368824"/>
                  <a:pt x="7654544" y="5421221"/>
                  <a:pt x="7716299" y="5406250"/>
                </a:cubicBezTo>
                <a:cubicBezTo>
                  <a:pt x="7723784" y="5404380"/>
                  <a:pt x="7735012" y="5415608"/>
                  <a:pt x="7744368" y="5421221"/>
                </a:cubicBezTo>
                <a:cubicBezTo>
                  <a:pt x="7796765" y="5466132"/>
                  <a:pt x="7860390" y="5471747"/>
                  <a:pt x="7924015" y="5464263"/>
                </a:cubicBezTo>
                <a:cubicBezTo>
                  <a:pt x="7944601" y="5462391"/>
                  <a:pt x="7963313" y="5441806"/>
                  <a:pt x="7983898" y="5430579"/>
                </a:cubicBezTo>
                <a:cubicBezTo>
                  <a:pt x="8013839" y="5518530"/>
                  <a:pt x="8062492" y="5507302"/>
                  <a:pt x="8137346" y="5482976"/>
                </a:cubicBezTo>
                <a:cubicBezTo>
                  <a:pt x="8165416" y="5473618"/>
                  <a:pt x="8157932" y="5447420"/>
                  <a:pt x="8148574" y="5428707"/>
                </a:cubicBezTo>
                <a:cubicBezTo>
                  <a:pt x="8126117" y="5376309"/>
                  <a:pt x="8137346" y="5340755"/>
                  <a:pt x="8189742" y="5312684"/>
                </a:cubicBezTo>
                <a:cubicBezTo>
                  <a:pt x="8232784" y="5290229"/>
                  <a:pt x="8296409" y="5303328"/>
                  <a:pt x="8320737" y="5338883"/>
                </a:cubicBezTo>
                <a:cubicBezTo>
                  <a:pt x="8343191" y="5374439"/>
                  <a:pt x="8337578" y="5409993"/>
                  <a:pt x="8305765" y="5438064"/>
                </a:cubicBezTo>
                <a:cubicBezTo>
                  <a:pt x="8296409" y="5447420"/>
                  <a:pt x="8288924" y="5458648"/>
                  <a:pt x="8281439" y="5469875"/>
                </a:cubicBezTo>
                <a:cubicBezTo>
                  <a:pt x="8294539" y="5473618"/>
                  <a:pt x="8305765" y="5481103"/>
                  <a:pt x="8318865" y="5482976"/>
                </a:cubicBezTo>
                <a:cubicBezTo>
                  <a:pt x="8358164" y="5488589"/>
                  <a:pt x="8397460" y="5492332"/>
                  <a:pt x="8436757" y="5492332"/>
                </a:cubicBezTo>
                <a:cubicBezTo>
                  <a:pt x="8442372" y="5492332"/>
                  <a:pt x="8453599" y="5477361"/>
                  <a:pt x="8455470" y="5468006"/>
                </a:cubicBezTo>
                <a:cubicBezTo>
                  <a:pt x="8459214" y="5447420"/>
                  <a:pt x="8455470" y="5424964"/>
                  <a:pt x="8459214" y="5404380"/>
                </a:cubicBezTo>
                <a:cubicBezTo>
                  <a:pt x="8468570" y="5359469"/>
                  <a:pt x="8511610" y="5322042"/>
                  <a:pt x="8558393" y="5316427"/>
                </a:cubicBezTo>
                <a:cubicBezTo>
                  <a:pt x="8588334" y="5312684"/>
                  <a:pt x="8601435" y="5327654"/>
                  <a:pt x="8608921" y="5355726"/>
                </a:cubicBezTo>
                <a:cubicBezTo>
                  <a:pt x="8618277" y="5391280"/>
                  <a:pt x="8627633" y="5426836"/>
                  <a:pt x="8644475" y="5458648"/>
                </a:cubicBezTo>
                <a:cubicBezTo>
                  <a:pt x="8668803" y="5501688"/>
                  <a:pt x="8726812" y="5511044"/>
                  <a:pt x="8771725" y="5490461"/>
                </a:cubicBezTo>
                <a:cubicBezTo>
                  <a:pt x="8827864" y="5462391"/>
                  <a:pt x="8887747" y="5439934"/>
                  <a:pt x="8945759" y="5415608"/>
                </a:cubicBezTo>
                <a:cubicBezTo>
                  <a:pt x="8951372" y="5413736"/>
                  <a:pt x="8958856" y="5411865"/>
                  <a:pt x="8962599" y="5413736"/>
                </a:cubicBezTo>
                <a:cubicBezTo>
                  <a:pt x="9018739" y="5441806"/>
                  <a:pt x="9076751" y="5421221"/>
                  <a:pt x="9132890" y="5423094"/>
                </a:cubicBezTo>
                <a:cubicBezTo>
                  <a:pt x="9144119" y="5423094"/>
                  <a:pt x="9155347" y="5424964"/>
                  <a:pt x="9168445" y="5424964"/>
                </a:cubicBezTo>
                <a:cubicBezTo>
                  <a:pt x="9155347" y="5299587"/>
                  <a:pt x="9155347" y="5177949"/>
                  <a:pt x="9245170" y="5080640"/>
                </a:cubicBezTo>
                <a:cubicBezTo>
                  <a:pt x="9222713" y="5039471"/>
                  <a:pt x="9202128" y="5003917"/>
                  <a:pt x="9179673" y="4966490"/>
                </a:cubicBezTo>
                <a:cubicBezTo>
                  <a:pt x="9166572" y="4968361"/>
                  <a:pt x="9149732" y="4972104"/>
                  <a:pt x="9131018" y="4975846"/>
                </a:cubicBezTo>
                <a:cubicBezTo>
                  <a:pt x="9160960" y="4880410"/>
                  <a:pt x="9189031" y="4786844"/>
                  <a:pt x="9220842" y="4693277"/>
                </a:cubicBezTo>
                <a:cubicBezTo>
                  <a:pt x="9230200" y="4667079"/>
                  <a:pt x="9247040" y="4644623"/>
                  <a:pt x="9263884" y="4622168"/>
                </a:cubicBezTo>
                <a:cubicBezTo>
                  <a:pt x="9295695" y="4580998"/>
                  <a:pt x="9308793" y="4536086"/>
                  <a:pt x="9297565" y="4483690"/>
                </a:cubicBezTo>
                <a:cubicBezTo>
                  <a:pt x="9295695" y="4474332"/>
                  <a:pt x="9301309" y="4461233"/>
                  <a:pt x="9301309" y="4450006"/>
                </a:cubicBezTo>
                <a:cubicBezTo>
                  <a:pt x="9303180" y="4427549"/>
                  <a:pt x="9306923" y="4405094"/>
                  <a:pt x="9306923" y="4380766"/>
                </a:cubicBezTo>
                <a:cubicBezTo>
                  <a:pt x="9306923" y="4362052"/>
                  <a:pt x="9299437" y="4341469"/>
                  <a:pt x="9305052" y="4324626"/>
                </a:cubicBezTo>
                <a:cubicBezTo>
                  <a:pt x="9329379" y="4259130"/>
                  <a:pt x="9357450" y="4195505"/>
                  <a:pt x="9385518" y="4131881"/>
                </a:cubicBezTo>
                <a:cubicBezTo>
                  <a:pt x="9394876" y="4111295"/>
                  <a:pt x="9411717" y="4090711"/>
                  <a:pt x="9394876" y="4073868"/>
                </a:cubicBezTo>
                <a:cubicBezTo>
                  <a:pt x="9383646" y="4060770"/>
                  <a:pt x="9359320" y="4058898"/>
                  <a:pt x="9340606" y="4055155"/>
                </a:cubicBezTo>
                <a:cubicBezTo>
                  <a:pt x="9323766" y="4051412"/>
                  <a:pt x="9306923" y="4053285"/>
                  <a:pt x="9291953" y="4053285"/>
                </a:cubicBezTo>
                <a:cubicBezTo>
                  <a:pt x="9254526" y="4049542"/>
                  <a:pt x="9258269" y="4086968"/>
                  <a:pt x="9245170" y="4103810"/>
                </a:cubicBezTo>
                <a:cubicBezTo>
                  <a:pt x="9217099" y="4139366"/>
                  <a:pt x="9198386" y="4182405"/>
                  <a:pt x="9168445" y="4217961"/>
                </a:cubicBezTo>
                <a:cubicBezTo>
                  <a:pt x="9151604" y="4238545"/>
                  <a:pt x="9153475" y="4255388"/>
                  <a:pt x="9170317" y="4266616"/>
                </a:cubicBezTo>
                <a:cubicBezTo>
                  <a:pt x="9190901" y="4281587"/>
                  <a:pt x="9202128" y="4298427"/>
                  <a:pt x="9189031" y="4317140"/>
                </a:cubicBezTo>
                <a:cubicBezTo>
                  <a:pt x="9181545" y="4328368"/>
                  <a:pt x="9157217" y="4328368"/>
                  <a:pt x="9132890" y="4333983"/>
                </a:cubicBezTo>
                <a:cubicBezTo>
                  <a:pt x="9132890" y="4332111"/>
                  <a:pt x="9129146" y="4341469"/>
                  <a:pt x="9125406" y="4352696"/>
                </a:cubicBezTo>
                <a:cubicBezTo>
                  <a:pt x="9121661" y="4345212"/>
                  <a:pt x="9117920" y="4341469"/>
                  <a:pt x="9110433" y="4328368"/>
                </a:cubicBezTo>
                <a:cubicBezTo>
                  <a:pt x="9104820" y="4341469"/>
                  <a:pt x="9101077" y="4352696"/>
                  <a:pt x="9095465" y="4365795"/>
                </a:cubicBezTo>
                <a:cubicBezTo>
                  <a:pt x="9091719" y="4363924"/>
                  <a:pt x="9087979" y="4362052"/>
                  <a:pt x="9084235" y="4358309"/>
                </a:cubicBezTo>
                <a:cubicBezTo>
                  <a:pt x="9067393" y="4326498"/>
                  <a:pt x="9052423" y="4292814"/>
                  <a:pt x="9033709" y="4259130"/>
                </a:cubicBezTo>
                <a:cubicBezTo>
                  <a:pt x="9005641" y="4266616"/>
                  <a:pt x="8981313" y="4264744"/>
                  <a:pt x="8970085" y="4227317"/>
                </a:cubicBezTo>
                <a:cubicBezTo>
                  <a:pt x="8966342" y="4216089"/>
                  <a:pt x="8945759" y="4210476"/>
                  <a:pt x="8928915" y="4201119"/>
                </a:cubicBezTo>
                <a:cubicBezTo>
                  <a:pt x="8930787" y="4221704"/>
                  <a:pt x="8934529" y="4236675"/>
                  <a:pt x="8936401" y="4253515"/>
                </a:cubicBezTo>
                <a:cubicBezTo>
                  <a:pt x="8936401" y="4261001"/>
                  <a:pt x="8940144" y="4270359"/>
                  <a:pt x="8936401" y="4274101"/>
                </a:cubicBezTo>
                <a:cubicBezTo>
                  <a:pt x="8891490" y="4333983"/>
                  <a:pt x="8910202" y="4406964"/>
                  <a:pt x="8902717" y="4472461"/>
                </a:cubicBezTo>
                <a:cubicBezTo>
                  <a:pt x="8898974" y="4498660"/>
                  <a:pt x="8900846" y="4526728"/>
                  <a:pt x="8893362" y="4551057"/>
                </a:cubicBezTo>
                <a:cubicBezTo>
                  <a:pt x="8889619" y="4560412"/>
                  <a:pt x="8869033" y="4569770"/>
                  <a:pt x="8857806" y="4569770"/>
                </a:cubicBezTo>
                <a:cubicBezTo>
                  <a:pt x="8837222" y="4569770"/>
                  <a:pt x="8829734" y="4554800"/>
                  <a:pt x="8833479" y="4534214"/>
                </a:cubicBezTo>
                <a:cubicBezTo>
                  <a:pt x="8840963" y="4476204"/>
                  <a:pt x="8844707" y="4416322"/>
                  <a:pt x="8859675" y="4360182"/>
                </a:cubicBezTo>
                <a:cubicBezTo>
                  <a:pt x="8882134" y="4270359"/>
                  <a:pt x="8863420" y="4191763"/>
                  <a:pt x="8812894" y="4118780"/>
                </a:cubicBezTo>
                <a:cubicBezTo>
                  <a:pt x="8762368" y="4120652"/>
                  <a:pt x="8724943" y="4077611"/>
                  <a:pt x="8734298" y="4025214"/>
                </a:cubicBezTo>
                <a:cubicBezTo>
                  <a:pt x="8734298" y="4023344"/>
                  <a:pt x="8736168" y="4019601"/>
                  <a:pt x="8736168" y="4017729"/>
                </a:cubicBezTo>
                <a:cubicBezTo>
                  <a:pt x="8732427" y="3946618"/>
                  <a:pt x="8760496" y="3879251"/>
                  <a:pt x="8760496" y="3808140"/>
                </a:cubicBezTo>
                <a:cubicBezTo>
                  <a:pt x="8760496" y="3778199"/>
                  <a:pt x="8771725" y="3759486"/>
                  <a:pt x="8805408" y="3753873"/>
                </a:cubicBezTo>
                <a:cubicBezTo>
                  <a:pt x="8833479" y="3750130"/>
                  <a:pt x="8859675" y="3737030"/>
                  <a:pt x="8885875" y="3729545"/>
                </a:cubicBezTo>
                <a:cubicBezTo>
                  <a:pt x="8885875" y="3723932"/>
                  <a:pt x="8885875" y="3720189"/>
                  <a:pt x="8885875" y="3714574"/>
                </a:cubicBezTo>
                <a:cubicBezTo>
                  <a:pt x="8872776" y="3714574"/>
                  <a:pt x="8854063" y="3718317"/>
                  <a:pt x="8846578" y="3712704"/>
                </a:cubicBezTo>
                <a:cubicBezTo>
                  <a:pt x="8835349" y="3703346"/>
                  <a:pt x="8831607" y="3686506"/>
                  <a:pt x="8824121" y="3671536"/>
                </a:cubicBezTo>
                <a:cubicBezTo>
                  <a:pt x="8872776" y="3654692"/>
                  <a:pt x="8872776" y="3654692"/>
                  <a:pt x="8872776" y="3619138"/>
                </a:cubicBezTo>
                <a:cubicBezTo>
                  <a:pt x="8809151" y="3598553"/>
                  <a:pt x="8803536" y="3585454"/>
                  <a:pt x="8831607" y="3501243"/>
                </a:cubicBezTo>
                <a:cubicBezTo>
                  <a:pt x="8812894" y="3480660"/>
                  <a:pt x="8792308" y="3460075"/>
                  <a:pt x="8820379" y="3432006"/>
                </a:cubicBezTo>
                <a:cubicBezTo>
                  <a:pt x="8824121" y="3428263"/>
                  <a:pt x="8825994" y="3420778"/>
                  <a:pt x="8824121" y="3415163"/>
                </a:cubicBezTo>
                <a:cubicBezTo>
                  <a:pt x="8814766" y="3372123"/>
                  <a:pt x="8857806" y="3353410"/>
                  <a:pt x="8869033" y="3317854"/>
                </a:cubicBezTo>
                <a:cubicBezTo>
                  <a:pt x="8876519" y="3291656"/>
                  <a:pt x="8915816" y="3297271"/>
                  <a:pt x="8947629" y="3325340"/>
                </a:cubicBezTo>
                <a:cubicBezTo>
                  <a:pt x="8947629" y="3246744"/>
                  <a:pt x="8947629" y="3170020"/>
                  <a:pt x="8947629" y="3091426"/>
                </a:cubicBezTo>
                <a:cubicBezTo>
                  <a:pt x="8940144" y="3108266"/>
                  <a:pt x="8934529" y="3121366"/>
                  <a:pt x="8928915" y="3136338"/>
                </a:cubicBezTo>
                <a:cubicBezTo>
                  <a:pt x="8925172" y="3136338"/>
                  <a:pt x="8923300" y="3134464"/>
                  <a:pt x="8919560" y="3134464"/>
                </a:cubicBezTo>
                <a:cubicBezTo>
                  <a:pt x="8921431" y="3119494"/>
                  <a:pt x="8921431" y="3102654"/>
                  <a:pt x="8927046" y="3091426"/>
                </a:cubicBezTo>
                <a:cubicBezTo>
                  <a:pt x="8951372" y="3052127"/>
                  <a:pt x="8977570" y="3012829"/>
                  <a:pt x="9003768" y="2973531"/>
                </a:cubicBezTo>
                <a:cubicBezTo>
                  <a:pt x="9005641" y="2969788"/>
                  <a:pt x="9009382" y="2966045"/>
                  <a:pt x="9011254" y="2966045"/>
                </a:cubicBezTo>
                <a:cubicBezTo>
                  <a:pt x="9050553" y="2967917"/>
                  <a:pt x="9071136" y="2939847"/>
                  <a:pt x="9095465" y="2911778"/>
                </a:cubicBezTo>
                <a:cubicBezTo>
                  <a:pt x="9110433" y="2930492"/>
                  <a:pt x="9123534" y="2945462"/>
                  <a:pt x="9136633" y="2962303"/>
                </a:cubicBezTo>
                <a:cubicBezTo>
                  <a:pt x="9153475" y="2936104"/>
                  <a:pt x="9155347" y="2883708"/>
                  <a:pt x="9207743" y="2923007"/>
                </a:cubicBezTo>
                <a:cubicBezTo>
                  <a:pt x="9239555" y="2885580"/>
                  <a:pt x="9271367" y="2850024"/>
                  <a:pt x="9301309" y="2812597"/>
                </a:cubicBezTo>
                <a:cubicBezTo>
                  <a:pt x="9297565" y="2812597"/>
                  <a:pt x="9291953" y="2812597"/>
                  <a:pt x="9288210" y="2810727"/>
                </a:cubicBezTo>
                <a:cubicBezTo>
                  <a:pt x="9280724" y="2788271"/>
                  <a:pt x="9265753" y="2765815"/>
                  <a:pt x="9265753" y="2743359"/>
                </a:cubicBezTo>
                <a:cubicBezTo>
                  <a:pt x="9265753" y="2692833"/>
                  <a:pt x="9269496" y="2642308"/>
                  <a:pt x="9276981" y="2593653"/>
                </a:cubicBezTo>
                <a:cubicBezTo>
                  <a:pt x="9280724" y="2558098"/>
                  <a:pt x="9248913" y="2511315"/>
                  <a:pt x="9213357" y="2505700"/>
                </a:cubicBezTo>
                <a:cubicBezTo>
                  <a:pt x="9153475" y="2496344"/>
                  <a:pt x="9149732" y="2492601"/>
                  <a:pt x="9138504" y="2432719"/>
                </a:cubicBezTo>
                <a:cubicBezTo>
                  <a:pt x="9134761" y="2414007"/>
                  <a:pt x="9132890" y="2395294"/>
                  <a:pt x="9129146" y="2374708"/>
                </a:cubicBezTo>
                <a:cubicBezTo>
                  <a:pt x="9127275" y="2361610"/>
                  <a:pt x="9121661" y="2346639"/>
                  <a:pt x="9117920" y="2333539"/>
                </a:cubicBezTo>
                <a:cubicBezTo>
                  <a:pt x="9101077" y="2342896"/>
                  <a:pt x="9084235" y="2350382"/>
                  <a:pt x="9067393" y="2359737"/>
                </a:cubicBezTo>
                <a:cubicBezTo>
                  <a:pt x="9065521" y="2355995"/>
                  <a:pt x="9063650" y="2352251"/>
                  <a:pt x="9059909" y="2348510"/>
                </a:cubicBezTo>
                <a:cubicBezTo>
                  <a:pt x="9065521" y="2342896"/>
                  <a:pt x="9071136" y="2335411"/>
                  <a:pt x="9078621" y="2331668"/>
                </a:cubicBezTo>
                <a:cubicBezTo>
                  <a:pt x="9108563" y="2318568"/>
                  <a:pt x="9110433" y="2303597"/>
                  <a:pt x="9095465" y="2277399"/>
                </a:cubicBezTo>
                <a:cubicBezTo>
                  <a:pt x="9078621" y="2249330"/>
                  <a:pt x="9067393" y="2217516"/>
                  <a:pt x="9058038" y="2183833"/>
                </a:cubicBezTo>
                <a:cubicBezTo>
                  <a:pt x="9052423" y="2159506"/>
                  <a:pt x="9052423" y="2137051"/>
                  <a:pt x="9028094" y="2118338"/>
                </a:cubicBezTo>
                <a:cubicBezTo>
                  <a:pt x="9016867" y="2108980"/>
                  <a:pt x="9020612" y="2077169"/>
                  <a:pt x="9022482" y="2056583"/>
                </a:cubicBezTo>
                <a:cubicBezTo>
                  <a:pt x="9028094" y="2013544"/>
                  <a:pt x="9031839" y="1968632"/>
                  <a:pt x="9050553" y="1931205"/>
                </a:cubicBezTo>
                <a:cubicBezTo>
                  <a:pt x="9071136" y="1890036"/>
                  <a:pt x="9087979" y="1837639"/>
                  <a:pt x="9147860" y="1824539"/>
                </a:cubicBezTo>
                <a:cubicBezTo>
                  <a:pt x="9189031" y="1815184"/>
                  <a:pt x="9226457" y="1792727"/>
                  <a:pt x="9265753" y="1781500"/>
                </a:cubicBezTo>
                <a:cubicBezTo>
                  <a:pt x="9342479" y="1762786"/>
                  <a:pt x="9421073" y="1766529"/>
                  <a:pt x="9497798" y="1788984"/>
                </a:cubicBezTo>
                <a:cubicBezTo>
                  <a:pt x="9544581" y="1802083"/>
                  <a:pt x="9585750" y="1824539"/>
                  <a:pt x="9619434" y="1860095"/>
                </a:cubicBezTo>
                <a:cubicBezTo>
                  <a:pt x="9673701" y="1916234"/>
                  <a:pt x="9703642" y="1985472"/>
                  <a:pt x="9707385" y="2064068"/>
                </a:cubicBezTo>
                <a:cubicBezTo>
                  <a:pt x="9707385" y="2090266"/>
                  <a:pt x="9707385" y="2114595"/>
                  <a:pt x="9729842" y="2131436"/>
                </a:cubicBezTo>
                <a:cubicBezTo>
                  <a:pt x="9733583" y="2135178"/>
                  <a:pt x="9735457" y="2142664"/>
                  <a:pt x="9735457" y="2150149"/>
                </a:cubicBezTo>
                <a:cubicBezTo>
                  <a:pt x="9737326" y="2166992"/>
                  <a:pt x="9737326" y="2181963"/>
                  <a:pt x="9739198" y="2206289"/>
                </a:cubicBezTo>
                <a:cubicBezTo>
                  <a:pt x="9727969" y="2215647"/>
                  <a:pt x="9726099" y="2226875"/>
                  <a:pt x="9733583" y="2251200"/>
                </a:cubicBezTo>
                <a:cubicBezTo>
                  <a:pt x="9744812" y="2281142"/>
                  <a:pt x="9707385" y="2290499"/>
                  <a:pt x="9686800" y="2303597"/>
                </a:cubicBezTo>
                <a:cubicBezTo>
                  <a:pt x="9677444" y="2309213"/>
                  <a:pt x="9664346" y="2309213"/>
                  <a:pt x="9647503" y="2312955"/>
                </a:cubicBezTo>
                <a:cubicBezTo>
                  <a:pt x="9658731" y="2320441"/>
                  <a:pt x="9664346" y="2324183"/>
                  <a:pt x="9679316" y="2335411"/>
                </a:cubicBezTo>
                <a:cubicBezTo>
                  <a:pt x="9656861" y="2359737"/>
                  <a:pt x="9638147" y="2382193"/>
                  <a:pt x="9615690" y="2400906"/>
                </a:cubicBezTo>
                <a:cubicBezTo>
                  <a:pt x="9593234" y="2421492"/>
                  <a:pt x="9591364" y="2438333"/>
                  <a:pt x="9615690" y="2472017"/>
                </a:cubicBezTo>
                <a:cubicBezTo>
                  <a:pt x="9668086" y="2451433"/>
                  <a:pt x="9716743" y="2458918"/>
                  <a:pt x="9765395" y="2486988"/>
                </a:cubicBezTo>
                <a:cubicBezTo>
                  <a:pt x="9782238" y="2479502"/>
                  <a:pt x="9800952" y="2473889"/>
                  <a:pt x="9817793" y="2466403"/>
                </a:cubicBezTo>
                <a:cubicBezTo>
                  <a:pt x="9836505" y="2457045"/>
                  <a:pt x="9851478" y="2457045"/>
                  <a:pt x="9870192" y="2472017"/>
                </a:cubicBezTo>
                <a:cubicBezTo>
                  <a:pt x="9877675" y="2479502"/>
                  <a:pt x="9902002" y="2481374"/>
                  <a:pt x="9905745" y="2475759"/>
                </a:cubicBezTo>
                <a:cubicBezTo>
                  <a:pt x="9933814" y="2442075"/>
                  <a:pt x="9961885" y="2445818"/>
                  <a:pt x="9995569" y="2464531"/>
                </a:cubicBezTo>
                <a:cubicBezTo>
                  <a:pt x="9999312" y="2466403"/>
                  <a:pt x="10006798" y="2464531"/>
                  <a:pt x="10016154" y="2466403"/>
                </a:cubicBezTo>
                <a:cubicBezTo>
                  <a:pt x="10012412" y="2455176"/>
                  <a:pt x="10010539" y="2447690"/>
                  <a:pt x="10006798" y="2432719"/>
                </a:cubicBezTo>
                <a:cubicBezTo>
                  <a:pt x="10023638" y="2436462"/>
                  <a:pt x="10036739" y="2440205"/>
                  <a:pt x="10047966" y="2442075"/>
                </a:cubicBezTo>
                <a:cubicBezTo>
                  <a:pt x="10055451" y="2391550"/>
                  <a:pt x="10059194" y="2389679"/>
                  <a:pt x="10117204" y="2395294"/>
                </a:cubicBezTo>
                <a:cubicBezTo>
                  <a:pt x="10085392" y="2320441"/>
                  <a:pt x="10055451" y="2249330"/>
                  <a:pt x="10027381" y="2183833"/>
                </a:cubicBezTo>
                <a:cubicBezTo>
                  <a:pt x="10008667" y="2191318"/>
                  <a:pt x="9993699" y="2202546"/>
                  <a:pt x="9980598" y="2200676"/>
                </a:cubicBezTo>
                <a:cubicBezTo>
                  <a:pt x="9971241" y="2198803"/>
                  <a:pt x="9960015" y="2181963"/>
                  <a:pt x="9958143" y="2170734"/>
                </a:cubicBezTo>
                <a:cubicBezTo>
                  <a:pt x="9941301" y="2107110"/>
                  <a:pt x="9933814" y="2039742"/>
                  <a:pt x="9911358" y="1977988"/>
                </a:cubicBezTo>
                <a:cubicBezTo>
                  <a:pt x="9870192" y="1871323"/>
                  <a:pt x="9825280" y="1766529"/>
                  <a:pt x="9771010" y="1665477"/>
                </a:cubicBezTo>
                <a:cubicBezTo>
                  <a:pt x="9582008" y="1315539"/>
                  <a:pt x="9393004" y="965603"/>
                  <a:pt x="9196513" y="619407"/>
                </a:cubicBezTo>
                <a:cubicBezTo>
                  <a:pt x="9091719" y="434147"/>
                  <a:pt x="8973827" y="258243"/>
                  <a:pt x="8861548" y="78596"/>
                </a:cubicBezTo>
                <a:cubicBezTo>
                  <a:pt x="8831607" y="31812"/>
                  <a:pt x="8829734" y="31812"/>
                  <a:pt x="8848448" y="0"/>
                </a:cubicBezTo>
                <a:close/>
              </a:path>
            </a:pathLst>
          </a:custGeom>
          <a:solidFill>
            <a:schemeClr val="accent1"/>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en-VN"/>
          </a:p>
        </p:txBody>
      </p:sp>
    </p:spTree>
    <p:extLst>
      <p:ext uri="{BB962C8B-B14F-4D97-AF65-F5344CB8AC3E}">
        <p14:creationId xmlns:p14="http://schemas.microsoft.com/office/powerpoint/2010/main" val="1006487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그림 개체 틀 5"/>
          <p:cNvSpPr>
            <a:spLocks noGrp="1"/>
          </p:cNvSpPr>
          <p:nvPr>
            <p:ph type="pic" sz="quarter" idx="12"/>
          </p:nvPr>
        </p:nvSpPr>
        <p:spPr>
          <a:xfrm>
            <a:off x="0" y="0"/>
            <a:ext cx="12192000" cy="5573486"/>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624408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solidFill>
          <a:schemeClr val="accent1"/>
        </a:solidFill>
        <a:effectLst/>
      </p:bgPr>
    </p:bg>
    <p:spTree>
      <p:nvGrpSpPr>
        <p:cNvPr id="1" name=""/>
        <p:cNvGrpSpPr/>
        <p:nvPr/>
      </p:nvGrpSpPr>
      <p:grpSpPr>
        <a:xfrm>
          <a:off x="0" y="0"/>
          <a:ext cx="0" cy="0"/>
          <a:chOff x="0" y="0"/>
          <a:chExt cx="0" cy="0"/>
        </a:xfrm>
      </p:grpSpPr>
      <p:sp>
        <p:nvSpPr>
          <p:cNvPr id="2" name="그림 개체 틀 5"/>
          <p:cNvSpPr>
            <a:spLocks noGrp="1"/>
          </p:cNvSpPr>
          <p:nvPr>
            <p:ph type="pic" sz="quarter" idx="12"/>
          </p:nvPr>
        </p:nvSpPr>
        <p:spPr>
          <a:xfrm>
            <a:off x="1180011" y="3572698"/>
            <a:ext cx="2743200" cy="27432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
        <p:nvSpPr>
          <p:cNvPr id="3" name="그림 개체 틀 5"/>
          <p:cNvSpPr>
            <a:spLocks noGrp="1"/>
          </p:cNvSpPr>
          <p:nvPr>
            <p:ph type="pic" sz="quarter" idx="13"/>
          </p:nvPr>
        </p:nvSpPr>
        <p:spPr>
          <a:xfrm>
            <a:off x="4733109" y="3572698"/>
            <a:ext cx="2743200" cy="27432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
        <p:nvSpPr>
          <p:cNvPr id="4" name="그림 개체 틀 5"/>
          <p:cNvSpPr>
            <a:spLocks noGrp="1"/>
          </p:cNvSpPr>
          <p:nvPr>
            <p:ph type="pic" sz="quarter" idx="14"/>
          </p:nvPr>
        </p:nvSpPr>
        <p:spPr>
          <a:xfrm>
            <a:off x="8286207" y="3572698"/>
            <a:ext cx="2743200" cy="27432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2826176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a:t>Click to edit Master text styles</a:t>
            </a:r>
          </a:p>
        </p:txBody>
      </p:sp>
    </p:spTree>
    <p:extLst>
      <p:ext uri="{BB962C8B-B14F-4D97-AF65-F5344CB8AC3E}">
        <p14:creationId xmlns:p14="http://schemas.microsoft.com/office/powerpoint/2010/main" val="2782647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38408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4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358F322E-F001-754A-B43F-C46D160B52B0}"/>
              </a:ext>
            </a:extLst>
          </p:cNvPr>
          <p:cNvSpPr/>
          <p:nvPr userDrawn="1"/>
        </p:nvSpPr>
        <p:spPr>
          <a:xfrm>
            <a:off x="7227888" y="1876425"/>
            <a:ext cx="4319587" cy="431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eaLnBrk="1" fontAlgn="auto" hangingPunct="1">
              <a:spcBef>
                <a:spcPts val="0"/>
              </a:spcBef>
              <a:spcAft>
                <a:spcPts val="0"/>
              </a:spcAft>
              <a:defRPr/>
            </a:pPr>
            <a:endParaRPr lang="ko-KR" altLang="en-US"/>
          </a:p>
        </p:txBody>
      </p:sp>
      <p:sp>
        <p:nvSpPr>
          <p:cNvPr id="2" name="그림 개체 틀 5"/>
          <p:cNvSpPr>
            <a:spLocks noGrp="1"/>
          </p:cNvSpPr>
          <p:nvPr>
            <p:ph type="pic" sz="quarter" idx="12"/>
          </p:nvPr>
        </p:nvSpPr>
        <p:spPr>
          <a:xfrm>
            <a:off x="6000213" y="653142"/>
            <a:ext cx="4320000" cy="4320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775239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D71627-8FC8-4CCF-8BCF-31E640BE684A}"/>
              </a:ext>
            </a:extLst>
          </p:cNvPr>
          <p:cNvSpPr>
            <a:spLocks noGrp="1"/>
          </p:cNvSpPr>
          <p:nvPr>
            <p:ph type="dt" sz="half" idx="10"/>
          </p:nvPr>
        </p:nvSpPr>
        <p:spPr/>
        <p:txBody>
          <a:bodyPr/>
          <a:lstStyle>
            <a:lvl1pPr>
              <a:defRPr/>
            </a:lvl1pPr>
          </a:lstStyle>
          <a:p>
            <a:pPr>
              <a:defRPr/>
            </a:pPr>
            <a:fld id="{C26E556B-B7F6-449F-B762-B6E8B687D4D5}" type="datetimeFigureOut">
              <a:rPr lang="en-US"/>
              <a:pPr>
                <a:defRPr/>
              </a:pPr>
              <a:t>5/20/22</a:t>
            </a:fld>
            <a:endParaRPr lang="en-US"/>
          </a:p>
        </p:txBody>
      </p:sp>
      <p:sp>
        <p:nvSpPr>
          <p:cNvPr id="5" name="Footer Placeholder 4">
            <a:extLst>
              <a:ext uri="{FF2B5EF4-FFF2-40B4-BE49-F238E27FC236}">
                <a16:creationId xmlns:a16="http://schemas.microsoft.com/office/drawing/2014/main" id="{84C3E366-98A7-4DD5-953D-7F841A353AC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53512A-6DE0-4FF5-AE62-D6A780613ED7}"/>
              </a:ext>
            </a:extLst>
          </p:cNvPr>
          <p:cNvSpPr>
            <a:spLocks noGrp="1"/>
          </p:cNvSpPr>
          <p:nvPr>
            <p:ph type="sldNum" sz="quarter" idx="12"/>
          </p:nvPr>
        </p:nvSpPr>
        <p:spPr/>
        <p:txBody>
          <a:bodyPr/>
          <a:lstStyle>
            <a:lvl1pPr>
              <a:defRPr/>
            </a:lvl1pPr>
          </a:lstStyle>
          <a:p>
            <a:pPr>
              <a:defRPr/>
            </a:pPr>
            <a:fld id="{1436857E-494E-49A0-9EFC-59C8CB9C4CB8}" type="slidenum">
              <a:rPr lang="en-US"/>
              <a:pPr>
                <a:defRPr/>
              </a:pPr>
              <a:t>‹#›</a:t>
            </a:fld>
            <a:endParaRPr lang="en-US"/>
          </a:p>
        </p:txBody>
      </p:sp>
    </p:spTree>
    <p:extLst>
      <p:ext uri="{BB962C8B-B14F-4D97-AF65-F5344CB8AC3E}">
        <p14:creationId xmlns:p14="http://schemas.microsoft.com/office/powerpoint/2010/main" val="31634930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6422A9-6639-4E30-A73E-6144FC96B85B}"/>
              </a:ext>
            </a:extLst>
          </p:cNvPr>
          <p:cNvSpPr>
            <a:spLocks noGrp="1"/>
          </p:cNvSpPr>
          <p:nvPr>
            <p:ph type="dt" sz="half" idx="10"/>
          </p:nvPr>
        </p:nvSpPr>
        <p:spPr/>
        <p:txBody>
          <a:bodyPr/>
          <a:lstStyle>
            <a:lvl1pPr>
              <a:defRPr/>
            </a:lvl1pPr>
          </a:lstStyle>
          <a:p>
            <a:pPr>
              <a:defRPr/>
            </a:pPr>
            <a:fld id="{0BB49424-3AB6-42F7-9E25-5FEB000A470D}" type="datetimeFigureOut">
              <a:rPr lang="en-US"/>
              <a:pPr>
                <a:defRPr/>
              </a:pPr>
              <a:t>5/20/22</a:t>
            </a:fld>
            <a:endParaRPr lang="en-US"/>
          </a:p>
        </p:txBody>
      </p:sp>
      <p:sp>
        <p:nvSpPr>
          <p:cNvPr id="5" name="Footer Placeholder 4">
            <a:extLst>
              <a:ext uri="{FF2B5EF4-FFF2-40B4-BE49-F238E27FC236}">
                <a16:creationId xmlns:a16="http://schemas.microsoft.com/office/drawing/2014/main" id="{4BBADB78-6ADF-4A52-9E92-6D1220FBAF5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A0F0663-1D50-4FD8-9411-A1DB627A71A3}"/>
              </a:ext>
            </a:extLst>
          </p:cNvPr>
          <p:cNvSpPr>
            <a:spLocks noGrp="1"/>
          </p:cNvSpPr>
          <p:nvPr>
            <p:ph type="sldNum" sz="quarter" idx="12"/>
          </p:nvPr>
        </p:nvSpPr>
        <p:spPr/>
        <p:txBody>
          <a:bodyPr/>
          <a:lstStyle>
            <a:lvl1pPr>
              <a:defRPr/>
            </a:lvl1pPr>
          </a:lstStyle>
          <a:p>
            <a:pPr>
              <a:defRPr/>
            </a:pPr>
            <a:fld id="{1F6A2AAC-FE5C-4BEB-A873-B5696889210B}" type="slidenum">
              <a:rPr lang="en-US"/>
              <a:pPr>
                <a:defRPr/>
              </a:pPr>
              <a:t>‹#›</a:t>
            </a:fld>
            <a:endParaRPr lang="en-US"/>
          </a:p>
        </p:txBody>
      </p:sp>
    </p:spTree>
    <p:extLst>
      <p:ext uri="{BB962C8B-B14F-4D97-AF65-F5344CB8AC3E}">
        <p14:creationId xmlns:p14="http://schemas.microsoft.com/office/powerpoint/2010/main" val="276291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bg>
      <p:bgPr>
        <a:solidFill>
          <a:srgbClr val="000000"/>
        </a:solidFill>
        <a:effectLst/>
      </p:bgPr>
    </p:bg>
    <p:spTree>
      <p:nvGrpSpPr>
        <p:cNvPr id="1" name="Shape 21"/>
        <p:cNvGrpSpPr/>
        <p:nvPr/>
      </p:nvGrpSpPr>
      <p:grpSpPr>
        <a:xfrm>
          <a:off x="0" y="0"/>
          <a:ext cx="0" cy="0"/>
          <a:chOff x="0" y="0"/>
          <a:chExt cx="0" cy="0"/>
        </a:xfrm>
      </p:grpSpPr>
      <p:sp>
        <p:nvSpPr>
          <p:cNvPr id="22" name="Google Shape;22;p3"/>
          <p:cNvSpPr/>
          <p:nvPr/>
        </p:nvSpPr>
        <p:spPr>
          <a:xfrm>
            <a:off x="2123200" y="-543800"/>
            <a:ext cx="7945600" cy="79456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 name="Google Shape;23;p3"/>
          <p:cNvGrpSpPr/>
          <p:nvPr/>
        </p:nvGrpSpPr>
        <p:grpSpPr>
          <a:xfrm>
            <a:off x="8570225" y="3336844"/>
            <a:ext cx="3099600" cy="3099600"/>
            <a:chOff x="-474900" y="321200"/>
            <a:chExt cx="2324700" cy="2324700"/>
          </a:xfrm>
        </p:grpSpPr>
        <p:sp>
          <p:nvSpPr>
            <p:cNvPr id="24" name="Google Shape;24;p3"/>
            <p:cNvSpPr/>
            <p:nvPr/>
          </p:nvSpPr>
          <p:spPr>
            <a:xfrm>
              <a:off x="-474900" y="321200"/>
              <a:ext cx="2324700" cy="23247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3"/>
            <p:cNvSpPr/>
            <p:nvPr/>
          </p:nvSpPr>
          <p:spPr>
            <a:xfrm>
              <a:off x="120725" y="916825"/>
              <a:ext cx="1133400" cy="11334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3"/>
            <p:cNvSpPr/>
            <p:nvPr/>
          </p:nvSpPr>
          <p:spPr>
            <a:xfrm>
              <a:off x="-137125" y="658975"/>
              <a:ext cx="1649100" cy="16491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3"/>
            <p:cNvSpPr/>
            <p:nvPr/>
          </p:nvSpPr>
          <p:spPr>
            <a:xfrm>
              <a:off x="313650" y="1109750"/>
              <a:ext cx="747600" cy="7476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 name="Google Shape;28;p3"/>
          <p:cNvSpPr txBox="1">
            <a:spLocks noGrp="1"/>
          </p:cNvSpPr>
          <p:nvPr>
            <p:ph type="ctrTitle"/>
          </p:nvPr>
        </p:nvSpPr>
        <p:spPr>
          <a:xfrm>
            <a:off x="3426400" y="2982400"/>
            <a:ext cx="5339200" cy="1275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00000"/>
              </a:buClr>
              <a:buSzPts val="5200"/>
              <a:buNone/>
              <a:defRPr sz="6933">
                <a:solidFill>
                  <a:srgbClr val="000000"/>
                </a:solidFill>
              </a:defRPr>
            </a:lvl1pPr>
            <a:lvl2pPr lvl="1" algn="ctr" rtl="0">
              <a:spcBef>
                <a:spcPts val="0"/>
              </a:spcBef>
              <a:spcAft>
                <a:spcPts val="0"/>
              </a:spcAft>
              <a:buClr>
                <a:srgbClr val="000000"/>
              </a:buClr>
              <a:buSzPts val="5200"/>
              <a:buNone/>
              <a:defRPr sz="6933">
                <a:solidFill>
                  <a:srgbClr val="000000"/>
                </a:solidFill>
              </a:defRPr>
            </a:lvl2pPr>
            <a:lvl3pPr lvl="2" algn="ctr" rtl="0">
              <a:spcBef>
                <a:spcPts val="0"/>
              </a:spcBef>
              <a:spcAft>
                <a:spcPts val="0"/>
              </a:spcAft>
              <a:buClr>
                <a:srgbClr val="000000"/>
              </a:buClr>
              <a:buSzPts val="5200"/>
              <a:buNone/>
              <a:defRPr sz="6933">
                <a:solidFill>
                  <a:srgbClr val="000000"/>
                </a:solidFill>
              </a:defRPr>
            </a:lvl3pPr>
            <a:lvl4pPr lvl="3" algn="ctr" rtl="0">
              <a:spcBef>
                <a:spcPts val="0"/>
              </a:spcBef>
              <a:spcAft>
                <a:spcPts val="0"/>
              </a:spcAft>
              <a:buClr>
                <a:srgbClr val="000000"/>
              </a:buClr>
              <a:buSzPts val="5200"/>
              <a:buNone/>
              <a:defRPr sz="6933">
                <a:solidFill>
                  <a:srgbClr val="000000"/>
                </a:solidFill>
              </a:defRPr>
            </a:lvl4pPr>
            <a:lvl5pPr lvl="4" algn="ctr" rtl="0">
              <a:spcBef>
                <a:spcPts val="0"/>
              </a:spcBef>
              <a:spcAft>
                <a:spcPts val="0"/>
              </a:spcAft>
              <a:buClr>
                <a:srgbClr val="000000"/>
              </a:buClr>
              <a:buSzPts val="5200"/>
              <a:buNone/>
              <a:defRPr sz="6933">
                <a:solidFill>
                  <a:srgbClr val="000000"/>
                </a:solidFill>
              </a:defRPr>
            </a:lvl5pPr>
            <a:lvl6pPr lvl="5" algn="ctr" rtl="0">
              <a:spcBef>
                <a:spcPts val="0"/>
              </a:spcBef>
              <a:spcAft>
                <a:spcPts val="0"/>
              </a:spcAft>
              <a:buClr>
                <a:srgbClr val="000000"/>
              </a:buClr>
              <a:buSzPts val="5200"/>
              <a:buNone/>
              <a:defRPr sz="6933">
                <a:solidFill>
                  <a:srgbClr val="000000"/>
                </a:solidFill>
              </a:defRPr>
            </a:lvl6pPr>
            <a:lvl7pPr lvl="6" algn="ctr" rtl="0">
              <a:spcBef>
                <a:spcPts val="0"/>
              </a:spcBef>
              <a:spcAft>
                <a:spcPts val="0"/>
              </a:spcAft>
              <a:buClr>
                <a:srgbClr val="000000"/>
              </a:buClr>
              <a:buSzPts val="5200"/>
              <a:buNone/>
              <a:defRPr sz="6933">
                <a:solidFill>
                  <a:srgbClr val="000000"/>
                </a:solidFill>
              </a:defRPr>
            </a:lvl7pPr>
            <a:lvl8pPr lvl="7" algn="ctr" rtl="0">
              <a:spcBef>
                <a:spcPts val="0"/>
              </a:spcBef>
              <a:spcAft>
                <a:spcPts val="0"/>
              </a:spcAft>
              <a:buClr>
                <a:srgbClr val="000000"/>
              </a:buClr>
              <a:buSzPts val="5200"/>
              <a:buNone/>
              <a:defRPr sz="6933">
                <a:solidFill>
                  <a:srgbClr val="000000"/>
                </a:solidFill>
              </a:defRPr>
            </a:lvl8pPr>
            <a:lvl9pPr lvl="8" algn="ctr" rtl="0">
              <a:spcBef>
                <a:spcPts val="0"/>
              </a:spcBef>
              <a:spcAft>
                <a:spcPts val="0"/>
              </a:spcAft>
              <a:buClr>
                <a:srgbClr val="000000"/>
              </a:buClr>
              <a:buSzPts val="5200"/>
              <a:buNone/>
              <a:defRPr sz="6933">
                <a:solidFill>
                  <a:srgbClr val="000000"/>
                </a:solidFill>
              </a:defRPr>
            </a:lvl9pPr>
          </a:lstStyle>
          <a:p>
            <a:endParaRPr/>
          </a:p>
        </p:txBody>
      </p:sp>
      <p:sp>
        <p:nvSpPr>
          <p:cNvPr id="29" name="Google Shape;29;p3"/>
          <p:cNvSpPr txBox="1">
            <a:spLocks noGrp="1"/>
          </p:cNvSpPr>
          <p:nvPr>
            <p:ph type="subTitle" idx="1"/>
          </p:nvPr>
        </p:nvSpPr>
        <p:spPr>
          <a:xfrm>
            <a:off x="3426400" y="4251601"/>
            <a:ext cx="53392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1400"/>
              <a:buNone/>
              <a:defRPr sz="1867">
                <a:solidFill>
                  <a:srgbClr val="000000"/>
                </a:solidFill>
              </a:defRPr>
            </a:lvl1pPr>
            <a:lvl2pPr lvl="1" algn="ctr" rtl="0">
              <a:spcBef>
                <a:spcPts val="0"/>
              </a:spcBef>
              <a:spcAft>
                <a:spcPts val="0"/>
              </a:spcAft>
              <a:buClr>
                <a:srgbClr val="000000"/>
              </a:buClr>
              <a:buSzPts val="1400"/>
              <a:buNone/>
              <a:defRPr sz="1867">
                <a:solidFill>
                  <a:srgbClr val="000000"/>
                </a:solidFill>
              </a:defRPr>
            </a:lvl2pPr>
            <a:lvl3pPr lvl="2" algn="ctr" rtl="0">
              <a:spcBef>
                <a:spcPts val="0"/>
              </a:spcBef>
              <a:spcAft>
                <a:spcPts val="0"/>
              </a:spcAft>
              <a:buClr>
                <a:srgbClr val="000000"/>
              </a:buClr>
              <a:buSzPts val="1400"/>
              <a:buNone/>
              <a:defRPr sz="1867">
                <a:solidFill>
                  <a:srgbClr val="000000"/>
                </a:solidFill>
              </a:defRPr>
            </a:lvl3pPr>
            <a:lvl4pPr lvl="3" algn="ctr" rtl="0">
              <a:spcBef>
                <a:spcPts val="0"/>
              </a:spcBef>
              <a:spcAft>
                <a:spcPts val="0"/>
              </a:spcAft>
              <a:buClr>
                <a:srgbClr val="000000"/>
              </a:buClr>
              <a:buSzPts val="1400"/>
              <a:buNone/>
              <a:defRPr sz="1867">
                <a:solidFill>
                  <a:srgbClr val="000000"/>
                </a:solidFill>
              </a:defRPr>
            </a:lvl4pPr>
            <a:lvl5pPr lvl="4" algn="ctr" rtl="0">
              <a:spcBef>
                <a:spcPts val="0"/>
              </a:spcBef>
              <a:spcAft>
                <a:spcPts val="0"/>
              </a:spcAft>
              <a:buClr>
                <a:srgbClr val="000000"/>
              </a:buClr>
              <a:buSzPts val="1400"/>
              <a:buNone/>
              <a:defRPr sz="1867">
                <a:solidFill>
                  <a:srgbClr val="000000"/>
                </a:solidFill>
              </a:defRPr>
            </a:lvl5pPr>
            <a:lvl6pPr lvl="5" algn="ctr" rtl="0">
              <a:spcBef>
                <a:spcPts val="0"/>
              </a:spcBef>
              <a:spcAft>
                <a:spcPts val="0"/>
              </a:spcAft>
              <a:buClr>
                <a:srgbClr val="000000"/>
              </a:buClr>
              <a:buSzPts val="1400"/>
              <a:buNone/>
              <a:defRPr sz="1867">
                <a:solidFill>
                  <a:srgbClr val="000000"/>
                </a:solidFill>
              </a:defRPr>
            </a:lvl6pPr>
            <a:lvl7pPr lvl="6" algn="ctr" rtl="0">
              <a:spcBef>
                <a:spcPts val="0"/>
              </a:spcBef>
              <a:spcAft>
                <a:spcPts val="0"/>
              </a:spcAft>
              <a:buClr>
                <a:srgbClr val="000000"/>
              </a:buClr>
              <a:buSzPts val="1400"/>
              <a:buNone/>
              <a:defRPr sz="1867">
                <a:solidFill>
                  <a:srgbClr val="000000"/>
                </a:solidFill>
              </a:defRPr>
            </a:lvl7pPr>
            <a:lvl8pPr lvl="7" algn="ctr" rtl="0">
              <a:spcBef>
                <a:spcPts val="0"/>
              </a:spcBef>
              <a:spcAft>
                <a:spcPts val="0"/>
              </a:spcAft>
              <a:buClr>
                <a:srgbClr val="000000"/>
              </a:buClr>
              <a:buSzPts val="1400"/>
              <a:buNone/>
              <a:defRPr sz="1867">
                <a:solidFill>
                  <a:srgbClr val="000000"/>
                </a:solidFill>
              </a:defRPr>
            </a:lvl8pPr>
            <a:lvl9pPr lvl="8" algn="ctr" rtl="0">
              <a:spcBef>
                <a:spcPts val="0"/>
              </a:spcBef>
              <a:spcAft>
                <a:spcPts val="0"/>
              </a:spcAft>
              <a:buClr>
                <a:srgbClr val="000000"/>
              </a:buClr>
              <a:buSzPts val="1400"/>
              <a:buNone/>
              <a:defRPr sz="1867">
                <a:solidFill>
                  <a:srgbClr val="000000"/>
                </a:solidFill>
              </a:defRPr>
            </a:lvl9pPr>
          </a:lstStyle>
          <a:p>
            <a:endParaRPr/>
          </a:p>
        </p:txBody>
      </p:sp>
      <p:grpSp>
        <p:nvGrpSpPr>
          <p:cNvPr id="30" name="Google Shape;30;p3"/>
          <p:cNvGrpSpPr/>
          <p:nvPr/>
        </p:nvGrpSpPr>
        <p:grpSpPr>
          <a:xfrm>
            <a:off x="1019767" y="585833"/>
            <a:ext cx="2566000" cy="2566000"/>
            <a:chOff x="6680825" y="2549350"/>
            <a:chExt cx="1539600" cy="1539600"/>
          </a:xfrm>
        </p:grpSpPr>
        <p:sp>
          <p:nvSpPr>
            <p:cNvPr id="31" name="Google Shape;31;p3"/>
            <p:cNvSpPr/>
            <p:nvPr/>
          </p:nvSpPr>
          <p:spPr>
            <a:xfrm>
              <a:off x="6825669" y="2694194"/>
              <a:ext cx="1249800" cy="1249800"/>
            </a:xfrm>
            <a:prstGeom prst="ellipse">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3"/>
            <p:cNvSpPr/>
            <p:nvPr/>
          </p:nvSpPr>
          <p:spPr>
            <a:xfrm>
              <a:off x="6894850" y="2763375"/>
              <a:ext cx="1111200" cy="1111200"/>
            </a:xfrm>
            <a:prstGeom prst="ellipse">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3"/>
            <p:cNvSpPr/>
            <p:nvPr/>
          </p:nvSpPr>
          <p:spPr>
            <a:xfrm>
              <a:off x="6680825" y="2549350"/>
              <a:ext cx="1539600" cy="1539600"/>
            </a:xfrm>
            <a:prstGeom prst="donut">
              <a:avLst>
                <a:gd name="adj" fmla="val 495"/>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714072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FD9D37-34F8-458D-9FB2-5C4F2FB4F784}"/>
              </a:ext>
            </a:extLst>
          </p:cNvPr>
          <p:cNvSpPr>
            <a:spLocks noGrp="1"/>
          </p:cNvSpPr>
          <p:nvPr>
            <p:ph type="dt" sz="half" idx="10"/>
          </p:nvPr>
        </p:nvSpPr>
        <p:spPr/>
        <p:txBody>
          <a:bodyPr/>
          <a:lstStyle>
            <a:lvl1pPr>
              <a:defRPr/>
            </a:lvl1pPr>
          </a:lstStyle>
          <a:p>
            <a:pPr>
              <a:defRPr/>
            </a:pPr>
            <a:fld id="{1BF391EC-FD18-46BC-9F52-16000644CF2C}" type="datetimeFigureOut">
              <a:rPr lang="en-US"/>
              <a:pPr>
                <a:defRPr/>
              </a:pPr>
              <a:t>5/20/22</a:t>
            </a:fld>
            <a:endParaRPr lang="en-US"/>
          </a:p>
        </p:txBody>
      </p:sp>
      <p:sp>
        <p:nvSpPr>
          <p:cNvPr id="5" name="Footer Placeholder 4">
            <a:extLst>
              <a:ext uri="{FF2B5EF4-FFF2-40B4-BE49-F238E27FC236}">
                <a16:creationId xmlns:a16="http://schemas.microsoft.com/office/drawing/2014/main" id="{38AC8FFD-5BF0-41FD-BB90-5F4A9C3DB24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073939C-A381-47D8-A8E5-4F088F2AC8F0}"/>
              </a:ext>
            </a:extLst>
          </p:cNvPr>
          <p:cNvSpPr>
            <a:spLocks noGrp="1"/>
          </p:cNvSpPr>
          <p:nvPr>
            <p:ph type="sldNum" sz="quarter" idx="12"/>
          </p:nvPr>
        </p:nvSpPr>
        <p:spPr/>
        <p:txBody>
          <a:bodyPr/>
          <a:lstStyle>
            <a:lvl1pPr>
              <a:defRPr/>
            </a:lvl1pPr>
          </a:lstStyle>
          <a:p>
            <a:pPr>
              <a:defRPr/>
            </a:pPr>
            <a:fld id="{AB8D59BB-0852-4919-B22A-ADAC46BEAA2A}" type="slidenum">
              <a:rPr lang="en-US"/>
              <a:pPr>
                <a:defRPr/>
              </a:pPr>
              <a:t>‹#›</a:t>
            </a:fld>
            <a:endParaRPr lang="en-US"/>
          </a:p>
        </p:txBody>
      </p:sp>
    </p:spTree>
    <p:extLst>
      <p:ext uri="{BB962C8B-B14F-4D97-AF65-F5344CB8AC3E}">
        <p14:creationId xmlns:p14="http://schemas.microsoft.com/office/powerpoint/2010/main" val="3852755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53C9437-1E93-4959-8F4E-FE404FBA5A00}"/>
              </a:ext>
            </a:extLst>
          </p:cNvPr>
          <p:cNvSpPr>
            <a:spLocks noGrp="1"/>
          </p:cNvSpPr>
          <p:nvPr>
            <p:ph type="dt" sz="half" idx="10"/>
          </p:nvPr>
        </p:nvSpPr>
        <p:spPr/>
        <p:txBody>
          <a:bodyPr/>
          <a:lstStyle>
            <a:lvl1pPr>
              <a:defRPr/>
            </a:lvl1pPr>
          </a:lstStyle>
          <a:p>
            <a:pPr>
              <a:defRPr/>
            </a:pPr>
            <a:fld id="{B38B337C-C938-43EB-BDB6-F0AA98577C92}" type="datetimeFigureOut">
              <a:rPr lang="en-US"/>
              <a:pPr>
                <a:defRPr/>
              </a:pPr>
              <a:t>5/20/22</a:t>
            </a:fld>
            <a:endParaRPr lang="en-US"/>
          </a:p>
        </p:txBody>
      </p:sp>
      <p:sp>
        <p:nvSpPr>
          <p:cNvPr id="6" name="Footer Placeholder 4">
            <a:extLst>
              <a:ext uri="{FF2B5EF4-FFF2-40B4-BE49-F238E27FC236}">
                <a16:creationId xmlns:a16="http://schemas.microsoft.com/office/drawing/2014/main" id="{51AEF13F-E4C5-438F-8693-A99E68BD997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8C8D5FF-CD6B-48A6-9DCE-FBA418ADB287}"/>
              </a:ext>
            </a:extLst>
          </p:cNvPr>
          <p:cNvSpPr>
            <a:spLocks noGrp="1"/>
          </p:cNvSpPr>
          <p:nvPr>
            <p:ph type="sldNum" sz="quarter" idx="12"/>
          </p:nvPr>
        </p:nvSpPr>
        <p:spPr/>
        <p:txBody>
          <a:bodyPr/>
          <a:lstStyle>
            <a:lvl1pPr>
              <a:defRPr/>
            </a:lvl1pPr>
          </a:lstStyle>
          <a:p>
            <a:pPr>
              <a:defRPr/>
            </a:pPr>
            <a:fld id="{69271240-B2F6-466E-9372-D36B55757706}" type="slidenum">
              <a:rPr lang="en-US"/>
              <a:pPr>
                <a:defRPr/>
              </a:pPr>
              <a:t>‹#›</a:t>
            </a:fld>
            <a:endParaRPr lang="en-US"/>
          </a:p>
        </p:txBody>
      </p:sp>
    </p:spTree>
    <p:extLst>
      <p:ext uri="{BB962C8B-B14F-4D97-AF65-F5344CB8AC3E}">
        <p14:creationId xmlns:p14="http://schemas.microsoft.com/office/powerpoint/2010/main" val="465556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4A9BFD6-FF8B-4FCA-AFD0-A6F8862D6962}"/>
              </a:ext>
            </a:extLst>
          </p:cNvPr>
          <p:cNvSpPr>
            <a:spLocks noGrp="1"/>
          </p:cNvSpPr>
          <p:nvPr>
            <p:ph type="dt" sz="half" idx="10"/>
          </p:nvPr>
        </p:nvSpPr>
        <p:spPr/>
        <p:txBody>
          <a:bodyPr/>
          <a:lstStyle>
            <a:lvl1pPr>
              <a:defRPr/>
            </a:lvl1pPr>
          </a:lstStyle>
          <a:p>
            <a:pPr>
              <a:defRPr/>
            </a:pPr>
            <a:fld id="{E7A93ECC-4B49-479E-9B1E-A505AAF61994}" type="datetimeFigureOut">
              <a:rPr lang="en-US"/>
              <a:pPr>
                <a:defRPr/>
              </a:pPr>
              <a:t>5/20/22</a:t>
            </a:fld>
            <a:endParaRPr lang="en-US"/>
          </a:p>
        </p:txBody>
      </p:sp>
      <p:sp>
        <p:nvSpPr>
          <p:cNvPr id="8" name="Footer Placeholder 4">
            <a:extLst>
              <a:ext uri="{FF2B5EF4-FFF2-40B4-BE49-F238E27FC236}">
                <a16:creationId xmlns:a16="http://schemas.microsoft.com/office/drawing/2014/main" id="{33FECA9E-42D8-4E36-A746-32FC92DABAE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01ACC1A8-21DE-4A16-8E30-3F516BF9786E}"/>
              </a:ext>
            </a:extLst>
          </p:cNvPr>
          <p:cNvSpPr>
            <a:spLocks noGrp="1"/>
          </p:cNvSpPr>
          <p:nvPr>
            <p:ph type="sldNum" sz="quarter" idx="12"/>
          </p:nvPr>
        </p:nvSpPr>
        <p:spPr/>
        <p:txBody>
          <a:bodyPr/>
          <a:lstStyle>
            <a:lvl1pPr>
              <a:defRPr/>
            </a:lvl1pPr>
          </a:lstStyle>
          <a:p>
            <a:pPr>
              <a:defRPr/>
            </a:pPr>
            <a:fld id="{8C635FF4-D6BD-44B3-8044-EA59C6839BE9}" type="slidenum">
              <a:rPr lang="en-US"/>
              <a:pPr>
                <a:defRPr/>
              </a:pPr>
              <a:t>‹#›</a:t>
            </a:fld>
            <a:endParaRPr lang="en-US"/>
          </a:p>
        </p:txBody>
      </p:sp>
    </p:spTree>
    <p:extLst>
      <p:ext uri="{BB962C8B-B14F-4D97-AF65-F5344CB8AC3E}">
        <p14:creationId xmlns:p14="http://schemas.microsoft.com/office/powerpoint/2010/main" val="2341735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3D3C9E1-D0EC-4B7C-AD99-7A4D60BA1733}"/>
              </a:ext>
            </a:extLst>
          </p:cNvPr>
          <p:cNvSpPr>
            <a:spLocks noGrp="1"/>
          </p:cNvSpPr>
          <p:nvPr>
            <p:ph type="dt" sz="half" idx="10"/>
          </p:nvPr>
        </p:nvSpPr>
        <p:spPr/>
        <p:txBody>
          <a:bodyPr/>
          <a:lstStyle>
            <a:lvl1pPr>
              <a:defRPr/>
            </a:lvl1pPr>
          </a:lstStyle>
          <a:p>
            <a:pPr>
              <a:defRPr/>
            </a:pPr>
            <a:fld id="{F282A021-E715-4C6D-8B71-012F95FA3DAB}" type="datetimeFigureOut">
              <a:rPr lang="en-US"/>
              <a:pPr>
                <a:defRPr/>
              </a:pPr>
              <a:t>5/20/22</a:t>
            </a:fld>
            <a:endParaRPr lang="en-US"/>
          </a:p>
        </p:txBody>
      </p:sp>
      <p:sp>
        <p:nvSpPr>
          <p:cNvPr id="4" name="Footer Placeholder 4">
            <a:extLst>
              <a:ext uri="{FF2B5EF4-FFF2-40B4-BE49-F238E27FC236}">
                <a16:creationId xmlns:a16="http://schemas.microsoft.com/office/drawing/2014/main" id="{E401528E-8E78-4791-A9A0-155C797759B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51A3C503-34CD-4844-8851-4CA121B7EC27}"/>
              </a:ext>
            </a:extLst>
          </p:cNvPr>
          <p:cNvSpPr>
            <a:spLocks noGrp="1"/>
          </p:cNvSpPr>
          <p:nvPr>
            <p:ph type="sldNum" sz="quarter" idx="12"/>
          </p:nvPr>
        </p:nvSpPr>
        <p:spPr/>
        <p:txBody>
          <a:bodyPr/>
          <a:lstStyle>
            <a:lvl1pPr>
              <a:defRPr/>
            </a:lvl1pPr>
          </a:lstStyle>
          <a:p>
            <a:pPr>
              <a:defRPr/>
            </a:pPr>
            <a:fld id="{12FDE1C3-E316-4812-A49A-04A736A5D3A7}" type="slidenum">
              <a:rPr lang="en-US"/>
              <a:pPr>
                <a:defRPr/>
              </a:pPr>
              <a:t>‹#›</a:t>
            </a:fld>
            <a:endParaRPr lang="en-US"/>
          </a:p>
        </p:txBody>
      </p:sp>
    </p:spTree>
    <p:extLst>
      <p:ext uri="{BB962C8B-B14F-4D97-AF65-F5344CB8AC3E}">
        <p14:creationId xmlns:p14="http://schemas.microsoft.com/office/powerpoint/2010/main" val="30272954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787EFD1-45B5-429B-B253-62918293EC19}"/>
              </a:ext>
            </a:extLst>
          </p:cNvPr>
          <p:cNvSpPr>
            <a:spLocks noGrp="1"/>
          </p:cNvSpPr>
          <p:nvPr>
            <p:ph type="dt" sz="half" idx="10"/>
          </p:nvPr>
        </p:nvSpPr>
        <p:spPr/>
        <p:txBody>
          <a:bodyPr/>
          <a:lstStyle>
            <a:lvl1pPr>
              <a:defRPr/>
            </a:lvl1pPr>
          </a:lstStyle>
          <a:p>
            <a:pPr>
              <a:defRPr/>
            </a:pPr>
            <a:fld id="{E8950BD5-CC92-4644-A574-EA5F2BF4C493}" type="datetimeFigureOut">
              <a:rPr lang="en-US"/>
              <a:pPr>
                <a:defRPr/>
              </a:pPr>
              <a:t>5/20/22</a:t>
            </a:fld>
            <a:endParaRPr lang="en-US"/>
          </a:p>
        </p:txBody>
      </p:sp>
      <p:sp>
        <p:nvSpPr>
          <p:cNvPr id="3" name="Footer Placeholder 4">
            <a:extLst>
              <a:ext uri="{FF2B5EF4-FFF2-40B4-BE49-F238E27FC236}">
                <a16:creationId xmlns:a16="http://schemas.microsoft.com/office/drawing/2014/main" id="{4F9E1571-F1E1-4317-B3B1-0F8B07FC5E6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1427D00-C20D-4C60-9AE0-5470AAED061D}"/>
              </a:ext>
            </a:extLst>
          </p:cNvPr>
          <p:cNvSpPr>
            <a:spLocks noGrp="1"/>
          </p:cNvSpPr>
          <p:nvPr>
            <p:ph type="sldNum" sz="quarter" idx="12"/>
          </p:nvPr>
        </p:nvSpPr>
        <p:spPr/>
        <p:txBody>
          <a:bodyPr/>
          <a:lstStyle>
            <a:lvl1pPr>
              <a:defRPr/>
            </a:lvl1pPr>
          </a:lstStyle>
          <a:p>
            <a:pPr>
              <a:defRPr/>
            </a:pPr>
            <a:fld id="{0FA79502-96D5-4C87-8FF7-E6755CE18841}" type="slidenum">
              <a:rPr lang="en-US"/>
              <a:pPr>
                <a:defRPr/>
              </a:pPr>
              <a:t>‹#›</a:t>
            </a:fld>
            <a:endParaRPr lang="en-US"/>
          </a:p>
        </p:txBody>
      </p:sp>
    </p:spTree>
    <p:extLst>
      <p:ext uri="{BB962C8B-B14F-4D97-AF65-F5344CB8AC3E}">
        <p14:creationId xmlns:p14="http://schemas.microsoft.com/office/powerpoint/2010/main" val="2013736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839847F6-EA9F-48A8-9014-57FA351B5023}"/>
              </a:ext>
            </a:extLst>
          </p:cNvPr>
          <p:cNvSpPr>
            <a:spLocks noGrp="1"/>
          </p:cNvSpPr>
          <p:nvPr>
            <p:ph type="dt" sz="half" idx="10"/>
          </p:nvPr>
        </p:nvSpPr>
        <p:spPr/>
        <p:txBody>
          <a:bodyPr/>
          <a:lstStyle>
            <a:lvl1pPr>
              <a:defRPr/>
            </a:lvl1pPr>
          </a:lstStyle>
          <a:p>
            <a:pPr>
              <a:defRPr/>
            </a:pPr>
            <a:fld id="{CC929480-7B74-4AF7-BA81-4986E216A72D}" type="datetimeFigureOut">
              <a:rPr lang="en-US"/>
              <a:pPr>
                <a:defRPr/>
              </a:pPr>
              <a:t>5/20/22</a:t>
            </a:fld>
            <a:endParaRPr lang="en-US"/>
          </a:p>
        </p:txBody>
      </p:sp>
      <p:sp>
        <p:nvSpPr>
          <p:cNvPr id="6" name="Footer Placeholder 4">
            <a:extLst>
              <a:ext uri="{FF2B5EF4-FFF2-40B4-BE49-F238E27FC236}">
                <a16:creationId xmlns:a16="http://schemas.microsoft.com/office/drawing/2014/main" id="{DC01F364-6E50-4725-8C40-A54BDE6CD07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DCFC3C-02DF-4BB9-832C-BA312886D687}"/>
              </a:ext>
            </a:extLst>
          </p:cNvPr>
          <p:cNvSpPr>
            <a:spLocks noGrp="1"/>
          </p:cNvSpPr>
          <p:nvPr>
            <p:ph type="sldNum" sz="quarter" idx="12"/>
          </p:nvPr>
        </p:nvSpPr>
        <p:spPr/>
        <p:txBody>
          <a:bodyPr/>
          <a:lstStyle>
            <a:lvl1pPr>
              <a:defRPr/>
            </a:lvl1pPr>
          </a:lstStyle>
          <a:p>
            <a:pPr>
              <a:defRPr/>
            </a:pPr>
            <a:fld id="{93AF01A2-DD4D-4AD5-87D8-2C6BD42A9006}" type="slidenum">
              <a:rPr lang="en-US"/>
              <a:pPr>
                <a:defRPr/>
              </a:pPr>
              <a:t>‹#›</a:t>
            </a:fld>
            <a:endParaRPr lang="en-US"/>
          </a:p>
        </p:txBody>
      </p:sp>
    </p:spTree>
    <p:extLst>
      <p:ext uri="{BB962C8B-B14F-4D97-AF65-F5344CB8AC3E}">
        <p14:creationId xmlns:p14="http://schemas.microsoft.com/office/powerpoint/2010/main" val="7423623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0BADA5B5-7ECA-4259-A19C-D44B435DBC7D}"/>
              </a:ext>
            </a:extLst>
          </p:cNvPr>
          <p:cNvSpPr>
            <a:spLocks noGrp="1"/>
          </p:cNvSpPr>
          <p:nvPr>
            <p:ph type="dt" sz="half" idx="10"/>
          </p:nvPr>
        </p:nvSpPr>
        <p:spPr/>
        <p:txBody>
          <a:bodyPr/>
          <a:lstStyle>
            <a:lvl1pPr>
              <a:defRPr/>
            </a:lvl1pPr>
          </a:lstStyle>
          <a:p>
            <a:pPr>
              <a:defRPr/>
            </a:pPr>
            <a:fld id="{3D834E5B-FD2D-446A-AC41-BDEA8B23689C}" type="datetimeFigureOut">
              <a:rPr lang="en-US"/>
              <a:pPr>
                <a:defRPr/>
              </a:pPr>
              <a:t>5/20/22</a:t>
            </a:fld>
            <a:endParaRPr lang="en-US"/>
          </a:p>
        </p:txBody>
      </p:sp>
      <p:sp>
        <p:nvSpPr>
          <p:cNvPr id="6" name="Footer Placeholder 4">
            <a:extLst>
              <a:ext uri="{FF2B5EF4-FFF2-40B4-BE49-F238E27FC236}">
                <a16:creationId xmlns:a16="http://schemas.microsoft.com/office/drawing/2014/main" id="{6016FCA9-77EB-487C-8B2F-25F3E46AAFB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92BB590-4976-4EBA-8CEB-76876E94F735}"/>
              </a:ext>
            </a:extLst>
          </p:cNvPr>
          <p:cNvSpPr>
            <a:spLocks noGrp="1"/>
          </p:cNvSpPr>
          <p:nvPr>
            <p:ph type="sldNum" sz="quarter" idx="12"/>
          </p:nvPr>
        </p:nvSpPr>
        <p:spPr/>
        <p:txBody>
          <a:bodyPr/>
          <a:lstStyle>
            <a:lvl1pPr>
              <a:defRPr/>
            </a:lvl1pPr>
          </a:lstStyle>
          <a:p>
            <a:pPr>
              <a:defRPr/>
            </a:pPr>
            <a:fld id="{ED7C8DEC-2342-4C93-BBDC-AC0F96528925}" type="slidenum">
              <a:rPr lang="en-US"/>
              <a:pPr>
                <a:defRPr/>
              </a:pPr>
              <a:t>‹#›</a:t>
            </a:fld>
            <a:endParaRPr lang="en-US"/>
          </a:p>
        </p:txBody>
      </p:sp>
    </p:spTree>
    <p:extLst>
      <p:ext uri="{BB962C8B-B14F-4D97-AF65-F5344CB8AC3E}">
        <p14:creationId xmlns:p14="http://schemas.microsoft.com/office/powerpoint/2010/main" val="276165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39F056-C348-470C-83B1-C34270813455}"/>
              </a:ext>
            </a:extLst>
          </p:cNvPr>
          <p:cNvSpPr>
            <a:spLocks noGrp="1"/>
          </p:cNvSpPr>
          <p:nvPr>
            <p:ph type="dt" sz="half" idx="10"/>
          </p:nvPr>
        </p:nvSpPr>
        <p:spPr/>
        <p:txBody>
          <a:bodyPr/>
          <a:lstStyle>
            <a:lvl1pPr>
              <a:defRPr/>
            </a:lvl1pPr>
          </a:lstStyle>
          <a:p>
            <a:pPr>
              <a:defRPr/>
            </a:pPr>
            <a:fld id="{F3CBBEF1-CD01-43C0-8331-035E73666644}" type="datetimeFigureOut">
              <a:rPr lang="en-US"/>
              <a:pPr>
                <a:defRPr/>
              </a:pPr>
              <a:t>5/20/22</a:t>
            </a:fld>
            <a:endParaRPr lang="en-US"/>
          </a:p>
        </p:txBody>
      </p:sp>
      <p:sp>
        <p:nvSpPr>
          <p:cNvPr id="5" name="Footer Placeholder 4">
            <a:extLst>
              <a:ext uri="{FF2B5EF4-FFF2-40B4-BE49-F238E27FC236}">
                <a16:creationId xmlns:a16="http://schemas.microsoft.com/office/drawing/2014/main" id="{FDAD0BF5-2D63-4729-9D1B-598A88D9071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D1DAE68-F006-4A8E-A1AB-0AEBACB59CA8}"/>
              </a:ext>
            </a:extLst>
          </p:cNvPr>
          <p:cNvSpPr>
            <a:spLocks noGrp="1"/>
          </p:cNvSpPr>
          <p:nvPr>
            <p:ph type="sldNum" sz="quarter" idx="12"/>
          </p:nvPr>
        </p:nvSpPr>
        <p:spPr/>
        <p:txBody>
          <a:bodyPr/>
          <a:lstStyle>
            <a:lvl1pPr>
              <a:defRPr/>
            </a:lvl1pPr>
          </a:lstStyle>
          <a:p>
            <a:pPr>
              <a:defRPr/>
            </a:pPr>
            <a:fld id="{43E0226A-6C89-4FA5-8295-FF4D4FD98935}" type="slidenum">
              <a:rPr lang="en-US"/>
              <a:pPr>
                <a:defRPr/>
              </a:pPr>
              <a:t>‹#›</a:t>
            </a:fld>
            <a:endParaRPr lang="en-US"/>
          </a:p>
        </p:txBody>
      </p:sp>
    </p:spTree>
    <p:extLst>
      <p:ext uri="{BB962C8B-B14F-4D97-AF65-F5344CB8AC3E}">
        <p14:creationId xmlns:p14="http://schemas.microsoft.com/office/powerpoint/2010/main" val="19935549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C066BE-DCF4-43A8-973C-EE754A63F534}"/>
              </a:ext>
            </a:extLst>
          </p:cNvPr>
          <p:cNvSpPr>
            <a:spLocks noGrp="1"/>
          </p:cNvSpPr>
          <p:nvPr>
            <p:ph type="dt" sz="half" idx="10"/>
          </p:nvPr>
        </p:nvSpPr>
        <p:spPr/>
        <p:txBody>
          <a:bodyPr/>
          <a:lstStyle>
            <a:lvl1pPr>
              <a:defRPr/>
            </a:lvl1pPr>
          </a:lstStyle>
          <a:p>
            <a:pPr>
              <a:defRPr/>
            </a:pPr>
            <a:fld id="{20F70D44-7015-4AB2-89C9-A286D74C3953}" type="datetimeFigureOut">
              <a:rPr lang="en-US"/>
              <a:pPr>
                <a:defRPr/>
              </a:pPr>
              <a:t>5/20/22</a:t>
            </a:fld>
            <a:endParaRPr lang="en-US"/>
          </a:p>
        </p:txBody>
      </p:sp>
      <p:sp>
        <p:nvSpPr>
          <p:cNvPr id="5" name="Footer Placeholder 4">
            <a:extLst>
              <a:ext uri="{FF2B5EF4-FFF2-40B4-BE49-F238E27FC236}">
                <a16:creationId xmlns:a16="http://schemas.microsoft.com/office/drawing/2014/main" id="{BCB64CB2-86DC-47FF-B721-5FAC68E1B88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377FF5C-EEDB-4FFB-87C0-56078AA8F793}"/>
              </a:ext>
            </a:extLst>
          </p:cNvPr>
          <p:cNvSpPr>
            <a:spLocks noGrp="1"/>
          </p:cNvSpPr>
          <p:nvPr>
            <p:ph type="sldNum" sz="quarter" idx="12"/>
          </p:nvPr>
        </p:nvSpPr>
        <p:spPr/>
        <p:txBody>
          <a:bodyPr/>
          <a:lstStyle>
            <a:lvl1pPr>
              <a:defRPr/>
            </a:lvl1pPr>
          </a:lstStyle>
          <a:p>
            <a:pPr>
              <a:defRPr/>
            </a:pPr>
            <a:fld id="{876168DE-1968-4854-8D7B-2DAB38019718}" type="slidenum">
              <a:rPr lang="en-US"/>
              <a:pPr>
                <a:defRPr/>
              </a:pPr>
              <a:t>‹#›</a:t>
            </a:fld>
            <a:endParaRPr lang="en-US"/>
          </a:p>
        </p:txBody>
      </p:sp>
    </p:spTree>
    <p:extLst>
      <p:ext uri="{BB962C8B-B14F-4D97-AF65-F5344CB8AC3E}">
        <p14:creationId xmlns:p14="http://schemas.microsoft.com/office/powerpoint/2010/main" val="19905866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318311"/>
      </p:ext>
    </p:extLst>
  </p:cSld>
  <p:clrMapOvr>
    <a:masterClrMapping/>
  </p:clrMapOvr>
  <p:transition spd="slow"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45"/>
        <p:cNvGrpSpPr/>
        <p:nvPr/>
      </p:nvGrpSpPr>
      <p:grpSpPr>
        <a:xfrm>
          <a:off x="0" y="0"/>
          <a:ext cx="0" cy="0"/>
          <a:chOff x="0" y="0"/>
          <a:chExt cx="0" cy="0"/>
        </a:xfrm>
      </p:grpSpPr>
      <p:sp>
        <p:nvSpPr>
          <p:cNvPr id="46" name="Google Shape;46;p5"/>
          <p:cNvSpPr/>
          <p:nvPr/>
        </p:nvSpPr>
        <p:spPr>
          <a:xfrm>
            <a:off x="8108933" y="1018667"/>
            <a:ext cx="4820800" cy="4820800"/>
          </a:xfrm>
          <a:prstGeom prst="ellipse">
            <a:avLst/>
          </a:prstGeom>
          <a:noFill/>
          <a:ln w="9525" cap="flat" cmpd="sng">
            <a:solidFill>
              <a:srgbClr val="E8E8E8"/>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 name="Google Shape;47;p5"/>
          <p:cNvGrpSpPr/>
          <p:nvPr/>
        </p:nvGrpSpPr>
        <p:grpSpPr>
          <a:xfrm>
            <a:off x="-590308" y="449712"/>
            <a:ext cx="3099600" cy="3099600"/>
            <a:chOff x="-474900" y="321200"/>
            <a:chExt cx="2324700" cy="2324700"/>
          </a:xfrm>
        </p:grpSpPr>
        <p:sp>
          <p:nvSpPr>
            <p:cNvPr id="48" name="Google Shape;48;p5"/>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 name="Google Shape;52;p5"/>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5"/>
          <p:cNvSpPr txBox="1">
            <a:spLocks noGrp="1"/>
          </p:cNvSpPr>
          <p:nvPr>
            <p:ph type="title"/>
          </p:nvPr>
        </p:nvSpPr>
        <p:spPr>
          <a:xfrm>
            <a:off x="609600" y="1554833"/>
            <a:ext cx="6960400" cy="910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54" name="Google Shape;54;p5"/>
          <p:cNvSpPr txBox="1">
            <a:spLocks noGrp="1"/>
          </p:cNvSpPr>
          <p:nvPr>
            <p:ph type="body" idx="1"/>
          </p:nvPr>
        </p:nvSpPr>
        <p:spPr>
          <a:xfrm>
            <a:off x="1426167" y="2610733"/>
            <a:ext cx="6144000" cy="3491200"/>
          </a:xfrm>
          <a:prstGeom prst="rect">
            <a:avLst/>
          </a:prstGeom>
        </p:spPr>
        <p:txBody>
          <a:bodyPr spcFirstLastPara="1" wrap="square" lIns="91425" tIns="91425" rIns="91425" bIns="91425" anchor="t" anchorCtr="0">
            <a:noAutofit/>
          </a:bodyPr>
          <a:lstStyle>
            <a:lvl1pPr marL="609585" lvl="0" indent="-440256">
              <a:spcBef>
                <a:spcPts val="800"/>
              </a:spcBef>
              <a:spcAft>
                <a:spcPts val="0"/>
              </a:spcAft>
              <a:buSzPts val="1600"/>
              <a:buChar char="￮"/>
              <a:defRPr/>
            </a:lvl1pPr>
            <a:lvl2pPr marL="1219170" lvl="1" indent="-440256">
              <a:spcBef>
                <a:spcPts val="0"/>
              </a:spcBef>
              <a:spcAft>
                <a:spcPts val="0"/>
              </a:spcAft>
              <a:buSzPts val="1600"/>
              <a:buChar char="￮"/>
              <a:defRPr/>
            </a:lvl2pPr>
            <a:lvl3pPr marL="1828754" lvl="2" indent="-440256">
              <a:spcBef>
                <a:spcPts val="0"/>
              </a:spcBef>
              <a:spcAft>
                <a:spcPts val="0"/>
              </a:spcAft>
              <a:buSzPts val="1600"/>
              <a:buChar char="￮"/>
              <a:defRPr/>
            </a:lvl3pPr>
            <a:lvl4pPr marL="2438339" lvl="3" indent="-440256">
              <a:spcBef>
                <a:spcPts val="0"/>
              </a:spcBef>
              <a:spcAft>
                <a:spcPts val="0"/>
              </a:spcAft>
              <a:buSzPts val="1600"/>
              <a:buChar char="●"/>
              <a:defRPr/>
            </a:lvl4pPr>
            <a:lvl5pPr marL="3047924" lvl="4" indent="-440256">
              <a:spcBef>
                <a:spcPts val="0"/>
              </a:spcBef>
              <a:spcAft>
                <a:spcPts val="0"/>
              </a:spcAft>
              <a:buSzPts val="1600"/>
              <a:buChar char="○"/>
              <a:defRPr/>
            </a:lvl5pPr>
            <a:lvl6pPr marL="3657509" lvl="5" indent="-440256">
              <a:spcBef>
                <a:spcPts val="0"/>
              </a:spcBef>
              <a:spcAft>
                <a:spcPts val="0"/>
              </a:spcAft>
              <a:buSzPts val="1600"/>
              <a:buChar char="■"/>
              <a:defRPr/>
            </a:lvl6pPr>
            <a:lvl7pPr marL="4267093" lvl="6" indent="-440256">
              <a:spcBef>
                <a:spcPts val="0"/>
              </a:spcBef>
              <a:spcAft>
                <a:spcPts val="0"/>
              </a:spcAft>
              <a:buSzPts val="1600"/>
              <a:buChar char="●"/>
              <a:defRPr/>
            </a:lvl7pPr>
            <a:lvl8pPr marL="4876678" lvl="7" indent="-440256">
              <a:spcBef>
                <a:spcPts val="0"/>
              </a:spcBef>
              <a:spcAft>
                <a:spcPts val="0"/>
              </a:spcAft>
              <a:buSzPts val="1600"/>
              <a:buChar char="○"/>
              <a:defRPr/>
            </a:lvl8pPr>
            <a:lvl9pPr marL="5486263" lvl="8" indent="-440256">
              <a:spcBef>
                <a:spcPts val="0"/>
              </a:spcBef>
              <a:spcAft>
                <a:spcPts val="0"/>
              </a:spcAft>
              <a:buSzPts val="1600"/>
              <a:buChar char="■"/>
              <a:defRPr/>
            </a:lvl9pPr>
          </a:lstStyle>
          <a:p>
            <a:endParaRPr/>
          </a:p>
        </p:txBody>
      </p:sp>
      <p:sp>
        <p:nvSpPr>
          <p:cNvPr id="55" name="Google Shape;55;p5"/>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56" name="Google Shape;56;p5"/>
          <p:cNvSpPr/>
          <p:nvPr/>
        </p:nvSpPr>
        <p:spPr>
          <a:xfrm>
            <a:off x="8363867" y="1273600"/>
            <a:ext cx="4310800" cy="4310800"/>
          </a:xfrm>
          <a:prstGeom prst="ellipse">
            <a:avLst/>
          </a:prstGeom>
          <a:solidFill>
            <a:srgbClr val="000000">
              <a:alpha val="6539"/>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010489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6C8A62E-B04B-4079-BABC-1EEDA867F8B7}"/>
              </a:ext>
            </a:extLst>
          </p:cNvPr>
          <p:cNvGrpSpPr/>
          <p:nvPr userDrawn="1"/>
        </p:nvGrpSpPr>
        <p:grpSpPr>
          <a:xfrm>
            <a:off x="0" y="0"/>
            <a:ext cx="12192000" cy="6858000"/>
            <a:chOff x="0" y="0"/>
            <a:chExt cx="12192000" cy="6750674"/>
          </a:xfrm>
        </p:grpSpPr>
        <p:sp>
          <p:nvSpPr>
            <p:cNvPr id="3" name="矩形 2">
              <a:extLst>
                <a:ext uri="{FF2B5EF4-FFF2-40B4-BE49-F238E27FC236}">
                  <a16:creationId xmlns:a16="http://schemas.microsoft.com/office/drawing/2014/main" id="{998EDD53-3CE5-4869-876D-563DDF31F38D}"/>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87FE57-D7ED-48A1-BA23-2E706B5839E9}"/>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C3E6097E-645A-4545-B999-F8596EF752C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2D6DDE7-FBAF-4D6E-A34F-8FD6DCFA3402}"/>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88D9DC9-7614-4A89-A7F1-6D11EFBADE85}"/>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A9C7107-C0AD-483C-B07D-34E56400A31D}"/>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0B5625D-1AE9-466B-B985-396BEE22564B}"/>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5E9083F-6805-4221-AD16-988FE7A2E11A}"/>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83FF06B1-BA99-4DEE-987B-14238876377B}"/>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3EE51E0-8653-419D-A416-02BCEDEA5F0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A516D9C-048D-4C92-B27B-8D1558476F18}"/>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1417BB1-46C3-414B-A27B-63A42A803815}"/>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F5B2E44-D303-4A1E-84F6-AE96C7350908}"/>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787F7A5-B165-47A5-9B07-E889B2CFF103}"/>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82012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927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6654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4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358F322E-F001-754A-B43F-C46D160B52B0}"/>
              </a:ext>
            </a:extLst>
          </p:cNvPr>
          <p:cNvSpPr/>
          <p:nvPr userDrawn="1"/>
        </p:nvSpPr>
        <p:spPr>
          <a:xfrm>
            <a:off x="7227888" y="1876425"/>
            <a:ext cx="4319587" cy="431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eaLnBrk="1" fontAlgn="auto" hangingPunct="1">
              <a:spcBef>
                <a:spcPts val="0"/>
              </a:spcBef>
              <a:spcAft>
                <a:spcPts val="0"/>
              </a:spcAft>
              <a:defRPr/>
            </a:pPr>
            <a:endParaRPr lang="ko-KR" altLang="en-US"/>
          </a:p>
        </p:txBody>
      </p:sp>
      <p:sp>
        <p:nvSpPr>
          <p:cNvPr id="2" name="그림 개체 틀 5"/>
          <p:cNvSpPr>
            <a:spLocks noGrp="1"/>
          </p:cNvSpPr>
          <p:nvPr>
            <p:ph type="pic" sz="quarter" idx="12"/>
          </p:nvPr>
        </p:nvSpPr>
        <p:spPr>
          <a:xfrm>
            <a:off x="6000213" y="653142"/>
            <a:ext cx="4320000" cy="4320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32104084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31E30-CB04-A34A-A409-4BC3D55711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541228F6-1E89-CA43-A587-A5937A0B11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EA55DE66-E129-434B-A0B2-58BD8B57ACB5}"/>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5E845E60-A0DB-E14E-8F40-E48B80E936FB}"/>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1B6349D4-E923-4B4F-B954-C847E96F6E81}"/>
              </a:ext>
            </a:extLst>
          </p:cNvPr>
          <p:cNvSpPr>
            <a:spLocks noGrp="1"/>
          </p:cNvSpPr>
          <p:nvPr>
            <p:ph type="sldNum" sz="quarter" idx="12"/>
          </p:nvPr>
        </p:nvSpPr>
        <p:spPr/>
        <p:txBody>
          <a:bodyPr/>
          <a:lstStyle>
            <a:lvl1pPr>
              <a:defRPr/>
            </a:lvl1pPr>
          </a:lstStyle>
          <a:p>
            <a:fld id="{BE6CBF9E-806C-4E4F-A3A1-28A10B1DBF93}" type="slidenum">
              <a:rPr lang="en-US" altLang="en-VN"/>
              <a:pPr/>
              <a:t>‹#›</a:t>
            </a:fld>
            <a:endParaRPr lang="en-US" altLang="en-VN"/>
          </a:p>
        </p:txBody>
      </p:sp>
    </p:spTree>
    <p:extLst>
      <p:ext uri="{BB962C8B-B14F-4D97-AF65-F5344CB8AC3E}">
        <p14:creationId xmlns:p14="http://schemas.microsoft.com/office/powerpoint/2010/main" val="22002717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E7665-EE9A-C143-A770-C022D422AD74}"/>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6B47C140-3608-C540-9BF7-E025609489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1018E1B-5757-CB44-977F-6E2634BA2A05}"/>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9BCC5C91-B0AB-D84C-8E2D-32F259370AD1}"/>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48F970E0-53E5-6F41-B0C5-F14D176E1DAE}"/>
              </a:ext>
            </a:extLst>
          </p:cNvPr>
          <p:cNvSpPr>
            <a:spLocks noGrp="1"/>
          </p:cNvSpPr>
          <p:nvPr>
            <p:ph type="sldNum" sz="quarter" idx="12"/>
          </p:nvPr>
        </p:nvSpPr>
        <p:spPr/>
        <p:txBody>
          <a:bodyPr/>
          <a:lstStyle>
            <a:lvl1pPr>
              <a:defRPr/>
            </a:lvl1pPr>
          </a:lstStyle>
          <a:p>
            <a:fld id="{B6CA998A-C48B-5A4F-B1AB-9D95004DB300}" type="slidenum">
              <a:rPr lang="en-US" altLang="en-VN"/>
              <a:pPr/>
              <a:t>‹#›</a:t>
            </a:fld>
            <a:endParaRPr lang="en-US" altLang="en-VN"/>
          </a:p>
        </p:txBody>
      </p:sp>
    </p:spTree>
    <p:extLst>
      <p:ext uri="{BB962C8B-B14F-4D97-AF65-F5344CB8AC3E}">
        <p14:creationId xmlns:p14="http://schemas.microsoft.com/office/powerpoint/2010/main" val="20872840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80CC9-7F26-0B4E-8632-1763F3ED0110}"/>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5B4A88D4-55F8-1B49-9B13-AFDA8F6EFBF1}"/>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3543D0F6-69FA-4A43-A0FB-183EF8F80186}"/>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F93202AE-0136-AD47-98FD-5914041922B2}"/>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8975BC43-2010-D346-9136-25FA996F506F}"/>
              </a:ext>
            </a:extLst>
          </p:cNvPr>
          <p:cNvSpPr>
            <a:spLocks noGrp="1"/>
          </p:cNvSpPr>
          <p:nvPr>
            <p:ph type="sldNum" sz="quarter" idx="12"/>
          </p:nvPr>
        </p:nvSpPr>
        <p:spPr/>
        <p:txBody>
          <a:bodyPr/>
          <a:lstStyle>
            <a:lvl1pPr>
              <a:defRPr/>
            </a:lvl1pPr>
          </a:lstStyle>
          <a:p>
            <a:fld id="{699CA72F-A6EA-4A42-BC88-E0CC441CF752}" type="slidenum">
              <a:rPr lang="en-US" altLang="en-VN"/>
              <a:pPr/>
              <a:t>‹#›</a:t>
            </a:fld>
            <a:endParaRPr lang="en-US" altLang="en-VN"/>
          </a:p>
        </p:txBody>
      </p:sp>
    </p:spTree>
    <p:extLst>
      <p:ext uri="{BB962C8B-B14F-4D97-AF65-F5344CB8AC3E}">
        <p14:creationId xmlns:p14="http://schemas.microsoft.com/office/powerpoint/2010/main" val="2489261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33AE9-8F29-2449-917E-5BAC3549B653}"/>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9D6E312B-2E60-9343-99C9-DF5E3E4DF5A1}"/>
              </a:ext>
            </a:extLst>
          </p:cNvPr>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F4493A14-F4C1-F84B-BA5F-FBDB1446F396}"/>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7635A220-48FC-1145-B070-2EDFD2532BFF}"/>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DAAE775B-6AEC-C144-A4D7-B10F3CB2E996}"/>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92F0631C-2B7E-714E-8811-ECBAF3940E5C}"/>
              </a:ext>
            </a:extLst>
          </p:cNvPr>
          <p:cNvSpPr>
            <a:spLocks noGrp="1"/>
          </p:cNvSpPr>
          <p:nvPr>
            <p:ph type="sldNum" sz="quarter" idx="12"/>
          </p:nvPr>
        </p:nvSpPr>
        <p:spPr/>
        <p:txBody>
          <a:bodyPr/>
          <a:lstStyle>
            <a:lvl1pPr>
              <a:defRPr/>
            </a:lvl1pPr>
          </a:lstStyle>
          <a:p>
            <a:fld id="{5ADAEC1C-837C-9F47-AD37-9543534D3B35}" type="slidenum">
              <a:rPr lang="en-US" altLang="en-VN"/>
              <a:pPr/>
              <a:t>‹#›</a:t>
            </a:fld>
            <a:endParaRPr lang="en-US" altLang="en-VN"/>
          </a:p>
        </p:txBody>
      </p:sp>
    </p:spTree>
    <p:extLst>
      <p:ext uri="{BB962C8B-B14F-4D97-AF65-F5344CB8AC3E}">
        <p14:creationId xmlns:p14="http://schemas.microsoft.com/office/powerpoint/2010/main" val="29865315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DF03-7064-404F-AEF3-B136839B0E10}"/>
              </a:ext>
            </a:extLst>
          </p:cNvPr>
          <p:cNvSpPr>
            <a:spLocks noGrp="1"/>
          </p:cNvSpPr>
          <p:nvPr>
            <p:ph type="title"/>
          </p:nvPr>
        </p:nvSpPr>
        <p:spPr>
          <a:xfrm>
            <a:off x="840317" y="365126"/>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4AB97593-15A0-4143-876A-B0184D0EAF05}"/>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E08A2F-2E46-914C-8C4D-EB96EAC79B15}"/>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9C234207-C550-5E48-AC48-4A46F8090476}"/>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A5C9DD-74AF-7149-BEE8-ECD09AD9069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E3FB1EE-C8C4-F042-B07F-22CB83F2D230}"/>
              </a:ext>
            </a:extLst>
          </p:cNvPr>
          <p:cNvSpPr>
            <a:spLocks noGrp="1"/>
          </p:cNvSpPr>
          <p:nvPr>
            <p:ph type="dt" sz="half" idx="10"/>
          </p:nvPr>
        </p:nvSpPr>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8C81CCF0-098A-9144-A6CB-D67ACDA608E7}"/>
              </a:ext>
            </a:extLst>
          </p:cNvPr>
          <p:cNvSpPr>
            <a:spLocks noGrp="1"/>
          </p:cNvSpPr>
          <p:nvPr>
            <p:ph type="ftr" sz="quarter" idx="11"/>
          </p:nvPr>
        </p:nvSpPr>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6E6CE214-5733-F34D-B5D2-386CA37AD8DD}"/>
              </a:ext>
            </a:extLst>
          </p:cNvPr>
          <p:cNvSpPr>
            <a:spLocks noGrp="1"/>
          </p:cNvSpPr>
          <p:nvPr>
            <p:ph type="sldNum" sz="quarter" idx="12"/>
          </p:nvPr>
        </p:nvSpPr>
        <p:spPr/>
        <p:txBody>
          <a:bodyPr/>
          <a:lstStyle>
            <a:lvl1pPr>
              <a:defRPr/>
            </a:lvl1pPr>
          </a:lstStyle>
          <a:p>
            <a:fld id="{5A1136A3-007C-CD47-9149-7765069180DE}" type="slidenum">
              <a:rPr lang="en-US" altLang="en-VN"/>
              <a:pPr/>
              <a:t>‹#›</a:t>
            </a:fld>
            <a:endParaRPr lang="en-US" altLang="en-VN"/>
          </a:p>
        </p:txBody>
      </p:sp>
    </p:spTree>
    <p:extLst>
      <p:ext uri="{BB962C8B-B14F-4D97-AF65-F5344CB8AC3E}">
        <p14:creationId xmlns:p14="http://schemas.microsoft.com/office/powerpoint/2010/main" val="42124001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9629C-C334-CD47-BB7F-7F09B2E84184}"/>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867110F8-C866-4648-8AC4-1107B6617CF2}"/>
              </a:ext>
            </a:extLst>
          </p:cNvPr>
          <p:cNvSpPr>
            <a:spLocks noGrp="1"/>
          </p:cNvSpPr>
          <p:nvPr>
            <p:ph type="dt" sz="half" idx="10"/>
          </p:nvPr>
        </p:nvSpPr>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7A33BCEC-A715-3140-80C0-A9968F2896BD}"/>
              </a:ext>
            </a:extLst>
          </p:cNvPr>
          <p:cNvSpPr>
            <a:spLocks noGrp="1"/>
          </p:cNvSpPr>
          <p:nvPr>
            <p:ph type="ftr" sz="quarter" idx="11"/>
          </p:nvPr>
        </p:nvSpPr>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5C6F6AFA-55F7-EC40-8E49-08495C6D3BA2}"/>
              </a:ext>
            </a:extLst>
          </p:cNvPr>
          <p:cNvSpPr>
            <a:spLocks noGrp="1"/>
          </p:cNvSpPr>
          <p:nvPr>
            <p:ph type="sldNum" sz="quarter" idx="12"/>
          </p:nvPr>
        </p:nvSpPr>
        <p:spPr/>
        <p:txBody>
          <a:bodyPr/>
          <a:lstStyle>
            <a:lvl1pPr>
              <a:defRPr/>
            </a:lvl1pPr>
          </a:lstStyle>
          <a:p>
            <a:fld id="{59AB9E57-4F73-5345-BDD6-19933623E6A3}" type="slidenum">
              <a:rPr lang="en-US" altLang="en-VN"/>
              <a:pPr/>
              <a:t>‹#›</a:t>
            </a:fld>
            <a:endParaRPr lang="en-US" altLang="en-VN"/>
          </a:p>
        </p:txBody>
      </p:sp>
    </p:spTree>
    <p:extLst>
      <p:ext uri="{BB962C8B-B14F-4D97-AF65-F5344CB8AC3E}">
        <p14:creationId xmlns:p14="http://schemas.microsoft.com/office/powerpoint/2010/main" val="897952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9"/>
        <p:cNvGrpSpPr/>
        <p:nvPr/>
      </p:nvGrpSpPr>
      <p:grpSpPr>
        <a:xfrm>
          <a:off x="0" y="0"/>
          <a:ext cx="0" cy="0"/>
          <a:chOff x="0" y="0"/>
          <a:chExt cx="0" cy="0"/>
        </a:xfrm>
      </p:grpSpPr>
      <p:grpSp>
        <p:nvGrpSpPr>
          <p:cNvPr id="70" name="Google Shape;70;p7"/>
          <p:cNvGrpSpPr/>
          <p:nvPr/>
        </p:nvGrpSpPr>
        <p:grpSpPr>
          <a:xfrm>
            <a:off x="-590308" y="449712"/>
            <a:ext cx="3099600" cy="3099600"/>
            <a:chOff x="-474900" y="321200"/>
            <a:chExt cx="2324700" cy="2324700"/>
          </a:xfrm>
        </p:grpSpPr>
        <p:sp>
          <p:nvSpPr>
            <p:cNvPr id="71" name="Google Shape;71;p7"/>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7"/>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7"/>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7"/>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7"/>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7"/>
          <p:cNvSpPr txBox="1">
            <a:spLocks noGrp="1"/>
          </p:cNvSpPr>
          <p:nvPr>
            <p:ph type="title"/>
          </p:nvPr>
        </p:nvSpPr>
        <p:spPr>
          <a:xfrm>
            <a:off x="609600" y="1554833"/>
            <a:ext cx="6960400" cy="910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77" name="Google Shape;77;p7"/>
          <p:cNvSpPr txBox="1">
            <a:spLocks noGrp="1"/>
          </p:cNvSpPr>
          <p:nvPr>
            <p:ph type="body" idx="1"/>
          </p:nvPr>
        </p:nvSpPr>
        <p:spPr>
          <a:xfrm>
            <a:off x="1426167" y="2610733"/>
            <a:ext cx="2982400" cy="3491200"/>
          </a:xfrm>
          <a:prstGeom prst="rect">
            <a:avLst/>
          </a:prstGeom>
        </p:spPr>
        <p:txBody>
          <a:bodyPr spcFirstLastPara="1" wrap="square" lIns="91425" tIns="91425" rIns="91425" bIns="91425" anchor="t" anchorCtr="0">
            <a:noAutofit/>
          </a:bodyPr>
          <a:lstStyle>
            <a:lvl1pPr marL="609585" lvl="0" indent="-423323">
              <a:spcBef>
                <a:spcPts val="800"/>
              </a:spcBef>
              <a:spcAft>
                <a:spcPts val="0"/>
              </a:spcAft>
              <a:buSzPts val="1400"/>
              <a:buChar char="￮"/>
              <a:defRPr sz="1867"/>
            </a:lvl1pPr>
            <a:lvl2pPr marL="1219170" lvl="1" indent="-423323">
              <a:spcBef>
                <a:spcPts val="0"/>
              </a:spcBef>
              <a:spcAft>
                <a:spcPts val="0"/>
              </a:spcAft>
              <a:buSzPts val="1400"/>
              <a:buChar char="￮"/>
              <a:defRPr sz="1867"/>
            </a:lvl2pPr>
            <a:lvl3pPr marL="1828754" lvl="2" indent="-423323">
              <a:spcBef>
                <a:spcPts val="0"/>
              </a:spcBef>
              <a:spcAft>
                <a:spcPts val="0"/>
              </a:spcAft>
              <a:buSzPts val="1400"/>
              <a:buChar char="￮"/>
              <a:defRPr sz="1867"/>
            </a:lvl3pPr>
            <a:lvl4pPr marL="2438339" lvl="3" indent="-423323">
              <a:spcBef>
                <a:spcPts val="0"/>
              </a:spcBef>
              <a:spcAft>
                <a:spcPts val="0"/>
              </a:spcAft>
              <a:buSzPts val="1400"/>
              <a:buChar char="●"/>
              <a:defRPr sz="1867"/>
            </a:lvl4pPr>
            <a:lvl5pPr marL="3047924" lvl="4" indent="-423323">
              <a:spcBef>
                <a:spcPts val="0"/>
              </a:spcBef>
              <a:spcAft>
                <a:spcPts val="0"/>
              </a:spcAft>
              <a:buSzPts val="1400"/>
              <a:buChar char="○"/>
              <a:defRPr sz="1867"/>
            </a:lvl5pPr>
            <a:lvl6pPr marL="3657509" lvl="5" indent="-423323">
              <a:spcBef>
                <a:spcPts val="0"/>
              </a:spcBef>
              <a:spcAft>
                <a:spcPts val="0"/>
              </a:spcAft>
              <a:buSzPts val="1400"/>
              <a:buChar char="■"/>
              <a:defRPr sz="1867"/>
            </a:lvl6pPr>
            <a:lvl7pPr marL="4267093" lvl="6" indent="-423323">
              <a:spcBef>
                <a:spcPts val="0"/>
              </a:spcBef>
              <a:spcAft>
                <a:spcPts val="0"/>
              </a:spcAft>
              <a:buSzPts val="1400"/>
              <a:buChar char="●"/>
              <a:defRPr sz="1867"/>
            </a:lvl7pPr>
            <a:lvl8pPr marL="4876678" lvl="7" indent="-423323">
              <a:spcBef>
                <a:spcPts val="0"/>
              </a:spcBef>
              <a:spcAft>
                <a:spcPts val="0"/>
              </a:spcAft>
              <a:buSzPts val="1400"/>
              <a:buChar char="○"/>
              <a:defRPr sz="1867"/>
            </a:lvl8pPr>
            <a:lvl9pPr marL="5486263" lvl="8" indent="-423323">
              <a:spcBef>
                <a:spcPts val="0"/>
              </a:spcBef>
              <a:spcAft>
                <a:spcPts val="0"/>
              </a:spcAft>
              <a:buSzPts val="1400"/>
              <a:buChar char="■"/>
              <a:defRPr sz="1867"/>
            </a:lvl9pPr>
          </a:lstStyle>
          <a:p>
            <a:endParaRPr/>
          </a:p>
        </p:txBody>
      </p:sp>
      <p:sp>
        <p:nvSpPr>
          <p:cNvPr id="78" name="Google Shape;78;p7"/>
          <p:cNvSpPr txBox="1">
            <a:spLocks noGrp="1"/>
          </p:cNvSpPr>
          <p:nvPr>
            <p:ph type="body" idx="2"/>
          </p:nvPr>
        </p:nvSpPr>
        <p:spPr>
          <a:xfrm>
            <a:off x="4587809" y="2610733"/>
            <a:ext cx="2982400" cy="3491200"/>
          </a:xfrm>
          <a:prstGeom prst="rect">
            <a:avLst/>
          </a:prstGeom>
        </p:spPr>
        <p:txBody>
          <a:bodyPr spcFirstLastPara="1" wrap="square" lIns="91425" tIns="91425" rIns="91425" bIns="91425" anchor="t" anchorCtr="0">
            <a:noAutofit/>
          </a:bodyPr>
          <a:lstStyle>
            <a:lvl1pPr marL="609585" lvl="0" indent="-423323">
              <a:spcBef>
                <a:spcPts val="800"/>
              </a:spcBef>
              <a:spcAft>
                <a:spcPts val="0"/>
              </a:spcAft>
              <a:buSzPts val="1400"/>
              <a:buChar char="￮"/>
              <a:defRPr sz="1867"/>
            </a:lvl1pPr>
            <a:lvl2pPr marL="1219170" lvl="1" indent="-423323">
              <a:spcBef>
                <a:spcPts val="0"/>
              </a:spcBef>
              <a:spcAft>
                <a:spcPts val="0"/>
              </a:spcAft>
              <a:buSzPts val="1400"/>
              <a:buChar char="￮"/>
              <a:defRPr sz="1867"/>
            </a:lvl2pPr>
            <a:lvl3pPr marL="1828754" lvl="2" indent="-423323">
              <a:spcBef>
                <a:spcPts val="0"/>
              </a:spcBef>
              <a:spcAft>
                <a:spcPts val="0"/>
              </a:spcAft>
              <a:buSzPts val="1400"/>
              <a:buChar char="￮"/>
              <a:defRPr sz="1867"/>
            </a:lvl3pPr>
            <a:lvl4pPr marL="2438339" lvl="3" indent="-423323">
              <a:spcBef>
                <a:spcPts val="0"/>
              </a:spcBef>
              <a:spcAft>
                <a:spcPts val="0"/>
              </a:spcAft>
              <a:buSzPts val="1400"/>
              <a:buChar char="●"/>
              <a:defRPr sz="1867"/>
            </a:lvl4pPr>
            <a:lvl5pPr marL="3047924" lvl="4" indent="-423323">
              <a:spcBef>
                <a:spcPts val="0"/>
              </a:spcBef>
              <a:spcAft>
                <a:spcPts val="0"/>
              </a:spcAft>
              <a:buSzPts val="1400"/>
              <a:buChar char="○"/>
              <a:defRPr sz="1867"/>
            </a:lvl5pPr>
            <a:lvl6pPr marL="3657509" lvl="5" indent="-423323">
              <a:spcBef>
                <a:spcPts val="0"/>
              </a:spcBef>
              <a:spcAft>
                <a:spcPts val="0"/>
              </a:spcAft>
              <a:buSzPts val="1400"/>
              <a:buChar char="■"/>
              <a:defRPr sz="1867"/>
            </a:lvl6pPr>
            <a:lvl7pPr marL="4267093" lvl="6" indent="-423323">
              <a:spcBef>
                <a:spcPts val="0"/>
              </a:spcBef>
              <a:spcAft>
                <a:spcPts val="0"/>
              </a:spcAft>
              <a:buSzPts val="1400"/>
              <a:buChar char="●"/>
              <a:defRPr sz="1867"/>
            </a:lvl7pPr>
            <a:lvl8pPr marL="4876678" lvl="7" indent="-423323">
              <a:spcBef>
                <a:spcPts val="0"/>
              </a:spcBef>
              <a:spcAft>
                <a:spcPts val="0"/>
              </a:spcAft>
              <a:buSzPts val="1400"/>
              <a:buChar char="○"/>
              <a:defRPr sz="1867"/>
            </a:lvl8pPr>
            <a:lvl9pPr marL="5486263" lvl="8" indent="-423323">
              <a:spcBef>
                <a:spcPts val="0"/>
              </a:spcBef>
              <a:spcAft>
                <a:spcPts val="0"/>
              </a:spcAft>
              <a:buSzPts val="1400"/>
              <a:buChar char="■"/>
              <a:defRPr sz="1867"/>
            </a:lvl9pPr>
          </a:lstStyle>
          <a:p>
            <a:endParaRPr/>
          </a:p>
        </p:txBody>
      </p:sp>
      <p:sp>
        <p:nvSpPr>
          <p:cNvPr id="79" name="Google Shape;79;p7"/>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80" name="Google Shape;80;p7"/>
          <p:cNvSpPr/>
          <p:nvPr/>
        </p:nvSpPr>
        <p:spPr>
          <a:xfrm>
            <a:off x="8108933" y="1018667"/>
            <a:ext cx="4820800" cy="4820800"/>
          </a:xfrm>
          <a:prstGeom prst="ellipse">
            <a:avLst/>
          </a:prstGeom>
          <a:noFill/>
          <a:ln w="9525" cap="flat" cmpd="sng">
            <a:solidFill>
              <a:srgbClr val="E8E8E8"/>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7"/>
          <p:cNvSpPr/>
          <p:nvPr/>
        </p:nvSpPr>
        <p:spPr>
          <a:xfrm>
            <a:off x="8363867" y="1273600"/>
            <a:ext cx="4310800" cy="4310800"/>
          </a:xfrm>
          <a:prstGeom prst="ellipse">
            <a:avLst/>
          </a:prstGeom>
          <a:solidFill>
            <a:srgbClr val="000000">
              <a:alpha val="6539"/>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521612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492164-4245-BC40-825A-D71A143540B2}"/>
              </a:ext>
            </a:extLst>
          </p:cNvPr>
          <p:cNvSpPr>
            <a:spLocks noGrp="1"/>
          </p:cNvSpPr>
          <p:nvPr>
            <p:ph type="dt" sz="half" idx="10"/>
          </p:nvPr>
        </p:nvSpPr>
        <p:spPr/>
        <p:txBody>
          <a:bodyPr/>
          <a:lstStyle>
            <a:lvl1pPr>
              <a:defRPr/>
            </a:lvl1pPr>
          </a:lstStyle>
          <a:p>
            <a:endParaRPr lang="en-US" altLang="en-VN"/>
          </a:p>
        </p:txBody>
      </p:sp>
      <p:sp>
        <p:nvSpPr>
          <p:cNvPr id="3" name="Footer Placeholder 2">
            <a:extLst>
              <a:ext uri="{FF2B5EF4-FFF2-40B4-BE49-F238E27FC236}">
                <a16:creationId xmlns:a16="http://schemas.microsoft.com/office/drawing/2014/main" id="{175243BC-C8A9-254A-B6E7-E63444901EE4}"/>
              </a:ext>
            </a:extLst>
          </p:cNvPr>
          <p:cNvSpPr>
            <a:spLocks noGrp="1"/>
          </p:cNvSpPr>
          <p:nvPr>
            <p:ph type="ftr" sz="quarter" idx="11"/>
          </p:nvPr>
        </p:nvSpPr>
        <p:spPr/>
        <p:txBody>
          <a:bodyPr/>
          <a:lstStyle>
            <a:lvl1pPr>
              <a:defRPr/>
            </a:lvl1pPr>
          </a:lstStyle>
          <a:p>
            <a:endParaRPr lang="en-US" altLang="en-VN"/>
          </a:p>
        </p:txBody>
      </p:sp>
      <p:sp>
        <p:nvSpPr>
          <p:cNvPr id="4" name="Slide Number Placeholder 3">
            <a:extLst>
              <a:ext uri="{FF2B5EF4-FFF2-40B4-BE49-F238E27FC236}">
                <a16:creationId xmlns:a16="http://schemas.microsoft.com/office/drawing/2014/main" id="{F9D79166-3EDE-1647-B7CB-30038AF4C4CD}"/>
              </a:ext>
            </a:extLst>
          </p:cNvPr>
          <p:cNvSpPr>
            <a:spLocks noGrp="1"/>
          </p:cNvSpPr>
          <p:nvPr>
            <p:ph type="sldNum" sz="quarter" idx="12"/>
          </p:nvPr>
        </p:nvSpPr>
        <p:spPr/>
        <p:txBody>
          <a:bodyPr/>
          <a:lstStyle>
            <a:lvl1pPr>
              <a:defRPr/>
            </a:lvl1pPr>
          </a:lstStyle>
          <a:p>
            <a:fld id="{FCCC3920-D091-0347-B293-F9D3F951E642}" type="slidenum">
              <a:rPr lang="en-US" altLang="en-VN"/>
              <a:pPr/>
              <a:t>‹#›</a:t>
            </a:fld>
            <a:endParaRPr lang="en-US" altLang="en-VN"/>
          </a:p>
        </p:txBody>
      </p:sp>
    </p:spTree>
    <p:extLst>
      <p:ext uri="{BB962C8B-B14F-4D97-AF65-F5344CB8AC3E}">
        <p14:creationId xmlns:p14="http://schemas.microsoft.com/office/powerpoint/2010/main" val="355643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C17E1-9333-054F-A928-6D680912B9D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7FCB6AB8-06F1-AF41-88F2-B9497C50D1D6}"/>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C0A25E18-4C9E-4742-8DBF-5212D316566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B44DC5-EEDA-7F41-BFEE-A5FEE238DD60}"/>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D68DCD2E-BE91-7A43-86F1-6C4EB49BB1AF}"/>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A7D7F99C-3F2E-9D43-848F-50BB0783DE7A}"/>
              </a:ext>
            </a:extLst>
          </p:cNvPr>
          <p:cNvSpPr>
            <a:spLocks noGrp="1"/>
          </p:cNvSpPr>
          <p:nvPr>
            <p:ph type="sldNum" sz="quarter" idx="12"/>
          </p:nvPr>
        </p:nvSpPr>
        <p:spPr/>
        <p:txBody>
          <a:bodyPr/>
          <a:lstStyle>
            <a:lvl1pPr>
              <a:defRPr/>
            </a:lvl1pPr>
          </a:lstStyle>
          <a:p>
            <a:fld id="{77AF1E17-1749-5047-BFE5-CCA46FB5E426}" type="slidenum">
              <a:rPr lang="en-US" altLang="en-VN"/>
              <a:pPr/>
              <a:t>‹#›</a:t>
            </a:fld>
            <a:endParaRPr lang="en-US" altLang="en-VN"/>
          </a:p>
        </p:txBody>
      </p:sp>
    </p:spTree>
    <p:extLst>
      <p:ext uri="{BB962C8B-B14F-4D97-AF65-F5344CB8AC3E}">
        <p14:creationId xmlns:p14="http://schemas.microsoft.com/office/powerpoint/2010/main" val="42838451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B5CE5-379F-5F40-B1F6-D0F3DFE8C3A9}"/>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BB145178-666A-7C49-A99F-418FC1A38806}"/>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7A515E43-E1CD-5D4D-81C6-6EDF25EF6FF6}"/>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160B38-91C2-4B45-8888-D1CEA42BB9CF}"/>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4A722144-9B84-0245-9DBD-A01A01DE072C}"/>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FF0A7805-C595-9C4F-89AA-FD3CE0D60BB8}"/>
              </a:ext>
            </a:extLst>
          </p:cNvPr>
          <p:cNvSpPr>
            <a:spLocks noGrp="1"/>
          </p:cNvSpPr>
          <p:nvPr>
            <p:ph type="sldNum" sz="quarter" idx="12"/>
          </p:nvPr>
        </p:nvSpPr>
        <p:spPr/>
        <p:txBody>
          <a:bodyPr/>
          <a:lstStyle>
            <a:lvl1pPr>
              <a:defRPr/>
            </a:lvl1pPr>
          </a:lstStyle>
          <a:p>
            <a:fld id="{A5835095-6D93-E44A-86A5-7AA065D5AF2F}" type="slidenum">
              <a:rPr lang="en-US" altLang="en-VN"/>
              <a:pPr/>
              <a:t>‹#›</a:t>
            </a:fld>
            <a:endParaRPr lang="en-US" altLang="en-VN"/>
          </a:p>
        </p:txBody>
      </p:sp>
    </p:spTree>
    <p:extLst>
      <p:ext uri="{BB962C8B-B14F-4D97-AF65-F5344CB8AC3E}">
        <p14:creationId xmlns:p14="http://schemas.microsoft.com/office/powerpoint/2010/main" val="27349127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25866-A164-0D45-8D62-59F9C9743947}"/>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5F82EBFF-53BE-EA49-92B5-03F0EA6A12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3347D18E-9F92-424A-8FF7-5A65511E4425}"/>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5AB82EE9-9878-9344-A69A-9C78AFEC47D2}"/>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0A98DA4D-0456-BD4D-A664-3E0E3EB4B4E4}"/>
              </a:ext>
            </a:extLst>
          </p:cNvPr>
          <p:cNvSpPr>
            <a:spLocks noGrp="1"/>
          </p:cNvSpPr>
          <p:nvPr>
            <p:ph type="sldNum" sz="quarter" idx="12"/>
          </p:nvPr>
        </p:nvSpPr>
        <p:spPr/>
        <p:txBody>
          <a:bodyPr/>
          <a:lstStyle>
            <a:lvl1pPr>
              <a:defRPr/>
            </a:lvl1pPr>
          </a:lstStyle>
          <a:p>
            <a:fld id="{18FA7623-9D8E-AE4E-AFE4-1B50515308DC}" type="slidenum">
              <a:rPr lang="en-US" altLang="en-VN"/>
              <a:pPr/>
              <a:t>‹#›</a:t>
            </a:fld>
            <a:endParaRPr lang="en-US" altLang="en-VN"/>
          </a:p>
        </p:txBody>
      </p:sp>
    </p:spTree>
    <p:extLst>
      <p:ext uri="{BB962C8B-B14F-4D97-AF65-F5344CB8AC3E}">
        <p14:creationId xmlns:p14="http://schemas.microsoft.com/office/powerpoint/2010/main" val="32849272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F989AF-6156-9543-8FBC-9E6579567060}"/>
              </a:ext>
            </a:extLst>
          </p:cNvPr>
          <p:cNvSpPr>
            <a:spLocks noGrp="1"/>
          </p:cNvSpPr>
          <p:nvPr>
            <p:ph type="title" orient="vert"/>
          </p:nvPr>
        </p:nvSpPr>
        <p:spPr>
          <a:xfrm>
            <a:off x="8839200" y="274639"/>
            <a:ext cx="2743200" cy="5851525"/>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1E781165-9494-E945-AB97-E8E5715748CD}"/>
              </a:ext>
            </a:extLst>
          </p:cNvPr>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666B6A3-4882-1147-A83D-6B9776D9A987}"/>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32C36238-9D73-454B-8695-821BA7844E83}"/>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ABE62DEF-631F-C841-A6C8-ABC0BBFC4482}"/>
              </a:ext>
            </a:extLst>
          </p:cNvPr>
          <p:cNvSpPr>
            <a:spLocks noGrp="1"/>
          </p:cNvSpPr>
          <p:nvPr>
            <p:ph type="sldNum" sz="quarter" idx="12"/>
          </p:nvPr>
        </p:nvSpPr>
        <p:spPr/>
        <p:txBody>
          <a:bodyPr/>
          <a:lstStyle>
            <a:lvl1pPr>
              <a:defRPr/>
            </a:lvl1pPr>
          </a:lstStyle>
          <a:p>
            <a:fld id="{CDDA72A5-9D95-2343-B821-D95E6D3F9304}" type="slidenum">
              <a:rPr lang="en-US" altLang="en-VN"/>
              <a:pPr/>
              <a:t>‹#›</a:t>
            </a:fld>
            <a:endParaRPr lang="en-US" altLang="en-VN"/>
          </a:p>
        </p:txBody>
      </p:sp>
    </p:spTree>
    <p:extLst>
      <p:ext uri="{BB962C8B-B14F-4D97-AF65-F5344CB8AC3E}">
        <p14:creationId xmlns:p14="http://schemas.microsoft.com/office/powerpoint/2010/main" val="33840698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948EA-56E4-E846-A3F5-4082EE85B569}"/>
              </a:ext>
            </a:extLst>
          </p:cNvPr>
          <p:cNvSpPr>
            <a:spLocks noGrp="1"/>
          </p:cNvSpPr>
          <p:nvPr>
            <p:ph type="title"/>
          </p:nvPr>
        </p:nvSpPr>
        <p:spPr>
          <a:xfrm>
            <a:off x="609600" y="274638"/>
            <a:ext cx="10972800" cy="1143000"/>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099A3D2-B93F-2E47-9D14-FEBAEDB69574}"/>
              </a:ext>
            </a:extLst>
          </p:cNvPr>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7058ECF-FFD2-D745-827B-12303D1E8A3E}"/>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B55D45FA-C211-F243-8BEE-7A5D3BE24571}"/>
              </a:ext>
            </a:extLst>
          </p:cNvPr>
          <p:cNvSpPr>
            <a:spLocks noGrp="1"/>
          </p:cNvSpPr>
          <p:nvPr>
            <p:ph type="dt" sz="half" idx="10"/>
          </p:nvPr>
        </p:nvSpPr>
        <p:spPr>
          <a:xfrm>
            <a:off x="609600" y="6245225"/>
            <a:ext cx="2844800" cy="476250"/>
          </a:xfrm>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320AE72E-10EB-C741-AFD9-12AD4414D905}"/>
              </a:ext>
            </a:extLst>
          </p:cNvPr>
          <p:cNvSpPr>
            <a:spLocks noGrp="1"/>
          </p:cNvSpPr>
          <p:nvPr>
            <p:ph type="ftr" sz="quarter" idx="11"/>
          </p:nvPr>
        </p:nvSpPr>
        <p:spPr>
          <a:xfrm>
            <a:off x="4165600" y="6245225"/>
            <a:ext cx="3860800" cy="476250"/>
          </a:xfrm>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E43D2D2D-8936-0140-827B-C1C07EA5C3FD}"/>
              </a:ext>
            </a:extLst>
          </p:cNvPr>
          <p:cNvSpPr>
            <a:spLocks noGrp="1"/>
          </p:cNvSpPr>
          <p:nvPr>
            <p:ph type="sldNum" sz="quarter" idx="12"/>
          </p:nvPr>
        </p:nvSpPr>
        <p:spPr>
          <a:xfrm>
            <a:off x="8737600" y="6245225"/>
            <a:ext cx="2844800" cy="476250"/>
          </a:xfrm>
        </p:spPr>
        <p:txBody>
          <a:bodyPr/>
          <a:lstStyle>
            <a:lvl1pPr>
              <a:defRPr/>
            </a:lvl1pPr>
          </a:lstStyle>
          <a:p>
            <a:fld id="{12445BE1-C600-FC4D-8305-7A7B8A59D687}" type="slidenum">
              <a:rPr lang="en-US" altLang="en-VN"/>
              <a:pPr/>
              <a:t>‹#›</a:t>
            </a:fld>
            <a:endParaRPr lang="en-US" altLang="en-VN"/>
          </a:p>
        </p:txBody>
      </p:sp>
    </p:spTree>
    <p:extLst>
      <p:ext uri="{BB962C8B-B14F-4D97-AF65-F5344CB8AC3E}">
        <p14:creationId xmlns:p14="http://schemas.microsoft.com/office/powerpoint/2010/main" val="3956602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1D5829-288F-9346-87B2-963FFF3A8E90}"/>
              </a:ext>
            </a:extLst>
          </p:cNvPr>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3" name="Date Placeholder 2">
            <a:extLst>
              <a:ext uri="{FF2B5EF4-FFF2-40B4-BE49-F238E27FC236}">
                <a16:creationId xmlns:a16="http://schemas.microsoft.com/office/drawing/2014/main" id="{5754B962-BA97-594A-B860-FFE3FEE1ED31}"/>
              </a:ext>
            </a:extLst>
          </p:cNvPr>
          <p:cNvSpPr>
            <a:spLocks noGrp="1"/>
          </p:cNvSpPr>
          <p:nvPr>
            <p:ph type="dt" sz="half" idx="10"/>
          </p:nvPr>
        </p:nvSpPr>
        <p:spPr>
          <a:xfrm>
            <a:off x="609600" y="6245225"/>
            <a:ext cx="2844800" cy="476250"/>
          </a:xfrm>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298CBD3F-F3C6-F444-9290-9C384D4CED94}"/>
              </a:ext>
            </a:extLst>
          </p:cNvPr>
          <p:cNvSpPr>
            <a:spLocks noGrp="1"/>
          </p:cNvSpPr>
          <p:nvPr>
            <p:ph type="ftr" sz="quarter" idx="11"/>
          </p:nvPr>
        </p:nvSpPr>
        <p:spPr>
          <a:xfrm>
            <a:off x="4165600" y="6245225"/>
            <a:ext cx="3860800" cy="476250"/>
          </a:xfrm>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D4080216-848C-5046-8EAF-88EA88DADCD2}"/>
              </a:ext>
            </a:extLst>
          </p:cNvPr>
          <p:cNvSpPr>
            <a:spLocks noGrp="1"/>
          </p:cNvSpPr>
          <p:nvPr>
            <p:ph type="sldNum" sz="quarter" idx="12"/>
          </p:nvPr>
        </p:nvSpPr>
        <p:spPr>
          <a:xfrm>
            <a:off x="8737600" y="6245225"/>
            <a:ext cx="2844800" cy="476250"/>
          </a:xfrm>
        </p:spPr>
        <p:txBody>
          <a:bodyPr/>
          <a:lstStyle>
            <a:lvl1pPr>
              <a:defRPr/>
            </a:lvl1pPr>
          </a:lstStyle>
          <a:p>
            <a:fld id="{D35FDFB3-41D5-7A42-A661-A04E61C987BF}" type="slidenum">
              <a:rPr lang="en-US" altLang="en-VN"/>
              <a:pPr/>
              <a:t>‹#›</a:t>
            </a:fld>
            <a:endParaRPr lang="en-US" altLang="en-VN"/>
          </a:p>
        </p:txBody>
      </p:sp>
    </p:spTree>
    <p:extLst>
      <p:ext uri="{BB962C8B-B14F-4D97-AF65-F5344CB8AC3E}">
        <p14:creationId xmlns:p14="http://schemas.microsoft.com/office/powerpoint/2010/main" val="5833752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618984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263961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57045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AE1B78-90E7-0C4E-8D90-0628126B5B85}"/>
              </a:ext>
            </a:extLst>
          </p:cNvPr>
          <p:cNvSpPr>
            <a:spLocks noGrp="1"/>
          </p:cNvSpPr>
          <p:nvPr>
            <p:ph type="dt" sz="half" idx="10"/>
          </p:nvPr>
        </p:nvSpPr>
        <p:spPr/>
        <p:txBody>
          <a:bodyPr/>
          <a:lstStyle>
            <a:lvl1pPr>
              <a:defRPr/>
            </a:lvl1pPr>
          </a:lstStyle>
          <a:p>
            <a:pPr>
              <a:defRPr/>
            </a:pPr>
            <a:fld id="{F2FC0082-BD3A-8940-BC4D-399A00DB114C}" type="datetimeFigureOut">
              <a:rPr lang="en-US"/>
              <a:pPr>
                <a:defRPr/>
              </a:pPr>
              <a:t>5/20/22</a:t>
            </a:fld>
            <a:endParaRPr lang="en-US"/>
          </a:p>
        </p:txBody>
      </p:sp>
      <p:sp>
        <p:nvSpPr>
          <p:cNvPr id="3" name="Footer Placeholder 4">
            <a:extLst>
              <a:ext uri="{FF2B5EF4-FFF2-40B4-BE49-F238E27FC236}">
                <a16:creationId xmlns:a16="http://schemas.microsoft.com/office/drawing/2014/main" id="{F5BD9A03-BEF3-EA4B-8D13-F86CF1CDE3B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032803B7-2340-BF41-94D3-BE56E10E23D9}"/>
              </a:ext>
            </a:extLst>
          </p:cNvPr>
          <p:cNvSpPr>
            <a:spLocks noGrp="1"/>
          </p:cNvSpPr>
          <p:nvPr>
            <p:ph type="sldNum" sz="quarter" idx="12"/>
          </p:nvPr>
        </p:nvSpPr>
        <p:spPr/>
        <p:txBody>
          <a:bodyPr/>
          <a:lstStyle>
            <a:lvl1pPr>
              <a:defRPr/>
            </a:lvl1pPr>
          </a:lstStyle>
          <a:p>
            <a:fld id="{90D46CB0-7E42-404D-B51B-DABF1D5C97FD}" type="slidenum">
              <a:rPr lang="en-US" altLang="en-VN"/>
              <a:pPr/>
              <a:t>‹#›</a:t>
            </a:fld>
            <a:endParaRPr lang="en-US" altLang="en-VN"/>
          </a:p>
        </p:txBody>
      </p:sp>
    </p:spTree>
    <p:extLst>
      <p:ext uri="{BB962C8B-B14F-4D97-AF65-F5344CB8AC3E}">
        <p14:creationId xmlns:p14="http://schemas.microsoft.com/office/powerpoint/2010/main" val="36473250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565259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082060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07496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185777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17079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075084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20687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022710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732277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22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5"/>
        <p:cNvGrpSpPr/>
        <p:nvPr/>
      </p:nvGrpSpPr>
      <p:grpSpPr>
        <a:xfrm>
          <a:off x="0" y="0"/>
          <a:ext cx="0" cy="0"/>
          <a:chOff x="0" y="0"/>
          <a:chExt cx="0" cy="0"/>
        </a:xfrm>
      </p:grpSpPr>
      <p:grpSp>
        <p:nvGrpSpPr>
          <p:cNvPr id="106" name="Google Shape;106;p10"/>
          <p:cNvGrpSpPr/>
          <p:nvPr/>
        </p:nvGrpSpPr>
        <p:grpSpPr>
          <a:xfrm>
            <a:off x="411172" y="5082661"/>
            <a:ext cx="2458913" cy="2458913"/>
            <a:chOff x="-474900" y="321200"/>
            <a:chExt cx="2324700" cy="2324700"/>
          </a:xfrm>
        </p:grpSpPr>
        <p:sp>
          <p:nvSpPr>
            <p:cNvPr id="107" name="Google Shape;107;p10"/>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0"/>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0"/>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0"/>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11" name="Google Shape;111;p10"/>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0"/>
          <p:cNvSpPr txBox="1">
            <a:spLocks noGrp="1"/>
          </p:cNvSpPr>
          <p:nvPr>
            <p:ph type="body" idx="1"/>
          </p:nvPr>
        </p:nvSpPr>
        <p:spPr>
          <a:xfrm>
            <a:off x="1426167" y="5875067"/>
            <a:ext cx="6144000" cy="692800"/>
          </a:xfrm>
          <a:prstGeom prst="rect">
            <a:avLst/>
          </a:prstGeom>
        </p:spPr>
        <p:txBody>
          <a:bodyPr spcFirstLastPara="1" wrap="square" lIns="91425" tIns="91425" rIns="91425" bIns="91425" anchor="b" anchorCtr="0">
            <a:noAutofit/>
          </a:bodyPr>
          <a:lstStyle>
            <a:lvl1pPr marL="609585" lvl="0" indent="-304792">
              <a:spcBef>
                <a:spcPts val="480"/>
              </a:spcBef>
              <a:spcAft>
                <a:spcPts val="0"/>
              </a:spcAft>
              <a:buSzPts val="1400"/>
              <a:buNone/>
              <a:defRPr sz="1867"/>
            </a:lvl1pPr>
          </a:lstStyle>
          <a:p>
            <a:endParaRPr/>
          </a:p>
        </p:txBody>
      </p:sp>
      <p:sp>
        <p:nvSpPr>
          <p:cNvPr id="113" name="Google Shape;113;p10"/>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219170">
              <a:buClr>
                <a:srgbClr val="000000"/>
              </a:buClr>
              <a:defRPr/>
            </a:pPr>
            <a:fld id="{00000000-1234-1234-1234-123412341234}" type="slidenum">
              <a:rPr lang="en" kern="0" smtClean="0"/>
              <a:pPr defTabSz="1219170">
                <a:buClr>
                  <a:srgbClr val="000000"/>
                </a:buClr>
                <a:defRPr/>
              </a:pPr>
              <a:t>‹#›</a:t>
            </a:fld>
            <a:endParaRPr lang="en" kern="0"/>
          </a:p>
        </p:txBody>
      </p:sp>
    </p:spTree>
    <p:extLst>
      <p:ext uri="{BB962C8B-B14F-4D97-AF65-F5344CB8AC3E}">
        <p14:creationId xmlns:p14="http://schemas.microsoft.com/office/powerpoint/2010/main" val="11648683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9E240B7A-CA97-471B-A8EA-51F8DFCCDE1A}"/>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D9F4A35A-8EA5-4ED4-AC29-7024DCF2312E}"/>
              </a:ext>
            </a:extLst>
          </p:cNvPr>
          <p:cNvSpPr>
            <a:spLocks noChangeArrowheads="1"/>
          </p:cNvSpPr>
          <p:nvPr/>
        </p:nvSpPr>
        <p:spPr bwMode="white">
          <a:xfrm>
            <a:off x="11988800" y="3175"/>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7B9F2371-75A2-41C5-884A-3A974580C695}"/>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FC5F7560-99D4-4ADE-987D-76FD55BD80B9}"/>
              </a:ext>
            </a:extLst>
          </p:cNvPr>
          <p:cNvSpPr>
            <a:spLocks noChangeArrowheads="1"/>
          </p:cNvSpPr>
          <p:nvPr/>
        </p:nvSpPr>
        <p:spPr bwMode="white">
          <a:xfrm>
            <a:off x="0" y="0"/>
            <a:ext cx="12192000" cy="25146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ABF5FD80-18C6-4D4F-879E-A809A9F5A7AF}"/>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Straight Connector 10">
            <a:extLst>
              <a:ext uri="{FF2B5EF4-FFF2-40B4-BE49-F238E27FC236}">
                <a16:creationId xmlns:a16="http://schemas.microsoft.com/office/drawing/2014/main" id="{50F96200-3BC7-4787-9EA4-1400C08E99C6}"/>
              </a:ext>
            </a:extLst>
          </p:cNvPr>
          <p:cNvSpPr>
            <a:spLocks noChangeShapeType="1"/>
          </p:cNvSpPr>
          <p:nvPr/>
        </p:nvSpPr>
        <p:spPr bwMode="auto">
          <a:xfrm>
            <a:off x="207434" y="241935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2" name="Rectangle 11">
            <a:extLst>
              <a:ext uri="{FF2B5EF4-FFF2-40B4-BE49-F238E27FC236}">
                <a16:creationId xmlns:a16="http://schemas.microsoft.com/office/drawing/2014/main" id="{898DC64D-6454-4DFC-A2C5-EE54CDDD95AD}"/>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3" name="Oval 12">
            <a:extLst>
              <a:ext uri="{FF2B5EF4-FFF2-40B4-BE49-F238E27FC236}">
                <a16:creationId xmlns:a16="http://schemas.microsoft.com/office/drawing/2014/main" id="{E061826E-CCBE-42C5-9B64-FD62DD4EA6C1}"/>
              </a:ext>
            </a:extLst>
          </p:cNvPr>
          <p:cNvSpPr/>
          <p:nvPr/>
        </p:nvSpPr>
        <p:spPr>
          <a:xfrm>
            <a:off x="5689600" y="211455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F2F50C39-4BEC-4B4A-A34A-A3709ED148FB}"/>
              </a:ext>
            </a:extLst>
          </p:cNvPr>
          <p:cNvSpPr/>
          <p:nvPr/>
        </p:nvSpPr>
        <p:spPr>
          <a:xfrm>
            <a:off x="5816600" y="2209800"/>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914400" y="381000"/>
            <a:ext cx="10363200" cy="1752600"/>
          </a:xfrm>
        </p:spPr>
        <p:txBody>
          <a:bodyPr/>
          <a:lstStyle>
            <a:lvl1pPr>
              <a:defRPr sz="42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A125074C-C30D-4810-8EFE-AC7079D50BD7}"/>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1E05AA6D-28AC-46B5-B977-4477624F4FF5}" type="datetimeFigureOut">
              <a:rPr lang="en-US"/>
              <a:pPr>
                <a:defRPr/>
              </a:pPr>
              <a:t>5/20/22</a:t>
            </a:fld>
            <a:endParaRPr lang="en-US"/>
          </a:p>
        </p:txBody>
      </p:sp>
      <p:sp>
        <p:nvSpPr>
          <p:cNvPr id="16" name="Footer Placeholder 16">
            <a:extLst>
              <a:ext uri="{FF2B5EF4-FFF2-40B4-BE49-F238E27FC236}">
                <a16:creationId xmlns:a16="http://schemas.microsoft.com/office/drawing/2014/main" id="{AAFD94F9-FCF3-4209-A0E0-FF15CDC2A2A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7" name="Slide Number Placeholder 28">
            <a:extLst>
              <a:ext uri="{FF2B5EF4-FFF2-40B4-BE49-F238E27FC236}">
                <a16:creationId xmlns:a16="http://schemas.microsoft.com/office/drawing/2014/main" id="{697EB540-8FA6-479A-89E1-45103D855C21}"/>
              </a:ext>
            </a:extLst>
          </p:cNvPr>
          <p:cNvSpPr>
            <a:spLocks noGrp="1"/>
          </p:cNvSpPr>
          <p:nvPr>
            <p:ph type="sldNum" sz="quarter" idx="12"/>
          </p:nvPr>
        </p:nvSpPr>
        <p:spPr>
          <a:xfrm>
            <a:off x="5791200" y="2198689"/>
            <a:ext cx="609600" cy="441325"/>
          </a:xfrm>
        </p:spPr>
        <p:txBody>
          <a:bodyPr/>
          <a:lstStyle>
            <a:lvl1pPr>
              <a:defRPr b="1">
                <a:latin typeface="Times New Roman" panose="02020603050405020304" pitchFamily="18" charset="0"/>
              </a:defRPr>
            </a:lvl1pPr>
          </a:lstStyle>
          <a:p>
            <a:fld id="{59AC29BF-2D12-4387-B5F9-FF12324A86B3}" type="slidenum">
              <a:rPr lang="en-US" altLang="vi-VN"/>
              <a:pPr/>
              <a:t>‹#›</a:t>
            </a:fld>
            <a:endParaRPr lang="en-US" altLang="vi-VN"/>
          </a:p>
        </p:txBody>
      </p:sp>
    </p:spTree>
    <p:extLst>
      <p:ext uri="{BB962C8B-B14F-4D97-AF65-F5344CB8AC3E}">
        <p14:creationId xmlns:p14="http://schemas.microsoft.com/office/powerpoint/2010/main" val="3546304535"/>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402336" y="1527048"/>
            <a:ext cx="1133856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78CCE-555D-41C1-BB67-6EF553CA92ED}"/>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68832FE4-941A-4EA1-8455-2315B24C11AC}" type="datetimeFigureOut">
              <a:rPr lang="en-US"/>
              <a:pPr>
                <a:defRPr/>
              </a:pPr>
              <a:t>5/20/22</a:t>
            </a:fld>
            <a:endParaRPr lang="en-US"/>
          </a:p>
        </p:txBody>
      </p:sp>
      <p:sp>
        <p:nvSpPr>
          <p:cNvPr id="5" name="Footer Placeholder 4">
            <a:extLst>
              <a:ext uri="{FF2B5EF4-FFF2-40B4-BE49-F238E27FC236}">
                <a16:creationId xmlns:a16="http://schemas.microsoft.com/office/drawing/2014/main" id="{0AA65952-0BF5-4833-B41F-67396F27738C}"/>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D8A66257-C062-48C2-A1A0-7D24D30FAF0B}"/>
              </a:ext>
            </a:extLst>
          </p:cNvPr>
          <p:cNvSpPr>
            <a:spLocks noGrp="1"/>
          </p:cNvSpPr>
          <p:nvPr>
            <p:ph type="sldNum" sz="quarter" idx="12"/>
          </p:nvPr>
        </p:nvSpPr>
        <p:spPr>
          <a:xfrm>
            <a:off x="5816600" y="1027114"/>
            <a:ext cx="609600" cy="441325"/>
          </a:xfrm>
        </p:spPr>
        <p:txBody>
          <a:bodyPr/>
          <a:lstStyle>
            <a:lvl1pPr>
              <a:defRPr b="1">
                <a:latin typeface="Times New Roman" panose="02020603050405020304" pitchFamily="18" charset="0"/>
              </a:defRPr>
            </a:lvl1pPr>
          </a:lstStyle>
          <a:p>
            <a:fld id="{C818BC82-40AA-44A7-B640-62F1ED40DD97}" type="slidenum">
              <a:rPr lang="en-US" altLang="vi-VN"/>
              <a:pPr/>
              <a:t>‹#›</a:t>
            </a:fld>
            <a:endParaRPr lang="en-US" altLang="vi-VN"/>
          </a:p>
        </p:txBody>
      </p:sp>
    </p:spTree>
    <p:extLst>
      <p:ext uri="{BB962C8B-B14F-4D97-AF65-F5344CB8AC3E}">
        <p14:creationId xmlns:p14="http://schemas.microsoft.com/office/powerpoint/2010/main" val="3488504275"/>
      </p:ext>
    </p:extLst>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F9094BED-E924-468F-B954-61A81C5259CF}"/>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976CC911-972D-4984-BF74-BAFE7CC3E39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F31E37F7-0A01-4DBF-852C-12B46876D645}"/>
              </a:ext>
            </a:extLst>
          </p:cNvPr>
          <p:cNvSpPr>
            <a:spLocks noChangeArrowheads="1"/>
          </p:cNvSpPr>
          <p:nvPr/>
        </p:nvSpPr>
        <p:spPr bwMode="white">
          <a:xfrm>
            <a:off x="0" y="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A75A9036-B876-4E73-85B7-DBAC2B116F7C}"/>
              </a:ext>
            </a:extLst>
          </p:cNvPr>
          <p:cNvSpPr>
            <a:spLocks noChangeArrowheads="1"/>
          </p:cNvSpPr>
          <p:nvPr/>
        </p:nvSpPr>
        <p:spPr bwMode="white">
          <a:xfrm>
            <a:off x="11988800" y="1905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5">
            <a:extLst>
              <a:ext uri="{FF2B5EF4-FFF2-40B4-BE49-F238E27FC236}">
                <a16:creationId xmlns:a16="http://schemas.microsoft.com/office/drawing/2014/main" id="{089A3507-CADC-452F-9A0E-4E2492538844}"/>
              </a:ext>
            </a:extLst>
          </p:cNvPr>
          <p:cNvSpPr>
            <a:spLocks noChangeArrowheads="1"/>
          </p:cNvSpPr>
          <p:nvPr/>
        </p:nvSpPr>
        <p:spPr bwMode="white">
          <a:xfrm>
            <a:off x="203200" y="2286000"/>
            <a:ext cx="11777133" cy="304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6">
            <a:extLst>
              <a:ext uri="{FF2B5EF4-FFF2-40B4-BE49-F238E27FC236}">
                <a16:creationId xmlns:a16="http://schemas.microsoft.com/office/drawing/2014/main" id="{2BF03229-99EE-413D-83A0-DEA6F1FEB500}"/>
              </a:ext>
            </a:extLst>
          </p:cNvPr>
          <p:cNvSpPr>
            <a:spLocks noChangeArrowheads="1"/>
          </p:cNvSpPr>
          <p:nvPr/>
        </p:nvSpPr>
        <p:spPr bwMode="auto">
          <a:xfrm>
            <a:off x="207434" y="142875"/>
            <a:ext cx="11777133" cy="2139950"/>
          </a:xfrm>
          <a:prstGeom prst="rect">
            <a:avLst/>
          </a:prstGeom>
          <a:solidFill>
            <a:schemeClr val="accent1"/>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D45C9FD5-851C-43E9-8BE7-2DF66B751C8F}"/>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Rectangle 10">
            <a:extLst>
              <a:ext uri="{FF2B5EF4-FFF2-40B4-BE49-F238E27FC236}">
                <a16:creationId xmlns:a16="http://schemas.microsoft.com/office/drawing/2014/main" id="{960A26AD-D420-44D6-BB7E-8F92F9F9F8E1}"/>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2" name="Straight Connector 11">
            <a:extLst>
              <a:ext uri="{FF2B5EF4-FFF2-40B4-BE49-F238E27FC236}">
                <a16:creationId xmlns:a16="http://schemas.microsoft.com/office/drawing/2014/main" id="{ED50DF45-BD20-427E-905C-2C86E7555097}"/>
              </a:ext>
            </a:extLst>
          </p:cNvPr>
          <p:cNvSpPr>
            <a:spLocks noChangeShapeType="1"/>
          </p:cNvSpPr>
          <p:nvPr/>
        </p:nvSpPr>
        <p:spPr bwMode="auto">
          <a:xfrm>
            <a:off x="203200" y="2438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3" name="Oval 12">
            <a:extLst>
              <a:ext uri="{FF2B5EF4-FFF2-40B4-BE49-F238E27FC236}">
                <a16:creationId xmlns:a16="http://schemas.microsoft.com/office/drawing/2014/main" id="{A5F476EC-68D7-4533-BCB3-A7BFC54A198A}"/>
              </a:ext>
            </a:extLst>
          </p:cNvPr>
          <p:cNvSpPr/>
          <p:nvPr/>
        </p:nvSpPr>
        <p:spPr>
          <a:xfrm>
            <a:off x="5689600" y="211455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987DBB26-658D-441A-AD7A-CB684AFE5ECB}"/>
              </a:ext>
            </a:extLst>
          </p:cNvPr>
          <p:cNvSpPr/>
          <p:nvPr/>
        </p:nvSpPr>
        <p:spPr>
          <a:xfrm>
            <a:off x="5816600" y="2209800"/>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Text Placeholder 2"/>
          <p:cNvSpPr>
            <a:spLocks noGrp="1"/>
          </p:cNvSpPr>
          <p:nvPr>
            <p:ph type="body" idx="1"/>
          </p:nvPr>
        </p:nvSpPr>
        <p:spPr>
          <a:xfrm>
            <a:off x="1824568" y="2743200"/>
            <a:ext cx="8640232"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963084" y="533400"/>
            <a:ext cx="10363200" cy="1524000"/>
          </a:xfrm>
        </p:spPr>
        <p:txBody>
          <a:bodyPr/>
          <a:lstStyle>
            <a:lvl1pPr algn="ctr">
              <a:buNone/>
              <a:defRPr sz="42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1D969A48-E23F-4222-BEED-ECC2768E8611}"/>
              </a:ext>
            </a:extLst>
          </p:cNvPr>
          <p:cNvSpPr>
            <a:spLocks noGrp="1"/>
          </p:cNvSpPr>
          <p:nvPr>
            <p:ph type="ftr" sz="quarter" idx="10"/>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6" name="Date Placeholder 3">
            <a:extLst>
              <a:ext uri="{FF2B5EF4-FFF2-40B4-BE49-F238E27FC236}">
                <a16:creationId xmlns:a16="http://schemas.microsoft.com/office/drawing/2014/main" id="{18440C8E-BB88-4519-918E-1D6BE74AB51B}"/>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617263BE-BA53-49BC-BC99-8C37275296E7}" type="datetimeFigureOut">
              <a:rPr lang="en-US"/>
              <a:pPr>
                <a:defRPr/>
              </a:pPr>
              <a:t>5/20/22</a:t>
            </a:fld>
            <a:endParaRPr lang="en-US"/>
          </a:p>
        </p:txBody>
      </p:sp>
      <p:sp>
        <p:nvSpPr>
          <p:cNvPr id="17" name="Slide Number Placeholder 5">
            <a:extLst>
              <a:ext uri="{FF2B5EF4-FFF2-40B4-BE49-F238E27FC236}">
                <a16:creationId xmlns:a16="http://schemas.microsoft.com/office/drawing/2014/main" id="{98CA2BE8-CFF6-480F-A485-520A94AD2344}"/>
              </a:ext>
            </a:extLst>
          </p:cNvPr>
          <p:cNvSpPr>
            <a:spLocks noGrp="1"/>
          </p:cNvSpPr>
          <p:nvPr>
            <p:ph type="sldNum" sz="quarter" idx="12"/>
          </p:nvPr>
        </p:nvSpPr>
        <p:spPr>
          <a:xfrm>
            <a:off x="5791200" y="2198689"/>
            <a:ext cx="609600" cy="441325"/>
          </a:xfrm>
        </p:spPr>
        <p:txBody>
          <a:bodyPr/>
          <a:lstStyle>
            <a:lvl1pPr>
              <a:defRPr b="1">
                <a:latin typeface="Times New Roman" panose="02020603050405020304" pitchFamily="18" charset="0"/>
              </a:defRPr>
            </a:lvl1pPr>
          </a:lstStyle>
          <a:p>
            <a:fld id="{27C5031F-A968-4E14-ACD4-F04CA23B3CF1}" type="slidenum">
              <a:rPr lang="en-US" altLang="vi-VN"/>
              <a:pPr/>
              <a:t>‹#›</a:t>
            </a:fld>
            <a:endParaRPr lang="en-US" altLang="vi-VN"/>
          </a:p>
        </p:txBody>
      </p:sp>
    </p:spTree>
    <p:extLst>
      <p:ext uri="{BB962C8B-B14F-4D97-AF65-F5344CB8AC3E}">
        <p14:creationId xmlns:p14="http://schemas.microsoft.com/office/powerpoint/2010/main" val="3174324645"/>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a:extLst>
              <a:ext uri="{FF2B5EF4-FFF2-40B4-BE49-F238E27FC236}">
                <a16:creationId xmlns:a16="http://schemas.microsoft.com/office/drawing/2014/main" id="{98A6B83F-B14F-4A46-A6D5-BA4B4DD375B8}"/>
              </a:ext>
            </a:extLst>
          </p:cNvPr>
          <p:cNvSpPr>
            <a:spLocks noChangeShapeType="1"/>
          </p:cNvSpPr>
          <p:nvPr/>
        </p:nvSpPr>
        <p:spPr bwMode="auto">
          <a:xfrm flipV="1">
            <a:off x="6083301" y="1576388"/>
            <a:ext cx="12700"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1800"/>
          </a:p>
        </p:txBody>
      </p:sp>
      <p:sp>
        <p:nvSpPr>
          <p:cNvPr id="2" name="Title 1"/>
          <p:cNvSpPr>
            <a:spLocks noGrp="1"/>
          </p:cNvSpPr>
          <p:nvPr>
            <p:ph type="title"/>
          </p:nvPr>
        </p:nvSpPr>
        <p:spPr>
          <a:xfrm>
            <a:off x="402336" y="228600"/>
            <a:ext cx="11379200" cy="758952"/>
          </a:xfrm>
        </p:spPr>
        <p:txBody>
          <a:bodyPr/>
          <a:lstStyle/>
          <a:p>
            <a:r>
              <a:rPr lang="en-US"/>
              <a:t>Click to edit Master title style</a:t>
            </a:r>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C083EE3-48C6-4BF5-8732-BFE56B71E444}"/>
              </a:ext>
            </a:extLst>
          </p:cNvPr>
          <p:cNvSpPr>
            <a:spLocks noGrp="1"/>
          </p:cNvSpPr>
          <p:nvPr>
            <p:ph type="dt" sz="half" idx="10"/>
          </p:nvPr>
        </p:nvSpPr>
        <p:spPr>
          <a:xfrm>
            <a:off x="7721601" y="6410326"/>
            <a:ext cx="4059767" cy="365125"/>
          </a:xfrm>
        </p:spPr>
        <p:txBody>
          <a:bodyPr/>
          <a:lstStyle>
            <a:lvl1pPr fontAlgn="base">
              <a:spcBef>
                <a:spcPct val="0"/>
              </a:spcBef>
              <a:spcAft>
                <a:spcPct val="0"/>
              </a:spcAft>
              <a:defRPr b="1">
                <a:latin typeface="Times New Roman" pitchFamily="18" charset="0"/>
              </a:defRPr>
            </a:lvl1pPr>
          </a:lstStyle>
          <a:p>
            <a:pPr>
              <a:defRPr/>
            </a:pPr>
            <a:fld id="{4CC6D338-A6E9-4711-A6CD-58C77BE7CC4B}" type="datetimeFigureOut">
              <a:rPr lang="en-US"/>
              <a:pPr>
                <a:defRPr/>
              </a:pPr>
              <a:t>5/20/22</a:t>
            </a:fld>
            <a:endParaRPr lang="en-US"/>
          </a:p>
        </p:txBody>
      </p:sp>
      <p:sp>
        <p:nvSpPr>
          <p:cNvPr id="7" name="Footer Placeholder 5">
            <a:extLst>
              <a:ext uri="{FF2B5EF4-FFF2-40B4-BE49-F238E27FC236}">
                <a16:creationId xmlns:a16="http://schemas.microsoft.com/office/drawing/2014/main" id="{8D685010-1F27-4817-A2B6-0038C5993F97}"/>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8" name="Slide Number Placeholder 6">
            <a:extLst>
              <a:ext uri="{FF2B5EF4-FFF2-40B4-BE49-F238E27FC236}">
                <a16:creationId xmlns:a16="http://schemas.microsoft.com/office/drawing/2014/main" id="{FF921CA7-EE45-4B2B-A4F7-DDF02C9A6CFB}"/>
              </a:ext>
            </a:extLst>
          </p:cNvPr>
          <p:cNvSpPr>
            <a:spLocks noGrp="1"/>
          </p:cNvSpPr>
          <p:nvPr>
            <p:ph type="sldNum" sz="quarter" idx="12"/>
          </p:nvPr>
        </p:nvSpPr>
        <p:spPr/>
        <p:txBody>
          <a:bodyPr/>
          <a:lstStyle>
            <a:lvl1pPr>
              <a:defRPr b="1">
                <a:latin typeface="Times New Roman" panose="02020603050405020304" pitchFamily="18" charset="0"/>
              </a:defRPr>
            </a:lvl1pPr>
          </a:lstStyle>
          <a:p>
            <a:fld id="{B8EBB04E-B463-40A0-8006-C7C6DF1837E0}" type="slidenum">
              <a:rPr lang="en-US" altLang="vi-VN"/>
              <a:pPr/>
              <a:t>‹#›</a:t>
            </a:fld>
            <a:endParaRPr lang="en-US" altLang="vi-VN"/>
          </a:p>
        </p:txBody>
      </p:sp>
    </p:spTree>
    <p:extLst>
      <p:ext uri="{BB962C8B-B14F-4D97-AF65-F5344CB8AC3E}">
        <p14:creationId xmlns:p14="http://schemas.microsoft.com/office/powerpoint/2010/main" val="1963284149"/>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9">
            <a:extLst>
              <a:ext uri="{FF2B5EF4-FFF2-40B4-BE49-F238E27FC236}">
                <a16:creationId xmlns:a16="http://schemas.microsoft.com/office/drawing/2014/main" id="{B290CDFB-9455-46AA-A737-75B196AB8181}"/>
              </a:ext>
            </a:extLst>
          </p:cNvPr>
          <p:cNvSpPr>
            <a:spLocks noChangeShapeType="1"/>
          </p:cNvSpPr>
          <p:nvPr/>
        </p:nvSpPr>
        <p:spPr bwMode="auto">
          <a:xfrm flipV="1">
            <a:off x="6096000" y="2200276"/>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1800"/>
          </a:p>
        </p:txBody>
      </p:sp>
      <p:sp>
        <p:nvSpPr>
          <p:cNvPr id="8" name="Rectangle 20">
            <a:extLst>
              <a:ext uri="{FF2B5EF4-FFF2-40B4-BE49-F238E27FC236}">
                <a16:creationId xmlns:a16="http://schemas.microsoft.com/office/drawing/2014/main" id="{3A772B30-F462-46FD-9988-53E2C4D5AAEA}"/>
              </a:ext>
            </a:extLst>
          </p:cNvPr>
          <p:cNvSpPr>
            <a:spLocks noChangeArrowheads="1"/>
          </p:cNvSpPr>
          <p:nvPr/>
        </p:nvSpPr>
        <p:spPr bwMode="white">
          <a:xfrm>
            <a:off x="0" y="0"/>
            <a:ext cx="12192000" cy="1447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3">
            <a:extLst>
              <a:ext uri="{FF2B5EF4-FFF2-40B4-BE49-F238E27FC236}">
                <a16:creationId xmlns:a16="http://schemas.microsoft.com/office/drawing/2014/main" id="{16EBB694-1A5A-40C3-9730-03EF2FA2EE71}"/>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24">
            <a:extLst>
              <a:ext uri="{FF2B5EF4-FFF2-40B4-BE49-F238E27FC236}">
                <a16:creationId xmlns:a16="http://schemas.microsoft.com/office/drawing/2014/main" id="{6ED9D6AB-EB19-4471-BBD7-E3E9DA8CE11C}"/>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1" name="Rectangle 25">
            <a:extLst>
              <a:ext uri="{FF2B5EF4-FFF2-40B4-BE49-F238E27FC236}">
                <a16:creationId xmlns:a16="http://schemas.microsoft.com/office/drawing/2014/main" id="{24E639E8-D580-48ED-8F57-85E072646016}"/>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2" name="Rectangle 11">
            <a:extLst>
              <a:ext uri="{FF2B5EF4-FFF2-40B4-BE49-F238E27FC236}">
                <a16:creationId xmlns:a16="http://schemas.microsoft.com/office/drawing/2014/main" id="{17B0DDA2-61A7-4038-9BAF-4A8065F219ED}"/>
              </a:ext>
            </a:extLst>
          </p:cNvPr>
          <p:cNvSpPr/>
          <p:nvPr/>
        </p:nvSpPr>
        <p:spPr>
          <a:xfrm>
            <a:off x="203200" y="1371600"/>
            <a:ext cx="11777133"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3" name="Rectangle 12">
            <a:extLst>
              <a:ext uri="{FF2B5EF4-FFF2-40B4-BE49-F238E27FC236}">
                <a16:creationId xmlns:a16="http://schemas.microsoft.com/office/drawing/2014/main" id="{8B925DD2-EE88-4C00-BBAF-7045FFD652A7}"/>
              </a:ext>
            </a:extLst>
          </p:cNvPr>
          <p:cNvSpPr>
            <a:spLocks noChangeArrowheads="1"/>
          </p:cNvSpPr>
          <p:nvPr/>
        </p:nvSpPr>
        <p:spPr bwMode="auto">
          <a:xfrm>
            <a:off x="194734" y="6391275"/>
            <a:ext cx="11777133"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4" name="Straight Connector 13">
            <a:extLst>
              <a:ext uri="{FF2B5EF4-FFF2-40B4-BE49-F238E27FC236}">
                <a16:creationId xmlns:a16="http://schemas.microsoft.com/office/drawing/2014/main" id="{378E0887-85BC-4C51-9122-D1865EF1A8C0}"/>
              </a:ext>
            </a:extLst>
          </p:cNvPr>
          <p:cNvSpPr>
            <a:spLocks noChangeShapeType="1"/>
          </p:cNvSpPr>
          <p:nvPr/>
        </p:nvSpPr>
        <p:spPr bwMode="auto">
          <a:xfrm>
            <a:off x="203200" y="1279525"/>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5" name="Rectangle 14">
            <a:extLst>
              <a:ext uri="{FF2B5EF4-FFF2-40B4-BE49-F238E27FC236}">
                <a16:creationId xmlns:a16="http://schemas.microsoft.com/office/drawing/2014/main" id="{62B4F4B8-6793-4A72-BDC6-8B50005B9A57}"/>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6" name="Oval 15">
            <a:extLst>
              <a:ext uri="{FF2B5EF4-FFF2-40B4-BE49-F238E27FC236}">
                <a16:creationId xmlns:a16="http://schemas.microsoft.com/office/drawing/2014/main" id="{B7E8BA29-61DD-4251-8B21-843C7882EE14}"/>
              </a:ext>
            </a:extLst>
          </p:cNvPr>
          <p:cNvSpPr/>
          <p:nvPr/>
        </p:nvSpPr>
        <p:spPr>
          <a:xfrm>
            <a:off x="5689600" y="955675"/>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7" name="Oval 16">
            <a:extLst>
              <a:ext uri="{FF2B5EF4-FFF2-40B4-BE49-F238E27FC236}">
                <a16:creationId xmlns:a16="http://schemas.microsoft.com/office/drawing/2014/main" id="{0D50C967-EB44-49A3-AF38-D89CA3279EEC}"/>
              </a:ext>
            </a:extLst>
          </p:cNvPr>
          <p:cNvSpPr/>
          <p:nvPr/>
        </p:nvSpPr>
        <p:spPr>
          <a:xfrm>
            <a:off x="5816600" y="1050925"/>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6388441"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24" name="Content Placeholder 23"/>
          <p:cNvSpPr>
            <a:spLocks noGrp="1"/>
          </p:cNvSpPr>
          <p:nvPr>
            <p:ph sz="quarter" idx="2"/>
          </p:nvPr>
        </p:nvSpPr>
        <p:spPr>
          <a:xfrm>
            <a:off x="402336" y="2471383"/>
            <a:ext cx="5388864" cy="3818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6400800" y="2471383"/>
            <a:ext cx="5384800" cy="38221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71CCA344-E20B-40CE-B164-9B3C70070052}"/>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9E4ECB36-6A88-4144-9C1A-2E78E5142C3E}" type="datetimeFigureOut">
              <a:rPr lang="en-US"/>
              <a:pPr>
                <a:defRPr/>
              </a:pPr>
              <a:t>5/20/22</a:t>
            </a:fld>
            <a:endParaRPr lang="en-US"/>
          </a:p>
        </p:txBody>
      </p:sp>
      <p:sp>
        <p:nvSpPr>
          <p:cNvPr id="19" name="Footer Placeholder 7">
            <a:extLst>
              <a:ext uri="{FF2B5EF4-FFF2-40B4-BE49-F238E27FC236}">
                <a16:creationId xmlns:a16="http://schemas.microsoft.com/office/drawing/2014/main" id="{94CA8AD3-CDB2-4865-951D-733ACE3CCA35}"/>
              </a:ext>
            </a:extLst>
          </p:cNvPr>
          <p:cNvSpPr>
            <a:spLocks noGrp="1"/>
          </p:cNvSpPr>
          <p:nvPr>
            <p:ph type="ftr" sz="quarter" idx="11"/>
          </p:nvPr>
        </p:nvSpPr>
        <p:spPr>
          <a:xfrm>
            <a:off x="406400" y="6410326"/>
            <a:ext cx="4775200" cy="365125"/>
          </a:xfrm>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20" name="Slide Number Placeholder 8">
            <a:extLst>
              <a:ext uri="{FF2B5EF4-FFF2-40B4-BE49-F238E27FC236}">
                <a16:creationId xmlns:a16="http://schemas.microsoft.com/office/drawing/2014/main" id="{4323F88F-13A5-4978-A08B-27577073259B}"/>
              </a:ext>
            </a:extLst>
          </p:cNvPr>
          <p:cNvSpPr>
            <a:spLocks noGrp="1"/>
          </p:cNvSpPr>
          <p:nvPr>
            <p:ph type="sldNum" sz="quarter" idx="12"/>
          </p:nvPr>
        </p:nvSpPr>
        <p:spPr>
          <a:xfrm>
            <a:off x="5791200" y="1042989"/>
            <a:ext cx="609600" cy="441325"/>
          </a:xfrm>
        </p:spPr>
        <p:txBody>
          <a:bodyPr/>
          <a:lstStyle>
            <a:lvl1pPr>
              <a:defRPr b="1">
                <a:latin typeface="Times New Roman" panose="02020603050405020304" pitchFamily="18" charset="0"/>
              </a:defRPr>
            </a:lvl1pPr>
          </a:lstStyle>
          <a:p>
            <a:fld id="{51C52B62-F98C-453B-880A-F0E37AFA529D}" type="slidenum">
              <a:rPr lang="en-US" altLang="vi-VN"/>
              <a:pPr/>
              <a:t>‹#›</a:t>
            </a:fld>
            <a:endParaRPr lang="en-US" altLang="vi-VN"/>
          </a:p>
        </p:txBody>
      </p:sp>
    </p:spTree>
    <p:extLst>
      <p:ext uri="{BB962C8B-B14F-4D97-AF65-F5344CB8AC3E}">
        <p14:creationId xmlns:p14="http://schemas.microsoft.com/office/powerpoint/2010/main" val="2584925369"/>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F709E-0544-46CE-833B-60CF17F079F1}"/>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2E0F285B-1B31-4C6E-9F5D-49DA193EF25F}" type="datetimeFigureOut">
              <a:rPr lang="en-US"/>
              <a:pPr>
                <a:defRPr/>
              </a:pPr>
              <a:t>5/20/22</a:t>
            </a:fld>
            <a:endParaRPr lang="en-US"/>
          </a:p>
        </p:txBody>
      </p:sp>
      <p:sp>
        <p:nvSpPr>
          <p:cNvPr id="4" name="Footer Placeholder 3">
            <a:extLst>
              <a:ext uri="{FF2B5EF4-FFF2-40B4-BE49-F238E27FC236}">
                <a16:creationId xmlns:a16="http://schemas.microsoft.com/office/drawing/2014/main" id="{BE5A9FCA-7158-4A68-B784-A52B7A5592F6}"/>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41E96CB5-8D6C-4055-984C-88E85FBAF6DD}"/>
              </a:ext>
            </a:extLst>
          </p:cNvPr>
          <p:cNvSpPr>
            <a:spLocks noGrp="1"/>
          </p:cNvSpPr>
          <p:nvPr>
            <p:ph type="sldNum" sz="quarter" idx="12"/>
          </p:nvPr>
        </p:nvSpPr>
        <p:spPr>
          <a:xfrm>
            <a:off x="5791200" y="1036639"/>
            <a:ext cx="609600" cy="441325"/>
          </a:xfrm>
        </p:spPr>
        <p:txBody>
          <a:bodyPr/>
          <a:lstStyle>
            <a:lvl1pPr>
              <a:defRPr b="1">
                <a:latin typeface="Times New Roman" panose="02020603050405020304" pitchFamily="18" charset="0"/>
              </a:defRPr>
            </a:lvl1pPr>
          </a:lstStyle>
          <a:p>
            <a:fld id="{62EA0ABB-98D3-4261-9583-F96749EC93B6}" type="slidenum">
              <a:rPr lang="en-US" altLang="vi-VN"/>
              <a:pPr/>
              <a:t>‹#›</a:t>
            </a:fld>
            <a:endParaRPr lang="en-US" altLang="vi-VN"/>
          </a:p>
        </p:txBody>
      </p:sp>
    </p:spTree>
    <p:extLst>
      <p:ext uri="{BB962C8B-B14F-4D97-AF65-F5344CB8AC3E}">
        <p14:creationId xmlns:p14="http://schemas.microsoft.com/office/powerpoint/2010/main" val="17623463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25271EDC-96F6-4203-A006-387B126D9511}"/>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3" name="Rectangle 20">
            <a:extLst>
              <a:ext uri="{FF2B5EF4-FFF2-40B4-BE49-F238E27FC236}">
                <a16:creationId xmlns:a16="http://schemas.microsoft.com/office/drawing/2014/main" id="{5D22FE39-D7D8-42D3-8445-EB38066C322F}"/>
              </a:ext>
            </a:extLst>
          </p:cNvPr>
          <p:cNvSpPr>
            <a:spLocks noChangeArrowheads="1"/>
          </p:cNvSpPr>
          <p:nvPr/>
        </p:nvSpPr>
        <p:spPr bwMode="white">
          <a:xfrm>
            <a:off x="0" y="1"/>
            <a:ext cx="12192000" cy="15557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4" name="Rectangle 23">
            <a:extLst>
              <a:ext uri="{FF2B5EF4-FFF2-40B4-BE49-F238E27FC236}">
                <a16:creationId xmlns:a16="http://schemas.microsoft.com/office/drawing/2014/main" id="{81D56EBC-12BD-4A3E-ACB7-5D8EA6D655A4}"/>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4">
            <a:extLst>
              <a:ext uri="{FF2B5EF4-FFF2-40B4-BE49-F238E27FC236}">
                <a16:creationId xmlns:a16="http://schemas.microsoft.com/office/drawing/2014/main" id="{5EC4404C-3E92-474D-9BE6-F2B2153A34B4}"/>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5">
            <a:extLst>
              <a:ext uri="{FF2B5EF4-FFF2-40B4-BE49-F238E27FC236}">
                <a16:creationId xmlns:a16="http://schemas.microsoft.com/office/drawing/2014/main" id="{46607403-42AA-4A06-B2B1-847D88983496}"/>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7" name="Rectangle 6">
            <a:extLst>
              <a:ext uri="{FF2B5EF4-FFF2-40B4-BE49-F238E27FC236}">
                <a16:creationId xmlns:a16="http://schemas.microsoft.com/office/drawing/2014/main" id="{8943054C-2C68-4B71-999C-FDFD6F9D617E}"/>
              </a:ext>
            </a:extLst>
          </p:cNvPr>
          <p:cNvSpPr>
            <a:spLocks noChangeArrowheads="1"/>
          </p:cNvSpPr>
          <p:nvPr/>
        </p:nvSpPr>
        <p:spPr bwMode="auto">
          <a:xfrm>
            <a:off x="203200" y="15875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8" name="Date Placeholder 1">
            <a:extLst>
              <a:ext uri="{FF2B5EF4-FFF2-40B4-BE49-F238E27FC236}">
                <a16:creationId xmlns:a16="http://schemas.microsoft.com/office/drawing/2014/main" id="{3C1CD5A0-B46D-44EE-AB1C-A871DD950358}"/>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E8CB1FA9-7C09-4C52-B61B-9C6B13A55006}" type="datetimeFigureOut">
              <a:rPr lang="en-US"/>
              <a:pPr>
                <a:defRPr/>
              </a:pPr>
              <a:t>5/20/22</a:t>
            </a:fld>
            <a:endParaRPr lang="en-US"/>
          </a:p>
        </p:txBody>
      </p:sp>
      <p:sp>
        <p:nvSpPr>
          <p:cNvPr id="9" name="Footer Placeholder 2">
            <a:extLst>
              <a:ext uri="{FF2B5EF4-FFF2-40B4-BE49-F238E27FC236}">
                <a16:creationId xmlns:a16="http://schemas.microsoft.com/office/drawing/2014/main" id="{BDDE5E4D-5B2E-47B8-80ED-A8779981BD5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0" name="Slide Number Placeholder 3">
            <a:extLst>
              <a:ext uri="{FF2B5EF4-FFF2-40B4-BE49-F238E27FC236}">
                <a16:creationId xmlns:a16="http://schemas.microsoft.com/office/drawing/2014/main" id="{608F6FFB-2CAF-40AE-86A1-59BEC4B319B6}"/>
              </a:ext>
            </a:extLst>
          </p:cNvPr>
          <p:cNvSpPr>
            <a:spLocks noGrp="1"/>
          </p:cNvSpPr>
          <p:nvPr>
            <p:ph type="sldNum" sz="quarter" idx="12"/>
          </p:nvPr>
        </p:nvSpPr>
        <p:spPr>
          <a:xfrm>
            <a:off x="5689600" y="6324601"/>
            <a:ext cx="812800" cy="441325"/>
          </a:xfrm>
        </p:spPr>
        <p:txBody>
          <a:bodyPr/>
          <a:lstStyle>
            <a:lvl1pPr>
              <a:defRPr b="1">
                <a:solidFill>
                  <a:srgbClr val="FFFFFF"/>
                </a:solidFill>
                <a:latin typeface="Times New Roman" panose="02020603050405020304" pitchFamily="18" charset="0"/>
              </a:defRPr>
            </a:lvl1pPr>
          </a:lstStyle>
          <a:p>
            <a:fld id="{12372E7D-EBA6-40F9-B98F-197624E319A6}" type="slidenum">
              <a:rPr lang="en-US" altLang="vi-VN"/>
              <a:pPr/>
              <a:t>‹#›</a:t>
            </a:fld>
            <a:endParaRPr lang="en-US" altLang="vi-VN"/>
          </a:p>
        </p:txBody>
      </p:sp>
    </p:spTree>
    <p:extLst>
      <p:ext uri="{BB962C8B-B14F-4D97-AF65-F5344CB8AC3E}">
        <p14:creationId xmlns:p14="http://schemas.microsoft.com/office/powerpoint/2010/main" val="7833802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CD29BD-AF74-4DFA-AB25-F5879ADDAE69}"/>
              </a:ext>
            </a:extLst>
          </p:cNvPr>
          <p:cNvSpPr>
            <a:spLocks noChangeArrowheads="1"/>
          </p:cNvSpPr>
          <p:nvPr/>
        </p:nvSpPr>
        <p:spPr bwMode="auto">
          <a:xfrm>
            <a:off x="203200" y="152400"/>
            <a:ext cx="11777133"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6" name="Rectangle 20">
            <a:extLst>
              <a:ext uri="{FF2B5EF4-FFF2-40B4-BE49-F238E27FC236}">
                <a16:creationId xmlns:a16="http://schemas.microsoft.com/office/drawing/2014/main" id="{FA65F445-B6FB-4CD0-AC19-DCEC9A4FC85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EB82C00-B0CB-404F-84D9-9053D02216B6}"/>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43CF2678-A6DC-4B34-84A6-895C39D12908}"/>
              </a:ext>
            </a:extLst>
          </p:cNvPr>
          <p:cNvSpPr>
            <a:spLocks noChangeArrowheads="1"/>
          </p:cNvSpPr>
          <p:nvPr/>
        </p:nvSpPr>
        <p:spPr bwMode="white">
          <a:xfrm>
            <a:off x="0" y="1"/>
            <a:ext cx="12192000" cy="11906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5DFDDC23-4646-4BCF-9805-3068C0B4D4F5}"/>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B71636A5-9C89-4219-82D7-6FD76BB3628E}"/>
              </a:ext>
            </a:extLst>
          </p:cNvPr>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1" name="Rectangle 10">
            <a:extLst>
              <a:ext uri="{FF2B5EF4-FFF2-40B4-BE49-F238E27FC236}">
                <a16:creationId xmlns:a16="http://schemas.microsoft.com/office/drawing/2014/main" id="{A629AA33-5C05-4D59-AFE5-F425723272FC}"/>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2" name="Straight Connector 11">
            <a:extLst>
              <a:ext uri="{FF2B5EF4-FFF2-40B4-BE49-F238E27FC236}">
                <a16:creationId xmlns:a16="http://schemas.microsoft.com/office/drawing/2014/main" id="{CCF981E1-80B0-4C78-BE91-7E2496054BE9}"/>
              </a:ext>
            </a:extLst>
          </p:cNvPr>
          <p:cNvSpPr>
            <a:spLocks noChangeShapeType="1"/>
          </p:cNvSpPr>
          <p:nvPr/>
        </p:nvSpPr>
        <p:spPr bwMode="auto">
          <a:xfrm>
            <a:off x="203200" y="533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3" name="Oval 12">
            <a:extLst>
              <a:ext uri="{FF2B5EF4-FFF2-40B4-BE49-F238E27FC236}">
                <a16:creationId xmlns:a16="http://schemas.microsoft.com/office/drawing/2014/main" id="{722EDC71-8590-4698-84A9-8F7F8EB5B782}"/>
              </a:ext>
            </a:extLst>
          </p:cNvPr>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BF2198C2-B359-45C5-A7E9-3D584E5B82C6}"/>
              </a:ext>
            </a:extLst>
          </p:cNvPr>
          <p:cNvSpPr/>
          <p:nvPr/>
        </p:nvSpPr>
        <p:spPr>
          <a:xfrm>
            <a:off x="1854200" y="323850"/>
            <a:ext cx="5588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Rectangle 14">
            <a:extLst>
              <a:ext uri="{FF2B5EF4-FFF2-40B4-BE49-F238E27FC236}">
                <a16:creationId xmlns:a16="http://schemas.microsoft.com/office/drawing/2014/main" id="{762D6C83-7869-4649-A648-93B0C38AEF39}"/>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2" name="Title 1"/>
          <p:cNvSpPr>
            <a:spLocks noGrp="1"/>
          </p:cNvSpPr>
          <p:nvPr>
            <p:ph type="title"/>
          </p:nvPr>
        </p:nvSpPr>
        <p:spPr>
          <a:xfrm>
            <a:off x="508000" y="914400"/>
            <a:ext cx="3149600" cy="990600"/>
          </a:xfrm>
        </p:spPr>
        <p:txBody>
          <a:bodyPr>
            <a:noAutofit/>
          </a:bodyPr>
          <a:lstStyle>
            <a:lvl1pPr algn="l">
              <a:buNone/>
              <a:defRPr sz="2200"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508000" y="1981201"/>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20" name="Content Placeholder 19"/>
          <p:cNvSpPr>
            <a:spLocks noGrp="1"/>
          </p:cNvSpPr>
          <p:nvPr>
            <p:ph sz="quarter" idx="1"/>
          </p:nvPr>
        </p:nvSpPr>
        <p:spPr>
          <a:xfrm>
            <a:off x="4165600" y="685800"/>
            <a:ext cx="75184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E23C46EE-568B-485F-BD58-01469AC65AD1}"/>
              </a:ext>
            </a:extLst>
          </p:cNvPr>
          <p:cNvSpPr>
            <a:spLocks noGrp="1"/>
          </p:cNvSpPr>
          <p:nvPr>
            <p:ph type="sldNum" sz="quarter" idx="10"/>
          </p:nvPr>
        </p:nvSpPr>
        <p:spPr>
          <a:xfrm>
            <a:off x="1828800" y="312739"/>
            <a:ext cx="609600" cy="441325"/>
          </a:xfrm>
        </p:spPr>
        <p:txBody>
          <a:bodyPr/>
          <a:lstStyle>
            <a:lvl1pPr>
              <a:defRPr b="1">
                <a:latin typeface="Times New Roman" panose="02020603050405020304" pitchFamily="18" charset="0"/>
              </a:defRPr>
            </a:lvl1pPr>
          </a:lstStyle>
          <a:p>
            <a:fld id="{F2192DD6-BE5E-439A-99C0-0B43DE690E42}" type="slidenum">
              <a:rPr lang="en-US" altLang="vi-VN"/>
              <a:pPr/>
              <a:t>‹#›</a:t>
            </a:fld>
            <a:endParaRPr lang="en-US" altLang="vi-VN"/>
          </a:p>
        </p:txBody>
      </p:sp>
      <p:sp>
        <p:nvSpPr>
          <p:cNvPr id="17" name="Date Placeholder 4">
            <a:extLst>
              <a:ext uri="{FF2B5EF4-FFF2-40B4-BE49-F238E27FC236}">
                <a16:creationId xmlns:a16="http://schemas.microsoft.com/office/drawing/2014/main" id="{05AC9E64-740E-49C9-86E7-6F140BBC317E}"/>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289E49E5-2446-49DC-BB4B-164182CC5EDD}" type="datetimeFigureOut">
              <a:rPr lang="en-US"/>
              <a:pPr>
                <a:defRPr/>
              </a:pPr>
              <a:t>5/20/22</a:t>
            </a:fld>
            <a:endParaRPr lang="en-US"/>
          </a:p>
        </p:txBody>
      </p:sp>
      <p:sp>
        <p:nvSpPr>
          <p:cNvPr id="18" name="Footer Placeholder 5">
            <a:extLst>
              <a:ext uri="{FF2B5EF4-FFF2-40B4-BE49-F238E27FC236}">
                <a16:creationId xmlns:a16="http://schemas.microsoft.com/office/drawing/2014/main" id="{7A5B5985-0983-4257-8EFB-CC181ED06B59}"/>
              </a:ext>
            </a:extLst>
          </p:cNvPr>
          <p:cNvSpPr>
            <a:spLocks noGrp="1"/>
          </p:cNvSpPr>
          <p:nvPr>
            <p:ph type="ftr" sz="quarter" idx="12"/>
          </p:nvPr>
        </p:nvSpPr>
        <p:spPr>
          <a:xfrm>
            <a:off x="402168" y="6410326"/>
            <a:ext cx="4510617" cy="366713"/>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674916823"/>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16144661-A0C8-4A79-8898-3D8F22E68916}"/>
              </a:ext>
            </a:extLst>
          </p:cNvPr>
          <p:cNvSpPr>
            <a:spLocks noChangeShapeType="1"/>
          </p:cNvSpPr>
          <p:nvPr/>
        </p:nvSpPr>
        <p:spPr bwMode="auto">
          <a:xfrm>
            <a:off x="203200" y="533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6" name="Rectangle 20">
            <a:extLst>
              <a:ext uri="{FF2B5EF4-FFF2-40B4-BE49-F238E27FC236}">
                <a16:creationId xmlns:a16="http://schemas.microsoft.com/office/drawing/2014/main" id="{8CFE90E0-CE22-4265-9965-6CA6CEAC7115}"/>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3C8A33A-83FA-4DD2-A99C-4ADA808C18B8}"/>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E039EE11-2DEA-4587-A200-DDFCE1962C64}"/>
              </a:ext>
            </a:extLst>
          </p:cNvPr>
          <p:cNvSpPr>
            <a:spLocks noChangeArrowheads="1"/>
          </p:cNvSpPr>
          <p:nvPr/>
        </p:nvSpPr>
        <p:spPr bwMode="white">
          <a:xfrm>
            <a:off x="0" y="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A14C2188-B6C9-4B9D-BC33-D875A7DB6724}"/>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87AE7475-F239-43A5-B2FA-D3832A70D25D}"/>
              </a:ext>
            </a:extLst>
          </p:cNvPr>
          <p:cNvSpPr>
            <a:spLocks noChangeArrowheads="1"/>
          </p:cNvSpPr>
          <p:nvPr/>
        </p:nvSpPr>
        <p:spPr bwMode="auto">
          <a:xfrm>
            <a:off x="203200" y="152401"/>
            <a:ext cx="11777133"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Rectangle 10">
            <a:extLst>
              <a:ext uri="{FF2B5EF4-FFF2-40B4-BE49-F238E27FC236}">
                <a16:creationId xmlns:a16="http://schemas.microsoft.com/office/drawing/2014/main" id="{32E96C10-2B85-4DE9-B98F-28291C4A921B}"/>
              </a:ext>
            </a:extLst>
          </p:cNvPr>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2" name="Rectangle 11">
            <a:extLst>
              <a:ext uri="{FF2B5EF4-FFF2-40B4-BE49-F238E27FC236}">
                <a16:creationId xmlns:a16="http://schemas.microsoft.com/office/drawing/2014/main" id="{BBD24BDA-9E54-47C7-A2B8-F0D215E66B1A}"/>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3" name="Oval 12">
            <a:extLst>
              <a:ext uri="{FF2B5EF4-FFF2-40B4-BE49-F238E27FC236}">
                <a16:creationId xmlns:a16="http://schemas.microsoft.com/office/drawing/2014/main" id="{89F5E7DD-C847-4AF4-BD8D-24D7CCD5E543}"/>
              </a:ext>
            </a:extLst>
          </p:cNvPr>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A85F76E4-4AC3-45A5-84DF-4677DFA4C1B8}"/>
              </a:ext>
            </a:extLst>
          </p:cNvPr>
          <p:cNvSpPr/>
          <p:nvPr/>
        </p:nvSpPr>
        <p:spPr>
          <a:xfrm>
            <a:off x="1854200" y="323850"/>
            <a:ext cx="5588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Rectangle 14">
            <a:extLst>
              <a:ext uri="{FF2B5EF4-FFF2-40B4-BE49-F238E27FC236}">
                <a16:creationId xmlns:a16="http://schemas.microsoft.com/office/drawing/2014/main" id="{E687F69D-DFF7-42CE-B958-ADD8C897D360}"/>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4000500" y="609600"/>
            <a:ext cx="7823200" cy="4267200"/>
          </a:xfrm>
        </p:spPr>
        <p:txBody>
          <a:bodyPr>
            <a:normAutofit/>
          </a:bodyPr>
          <a:lstStyle>
            <a:lvl1pPr marL="0" indent="0">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86D26CDE-568D-4793-97E8-A9E44566FECE}"/>
              </a:ext>
            </a:extLst>
          </p:cNvPr>
          <p:cNvSpPr>
            <a:spLocks noGrp="1"/>
          </p:cNvSpPr>
          <p:nvPr>
            <p:ph type="sldNum" sz="quarter" idx="10"/>
          </p:nvPr>
        </p:nvSpPr>
        <p:spPr>
          <a:xfrm>
            <a:off x="1828800" y="312739"/>
            <a:ext cx="609600" cy="441325"/>
          </a:xfrm>
        </p:spPr>
        <p:txBody>
          <a:bodyPr/>
          <a:lstStyle>
            <a:lvl1pPr>
              <a:defRPr b="1">
                <a:latin typeface="Times New Roman" panose="02020603050405020304" pitchFamily="18" charset="0"/>
              </a:defRPr>
            </a:lvl1pPr>
          </a:lstStyle>
          <a:p>
            <a:fld id="{F40CEE16-13F6-4CA0-8E5F-9822259AF0D7}" type="slidenum">
              <a:rPr lang="en-US" altLang="vi-VN"/>
              <a:pPr/>
              <a:t>‹#›</a:t>
            </a:fld>
            <a:endParaRPr lang="en-US" altLang="vi-VN"/>
          </a:p>
        </p:txBody>
      </p:sp>
      <p:sp>
        <p:nvSpPr>
          <p:cNvPr id="17" name="Date Placeholder 4">
            <a:extLst>
              <a:ext uri="{FF2B5EF4-FFF2-40B4-BE49-F238E27FC236}">
                <a16:creationId xmlns:a16="http://schemas.microsoft.com/office/drawing/2014/main" id="{298AD908-02DA-49FC-B8E5-779A38ED49C2}"/>
              </a:ext>
            </a:extLst>
          </p:cNvPr>
          <p:cNvSpPr>
            <a:spLocks noGrp="1"/>
          </p:cNvSpPr>
          <p:nvPr>
            <p:ph type="dt" sz="half" idx="11"/>
          </p:nvPr>
        </p:nvSpPr>
        <p:spPr>
          <a:xfrm>
            <a:off x="7717367" y="6405564"/>
            <a:ext cx="4059767" cy="365125"/>
          </a:xfrm>
        </p:spPr>
        <p:txBody>
          <a:bodyPr/>
          <a:lstStyle>
            <a:lvl1pPr fontAlgn="base">
              <a:spcBef>
                <a:spcPct val="0"/>
              </a:spcBef>
              <a:spcAft>
                <a:spcPct val="0"/>
              </a:spcAft>
              <a:defRPr b="1">
                <a:latin typeface="Times New Roman" pitchFamily="18" charset="0"/>
              </a:defRPr>
            </a:lvl1pPr>
          </a:lstStyle>
          <a:p>
            <a:pPr>
              <a:defRPr/>
            </a:pPr>
            <a:fld id="{6F75E8ED-6106-4C2F-9721-2E162AC0BB5D}" type="datetimeFigureOut">
              <a:rPr lang="en-US"/>
              <a:pPr>
                <a:defRPr/>
              </a:pPr>
              <a:t>5/20/22</a:t>
            </a:fld>
            <a:endParaRPr lang="en-US"/>
          </a:p>
        </p:txBody>
      </p:sp>
      <p:sp>
        <p:nvSpPr>
          <p:cNvPr id="18" name="Footer Placeholder 5">
            <a:extLst>
              <a:ext uri="{FF2B5EF4-FFF2-40B4-BE49-F238E27FC236}">
                <a16:creationId xmlns:a16="http://schemas.microsoft.com/office/drawing/2014/main" id="{F3031A62-B95A-40E8-A179-CB5B1580D15D}"/>
              </a:ext>
            </a:extLst>
          </p:cNvPr>
          <p:cNvSpPr>
            <a:spLocks noGrp="1"/>
          </p:cNvSpPr>
          <p:nvPr>
            <p:ph type="ftr" sz="quarter" idx="12"/>
          </p:nvPr>
        </p:nvSpPr>
        <p:spPr>
          <a:xfrm>
            <a:off x="402168" y="6410326"/>
            <a:ext cx="4779433" cy="366713"/>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1159304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E28164-BA4D-4B91-8586-A28782C22163}"/>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DECF139E-F031-4D52-9738-48846C1F5F83}" type="datetimeFigureOut">
              <a:rPr lang="en-US"/>
              <a:pPr>
                <a:defRPr/>
              </a:pPr>
              <a:t>5/20/22</a:t>
            </a:fld>
            <a:endParaRPr lang="en-US"/>
          </a:p>
        </p:txBody>
      </p:sp>
      <p:sp>
        <p:nvSpPr>
          <p:cNvPr id="5" name="Footer Placeholder 4">
            <a:extLst>
              <a:ext uri="{FF2B5EF4-FFF2-40B4-BE49-F238E27FC236}">
                <a16:creationId xmlns:a16="http://schemas.microsoft.com/office/drawing/2014/main" id="{BF259FAD-5451-4F52-8EB5-D5752E7553E4}"/>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74BFBD04-5814-4FE1-A962-2BEE508575E1}"/>
              </a:ext>
            </a:extLst>
          </p:cNvPr>
          <p:cNvSpPr>
            <a:spLocks noGrp="1"/>
          </p:cNvSpPr>
          <p:nvPr>
            <p:ph type="sldNum" sz="quarter" idx="12"/>
          </p:nvPr>
        </p:nvSpPr>
        <p:spPr/>
        <p:txBody>
          <a:bodyPr/>
          <a:lstStyle>
            <a:lvl1pPr>
              <a:defRPr b="1">
                <a:latin typeface="Times New Roman" panose="02020603050405020304" pitchFamily="18" charset="0"/>
              </a:defRPr>
            </a:lvl1pPr>
          </a:lstStyle>
          <a:p>
            <a:fld id="{0F7DC728-2512-4068-A70A-71BE14423628}" type="slidenum">
              <a:rPr lang="en-US" altLang="vi-VN"/>
              <a:pPr/>
              <a:t>‹#›</a:t>
            </a:fld>
            <a:endParaRPr lang="en-US" altLang="vi-VN"/>
          </a:p>
        </p:txBody>
      </p:sp>
    </p:spTree>
    <p:extLst>
      <p:ext uri="{BB962C8B-B14F-4D97-AF65-F5344CB8AC3E}">
        <p14:creationId xmlns:p14="http://schemas.microsoft.com/office/powerpoint/2010/main" val="3848899523"/>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2E7F6FA-F913-6446-B2B4-82822BCADE3C}"/>
              </a:ext>
            </a:extLst>
          </p:cNvPr>
          <p:cNvSpPr>
            <a:spLocks noGrp="1" noChangeArrowheads="1"/>
          </p:cNvSpPr>
          <p:nvPr>
            <p:ph type="dt" sz="half" idx="10"/>
          </p:nvPr>
        </p:nvSpPr>
        <p:spPr>
          <a:ln/>
        </p:spPr>
        <p:txBody>
          <a:bodyPr/>
          <a:lstStyle>
            <a:lvl1pPr>
              <a:defRPr/>
            </a:lvl1pPr>
          </a:lstStyle>
          <a:p>
            <a:pPr defTabSz="1219170">
              <a:buClr>
                <a:srgbClr val="000000"/>
              </a:buClr>
              <a:defRPr/>
            </a:pPr>
            <a:endParaRPr lang="en-US" sz="1867" kern="0">
              <a:solidFill>
                <a:srgbClr val="000000"/>
              </a:solidFill>
              <a:cs typeface="Arial"/>
              <a:sym typeface="Arial"/>
            </a:endParaRPr>
          </a:p>
        </p:txBody>
      </p:sp>
      <p:sp>
        <p:nvSpPr>
          <p:cNvPr id="5" name="Rectangle 5">
            <a:extLst>
              <a:ext uri="{FF2B5EF4-FFF2-40B4-BE49-F238E27FC236}">
                <a16:creationId xmlns:a16="http://schemas.microsoft.com/office/drawing/2014/main" id="{B2ACF69C-56DB-6548-83D2-EEFEA33FF5B8}"/>
              </a:ext>
            </a:extLst>
          </p:cNvPr>
          <p:cNvSpPr>
            <a:spLocks noGrp="1" noChangeArrowheads="1"/>
          </p:cNvSpPr>
          <p:nvPr>
            <p:ph type="ftr" sz="quarter" idx="11"/>
          </p:nvPr>
        </p:nvSpPr>
        <p:spPr>
          <a:ln/>
        </p:spPr>
        <p:txBody>
          <a:bodyPr/>
          <a:lstStyle>
            <a:lvl1pPr>
              <a:defRPr/>
            </a:lvl1pPr>
          </a:lstStyle>
          <a:p>
            <a:pPr defTabSz="1219170">
              <a:buClr>
                <a:srgbClr val="000000"/>
              </a:buClr>
              <a:defRPr/>
            </a:pPr>
            <a:endParaRPr lang="en-US" sz="1867" kern="0">
              <a:solidFill>
                <a:srgbClr val="000000"/>
              </a:solidFill>
              <a:cs typeface="Arial"/>
              <a:sym typeface="Arial"/>
            </a:endParaRPr>
          </a:p>
        </p:txBody>
      </p:sp>
      <p:sp>
        <p:nvSpPr>
          <p:cNvPr id="6" name="Rectangle 6">
            <a:extLst>
              <a:ext uri="{FF2B5EF4-FFF2-40B4-BE49-F238E27FC236}">
                <a16:creationId xmlns:a16="http://schemas.microsoft.com/office/drawing/2014/main" id="{CA57554A-09F9-8A42-8231-6B5AC303B38C}"/>
              </a:ext>
            </a:extLst>
          </p:cNvPr>
          <p:cNvSpPr>
            <a:spLocks noGrp="1" noChangeArrowheads="1"/>
          </p:cNvSpPr>
          <p:nvPr>
            <p:ph type="sldNum" sz="quarter" idx="12"/>
          </p:nvPr>
        </p:nvSpPr>
        <p:spPr>
          <a:ln/>
        </p:spPr>
        <p:txBody>
          <a:bodyPr/>
          <a:lstStyle>
            <a:lvl1pPr>
              <a:defRPr/>
            </a:lvl1pPr>
          </a:lstStyle>
          <a:p>
            <a:pPr defTabSz="1219170">
              <a:buClr>
                <a:srgbClr val="000000"/>
              </a:buClr>
              <a:defRPr/>
            </a:pPr>
            <a:fld id="{81E30379-B753-2F40-BE9C-3F175048744A}" type="slidenum">
              <a:rPr lang="en-US" altLang="en-VN" kern="0" smtClean="0"/>
              <a:pPr defTabSz="1219170">
                <a:buClr>
                  <a:srgbClr val="000000"/>
                </a:buClr>
                <a:defRPr/>
              </a:pPr>
              <a:t>‹#›</a:t>
            </a:fld>
            <a:endParaRPr lang="en-US" altLang="en-VN" kern="0"/>
          </a:p>
        </p:txBody>
      </p:sp>
    </p:spTree>
    <p:extLst>
      <p:ext uri="{BB962C8B-B14F-4D97-AF65-F5344CB8AC3E}">
        <p14:creationId xmlns:p14="http://schemas.microsoft.com/office/powerpoint/2010/main" val="1896963057"/>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189919C-DD9E-4A20-AE4C-DE235E3AFCF2}"/>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7F7F8E27-6882-46E2-872F-9BD1E8F12B76}"/>
              </a:ext>
            </a:extLst>
          </p:cNvPr>
          <p:cNvSpPr>
            <a:spLocks noChangeArrowheads="1"/>
          </p:cNvSpPr>
          <p:nvPr/>
        </p:nvSpPr>
        <p:spPr bwMode="white">
          <a:xfrm>
            <a:off x="9347200" y="0"/>
            <a:ext cx="28448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3605EF56-E29E-4FC8-82E7-5F1AD6475264}"/>
              </a:ext>
            </a:extLst>
          </p:cNvPr>
          <p:cNvSpPr>
            <a:spLocks noChangeArrowheads="1"/>
          </p:cNvSpPr>
          <p:nvPr/>
        </p:nvSpPr>
        <p:spPr bwMode="white">
          <a:xfrm>
            <a:off x="0" y="1"/>
            <a:ext cx="12192000" cy="15557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87DFE1A0-F508-4BC9-A0B3-3B23557053DA}"/>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7">
            <a:extLst>
              <a:ext uri="{FF2B5EF4-FFF2-40B4-BE49-F238E27FC236}">
                <a16:creationId xmlns:a16="http://schemas.microsoft.com/office/drawing/2014/main" id="{5EED9C51-419D-4328-A7FC-35CE6A4DF736}"/>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9" name="Rectangle 8">
            <a:extLst>
              <a:ext uri="{FF2B5EF4-FFF2-40B4-BE49-F238E27FC236}">
                <a16:creationId xmlns:a16="http://schemas.microsoft.com/office/drawing/2014/main" id="{3B913402-FB00-477E-9615-24063AB498B0}"/>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0" name="Straight Connector 9">
            <a:extLst>
              <a:ext uri="{FF2B5EF4-FFF2-40B4-BE49-F238E27FC236}">
                <a16:creationId xmlns:a16="http://schemas.microsoft.com/office/drawing/2014/main" id="{4FA0326B-92E7-449F-8B58-A0EE718FD763}"/>
              </a:ext>
            </a:extLst>
          </p:cNvPr>
          <p:cNvSpPr>
            <a:spLocks noChangeShapeType="1"/>
          </p:cNvSpPr>
          <p:nvPr/>
        </p:nvSpPr>
        <p:spPr bwMode="auto">
          <a:xfrm rot="5400000">
            <a:off x="6402388"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Oval 10">
            <a:extLst>
              <a:ext uri="{FF2B5EF4-FFF2-40B4-BE49-F238E27FC236}">
                <a16:creationId xmlns:a16="http://schemas.microsoft.com/office/drawing/2014/main" id="{EE35C34A-FA6D-4CB0-84A9-58E4D153C2F6}"/>
              </a:ext>
            </a:extLst>
          </p:cNvPr>
          <p:cNvSpPr/>
          <p:nvPr/>
        </p:nvSpPr>
        <p:spPr>
          <a:xfrm>
            <a:off x="9118600" y="2925763"/>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2" name="Oval 11">
            <a:extLst>
              <a:ext uri="{FF2B5EF4-FFF2-40B4-BE49-F238E27FC236}">
                <a16:creationId xmlns:a16="http://schemas.microsoft.com/office/drawing/2014/main" id="{627D1D88-7BC1-4ABE-A438-C6143628E168}"/>
              </a:ext>
            </a:extLst>
          </p:cNvPr>
          <p:cNvSpPr/>
          <p:nvPr/>
        </p:nvSpPr>
        <p:spPr>
          <a:xfrm>
            <a:off x="9245600" y="3021013"/>
            <a:ext cx="560917"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Vertical Text Placeholder 2"/>
          <p:cNvSpPr>
            <a:spLocks noGrp="1"/>
          </p:cNvSpPr>
          <p:nvPr>
            <p:ph type="body" orient="vert" idx="1"/>
          </p:nvPr>
        </p:nvSpPr>
        <p:spPr>
          <a:xfrm>
            <a:off x="406400" y="304800"/>
            <a:ext cx="8737600" cy="58213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9855200" y="304802"/>
            <a:ext cx="1930400" cy="5851525"/>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ADCA1A5-2C92-4AA6-A4C0-5F606A218FCC}"/>
              </a:ext>
            </a:extLst>
          </p:cNvPr>
          <p:cNvSpPr>
            <a:spLocks noGrp="1"/>
          </p:cNvSpPr>
          <p:nvPr>
            <p:ph type="sldNum" sz="quarter" idx="10"/>
          </p:nvPr>
        </p:nvSpPr>
        <p:spPr>
          <a:xfrm>
            <a:off x="9220200" y="3009901"/>
            <a:ext cx="609600" cy="441325"/>
          </a:xfrm>
        </p:spPr>
        <p:txBody>
          <a:bodyPr/>
          <a:lstStyle>
            <a:lvl1pPr>
              <a:defRPr b="1">
                <a:latin typeface="Times New Roman" panose="02020603050405020304" pitchFamily="18" charset="0"/>
              </a:defRPr>
            </a:lvl1pPr>
          </a:lstStyle>
          <a:p>
            <a:fld id="{67F206C0-A142-427B-B249-77353D6FC885}" type="slidenum">
              <a:rPr lang="en-US" altLang="vi-VN"/>
              <a:pPr/>
              <a:t>‹#›</a:t>
            </a:fld>
            <a:endParaRPr lang="en-US" altLang="vi-VN"/>
          </a:p>
        </p:txBody>
      </p:sp>
      <p:sp>
        <p:nvSpPr>
          <p:cNvPr id="14" name="Date Placeholder 3">
            <a:extLst>
              <a:ext uri="{FF2B5EF4-FFF2-40B4-BE49-F238E27FC236}">
                <a16:creationId xmlns:a16="http://schemas.microsoft.com/office/drawing/2014/main" id="{FD006725-13B4-4EA4-9879-1883B54C60FF}"/>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DF565D9A-9CA5-4742-8E5C-9D35DBF64F53}" type="datetimeFigureOut">
              <a:rPr lang="en-US"/>
              <a:pPr>
                <a:defRPr/>
              </a:pPr>
              <a:t>5/20/22</a:t>
            </a:fld>
            <a:endParaRPr lang="en-US"/>
          </a:p>
        </p:txBody>
      </p:sp>
      <p:sp>
        <p:nvSpPr>
          <p:cNvPr id="15" name="Footer Placeholder 4">
            <a:extLst>
              <a:ext uri="{FF2B5EF4-FFF2-40B4-BE49-F238E27FC236}">
                <a16:creationId xmlns:a16="http://schemas.microsoft.com/office/drawing/2014/main" id="{38532330-E3CA-4F1E-899E-A21E10D67F19}"/>
              </a:ext>
            </a:extLst>
          </p:cNvPr>
          <p:cNvSpPr>
            <a:spLocks noGrp="1"/>
          </p:cNvSpPr>
          <p:nvPr>
            <p:ph type="ftr" sz="quarter" idx="12"/>
          </p:nvPr>
        </p:nvSpPr>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845320346"/>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743229"/>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B241E1-CB4A-4623-A25C-465F86E63872}" type="datetimeFigureOut">
              <a:rPr lang="en-US" smtClean="0"/>
              <a:t>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C5982-F119-4A18-81C4-61D6B908B73F}" type="slidenum">
              <a:rPr lang="en-US" smtClean="0"/>
              <a:t>‹#›</a:t>
            </a:fld>
            <a:endParaRPr lang="en-US"/>
          </a:p>
        </p:txBody>
      </p:sp>
    </p:spTree>
    <p:extLst>
      <p:ext uri="{BB962C8B-B14F-4D97-AF65-F5344CB8AC3E}">
        <p14:creationId xmlns:p14="http://schemas.microsoft.com/office/powerpoint/2010/main" val="1985193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0">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7118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0">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234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2.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theme" Target="../theme/theme4.xml"/><Relationship Id="rId4"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2.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image" Target="../media/image3.jpg"/><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72.xml"/><Relationship Id="rId1" Type="http://schemas.openxmlformats.org/officeDocument/2006/relationships/slideLayout" Target="../slideLayouts/slideLayout71.xml"/><Relationship Id="rId5" Type="http://schemas.openxmlformats.org/officeDocument/2006/relationships/image" Target="../media/image7.png"/><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1407833" y="6101933"/>
            <a:ext cx="580800" cy="580800"/>
          </a:xfrm>
          <a:prstGeom prst="rect">
            <a:avLst/>
          </a:prstGeom>
          <a:noFill/>
          <a:ln>
            <a:noFill/>
          </a:ln>
        </p:spPr>
        <p:txBody>
          <a:bodyPr spcFirstLastPara="1" wrap="square" lIns="91425" tIns="91425" rIns="91425" bIns="91425" anchor="ctr" anchorCtr="0">
            <a:noAutofit/>
          </a:bodyPr>
          <a:lstStyle>
            <a:lvl1pPr lvl="0" algn="ctr">
              <a:buNone/>
              <a:defRPr sz="1333" b="1">
                <a:solidFill>
                  <a:srgbClr val="FFFFFF"/>
                </a:solidFill>
                <a:latin typeface="Poppins"/>
                <a:ea typeface="Poppins"/>
                <a:cs typeface="Poppins"/>
                <a:sym typeface="Poppins"/>
              </a:defRPr>
            </a:lvl1pPr>
            <a:lvl2pPr lvl="1" algn="ctr">
              <a:buNone/>
              <a:defRPr sz="1333" b="1">
                <a:solidFill>
                  <a:srgbClr val="FFFFFF"/>
                </a:solidFill>
                <a:latin typeface="Poppins"/>
                <a:ea typeface="Poppins"/>
                <a:cs typeface="Poppins"/>
                <a:sym typeface="Poppins"/>
              </a:defRPr>
            </a:lvl2pPr>
            <a:lvl3pPr lvl="2" algn="ctr">
              <a:buNone/>
              <a:defRPr sz="1333" b="1">
                <a:solidFill>
                  <a:srgbClr val="FFFFFF"/>
                </a:solidFill>
                <a:latin typeface="Poppins"/>
                <a:ea typeface="Poppins"/>
                <a:cs typeface="Poppins"/>
                <a:sym typeface="Poppins"/>
              </a:defRPr>
            </a:lvl3pPr>
            <a:lvl4pPr lvl="3" algn="ctr">
              <a:buNone/>
              <a:defRPr sz="1333" b="1">
                <a:solidFill>
                  <a:srgbClr val="FFFFFF"/>
                </a:solidFill>
                <a:latin typeface="Poppins"/>
                <a:ea typeface="Poppins"/>
                <a:cs typeface="Poppins"/>
                <a:sym typeface="Poppins"/>
              </a:defRPr>
            </a:lvl4pPr>
            <a:lvl5pPr lvl="4" algn="ctr">
              <a:buNone/>
              <a:defRPr sz="1333" b="1">
                <a:solidFill>
                  <a:srgbClr val="FFFFFF"/>
                </a:solidFill>
                <a:latin typeface="Poppins"/>
                <a:ea typeface="Poppins"/>
                <a:cs typeface="Poppins"/>
                <a:sym typeface="Poppins"/>
              </a:defRPr>
            </a:lvl5pPr>
            <a:lvl6pPr lvl="5" algn="ctr">
              <a:buNone/>
              <a:defRPr sz="1333" b="1">
                <a:solidFill>
                  <a:srgbClr val="FFFFFF"/>
                </a:solidFill>
                <a:latin typeface="Poppins"/>
                <a:ea typeface="Poppins"/>
                <a:cs typeface="Poppins"/>
                <a:sym typeface="Poppins"/>
              </a:defRPr>
            </a:lvl6pPr>
            <a:lvl7pPr lvl="6" algn="ctr">
              <a:buNone/>
              <a:defRPr sz="1333" b="1">
                <a:solidFill>
                  <a:srgbClr val="FFFFFF"/>
                </a:solidFill>
                <a:latin typeface="Poppins"/>
                <a:ea typeface="Poppins"/>
                <a:cs typeface="Poppins"/>
                <a:sym typeface="Poppins"/>
              </a:defRPr>
            </a:lvl7pPr>
            <a:lvl8pPr lvl="7" algn="ctr">
              <a:buNone/>
              <a:defRPr sz="1333" b="1">
                <a:solidFill>
                  <a:srgbClr val="FFFFFF"/>
                </a:solidFill>
                <a:latin typeface="Poppins"/>
                <a:ea typeface="Poppins"/>
                <a:cs typeface="Poppins"/>
                <a:sym typeface="Poppins"/>
              </a:defRPr>
            </a:lvl8pPr>
            <a:lvl9pPr lvl="8" algn="ctr">
              <a:buNone/>
              <a:defRPr sz="1333" b="1">
                <a:solidFill>
                  <a:srgbClr val="FFFFFF"/>
                </a:solidFill>
                <a:latin typeface="Poppins"/>
                <a:ea typeface="Poppins"/>
                <a:cs typeface="Poppins"/>
                <a:sym typeface="Poppins"/>
              </a:defRPr>
            </a:lvl9pPr>
          </a:lstStyle>
          <a:p>
            <a:fld id="{00000000-1234-1234-1234-123412341234}" type="slidenum">
              <a:rPr lang="en" smtClean="0"/>
              <a:pPr/>
              <a:t>‹#›</a:t>
            </a:fld>
            <a:endParaRPr lang="en"/>
          </a:p>
        </p:txBody>
      </p:sp>
      <p:sp>
        <p:nvSpPr>
          <p:cNvPr id="7" name="Google Shape;7;p1"/>
          <p:cNvSpPr txBox="1">
            <a:spLocks noGrp="1"/>
          </p:cNvSpPr>
          <p:nvPr>
            <p:ph type="title"/>
          </p:nvPr>
        </p:nvSpPr>
        <p:spPr>
          <a:xfrm>
            <a:off x="609600" y="1554833"/>
            <a:ext cx="6960400" cy="9108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1pPr>
            <a:lvl2pPr lvl="1">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2pPr>
            <a:lvl3pPr lvl="2">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3pPr>
            <a:lvl4pPr lvl="3">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4pPr>
            <a:lvl5pPr lvl="4">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5pPr>
            <a:lvl6pPr lvl="5">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6pPr>
            <a:lvl7pPr lvl="6">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7pPr>
            <a:lvl8pPr lvl="7">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8pPr>
            <a:lvl9pPr lvl="8">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9pPr>
          </a:lstStyle>
          <a:p>
            <a:endParaRPr/>
          </a:p>
        </p:txBody>
      </p:sp>
      <p:sp>
        <p:nvSpPr>
          <p:cNvPr id="8" name="Google Shape;8;p1"/>
          <p:cNvSpPr txBox="1">
            <a:spLocks noGrp="1"/>
          </p:cNvSpPr>
          <p:nvPr>
            <p:ph type="body" idx="1"/>
          </p:nvPr>
        </p:nvSpPr>
        <p:spPr>
          <a:xfrm>
            <a:off x="1426167" y="2610733"/>
            <a:ext cx="6144400" cy="3491200"/>
          </a:xfrm>
          <a:prstGeom prst="rect">
            <a:avLst/>
          </a:prstGeom>
          <a:noFill/>
          <a:ln>
            <a:noFill/>
          </a:ln>
        </p:spPr>
        <p:txBody>
          <a:bodyPr spcFirstLastPara="1" wrap="square" lIns="91425" tIns="91425" rIns="91425" bIns="91425" anchor="t" anchorCtr="0">
            <a:noAutofit/>
          </a:bodyPr>
          <a:lstStyle>
            <a:lvl1pPr marL="457200" lvl="0" indent="-330200">
              <a:spcBef>
                <a:spcPts val="60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1pPr>
            <a:lvl2pPr marL="914400" lvl="1" indent="-330200">
              <a:spcBef>
                <a:spcPts val="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2pPr>
            <a:lvl3pPr marL="1371600" lvl="2" indent="-330200">
              <a:spcBef>
                <a:spcPts val="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3pPr>
            <a:lvl4pPr marL="1828800" lvl="3"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4pPr>
            <a:lvl5pPr marL="2286000" lvl="4"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5pPr>
            <a:lvl6pPr marL="2743200" lvl="5"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6pPr>
            <a:lvl7pPr marL="3200400" lvl="6"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7pPr>
            <a:lvl8pPr marL="3657600" lvl="7"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8pPr>
            <a:lvl9pPr marL="4114800" lvl="8"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9pPr>
          </a:lstStyle>
          <a:p>
            <a:endParaRPr/>
          </a:p>
        </p:txBody>
      </p:sp>
    </p:spTree>
    <p:extLst>
      <p:ext uri="{BB962C8B-B14F-4D97-AF65-F5344CB8AC3E}">
        <p14:creationId xmlns:p14="http://schemas.microsoft.com/office/powerpoint/2010/main" val="340691736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52251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Arial Unicode MS" panose="020B0604020202020204" pitchFamily="34" charset="-128"/>
        </a:defRPr>
      </a:lvl1pPr>
      <a:lvl2pPr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Arial Unicode MS" panose="020B0604020202020204" pitchFamily="34" charset="-128"/>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Arial Unicode MS" panose="020B0604020202020204" pitchFamily="34" charset="-128"/>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Arial Unicode MS" panose="020B0604020202020204" pitchFamily="34" charset="-128"/>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Arial Unicode MS" panose="020B0604020202020204" pitchFamily="34" charset="-128"/>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Arial Unicode MS" panose="020B0604020202020204" pitchFamily="34" charset="-128"/>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8EC948E7-A843-4BEE-BA61-4CF9B43D7D24}"/>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9F5C659-3EEF-498D-8425-C486DEE2064B}"/>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E2963E8-C39C-4444-98D6-F7B99F112B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E66C4A12-4E78-4C58-90F9-7875266DE0CF}" type="datetimeFigureOut">
              <a:rPr lang="en-US"/>
              <a:pPr>
                <a:defRPr/>
              </a:pPr>
              <a:t>5/20/22</a:t>
            </a:fld>
            <a:endParaRPr lang="en-US"/>
          </a:p>
        </p:txBody>
      </p:sp>
      <p:sp>
        <p:nvSpPr>
          <p:cNvPr id="5" name="Footer Placeholder 4">
            <a:extLst>
              <a:ext uri="{FF2B5EF4-FFF2-40B4-BE49-F238E27FC236}">
                <a16:creationId xmlns:a16="http://schemas.microsoft.com/office/drawing/2014/main" id="{BB24D2F6-7486-4DBB-82EA-8785844949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E4AACE85-3FC1-48E6-A219-50E36F41C0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5858D219-D191-4974-98DF-830C816BFB45}" type="slidenum">
              <a:rPr lang="en-US"/>
              <a:pPr>
                <a:defRPr/>
              </a:pPr>
              <a:t>‹#›</a:t>
            </a:fld>
            <a:endParaRPr lang="en-US"/>
          </a:p>
        </p:txBody>
      </p:sp>
    </p:spTree>
    <p:extLst>
      <p:ext uri="{BB962C8B-B14F-4D97-AF65-F5344CB8AC3E}">
        <p14:creationId xmlns:p14="http://schemas.microsoft.com/office/powerpoint/2010/main" val="308304782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grpSp>
        <p:nvGrpSpPr>
          <p:cNvPr id="3" name="组合 2">
            <a:extLst>
              <a:ext uri="{FF2B5EF4-FFF2-40B4-BE49-F238E27FC236}">
                <a16:creationId xmlns:a16="http://schemas.microsoft.com/office/drawing/2014/main" id="{5CD96D62-AE49-41B9-80E6-E1E0FD3BCC37}"/>
              </a:ext>
            </a:extLst>
          </p:cNvPr>
          <p:cNvGrpSpPr/>
          <p:nvPr userDrawn="1"/>
        </p:nvGrpSpPr>
        <p:grpSpPr>
          <a:xfrm>
            <a:off x="0" y="0"/>
            <a:ext cx="12192000" cy="6858000"/>
            <a:chOff x="0" y="0"/>
            <a:chExt cx="12192000" cy="6750674"/>
          </a:xfrm>
        </p:grpSpPr>
        <p:sp>
          <p:nvSpPr>
            <p:cNvPr id="4" name="矩形 3">
              <a:extLst>
                <a:ext uri="{FF2B5EF4-FFF2-40B4-BE49-F238E27FC236}">
                  <a16:creationId xmlns:a16="http://schemas.microsoft.com/office/drawing/2014/main" id="{EA2709D7-4076-4042-A170-5324C4069DEC}"/>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8041176-3F6C-45DD-BA61-F6AB03534BE5}"/>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A52AADE-244C-4660-94D1-FF0BECB8A5F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C8ECE69-CBF3-46E2-95D4-76CEF8951AF1}"/>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86FC926A-9E58-42F3-A254-901D166EE8AB}"/>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0082A139-47CD-4316-A50E-635DCA61B726}"/>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C56966C-87CE-4C19-B415-D1A116FFD55C}"/>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0DF2F10-C9D9-469E-BA5B-4361A0E04F5C}"/>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A96DBA7-5DE5-42C4-B77B-9E09808F12BE}"/>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58800CD-0121-49FB-AF2E-869EB0AE685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46187C43-DC9C-48EB-800E-48E616220C24}"/>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22023CD-DC59-496E-812C-A35B44A072DF}"/>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F835750-1013-4D35-95B6-D7E4B0B0E2BF}"/>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4E7862D5-26D4-4CF0-A6A0-57B4835E763D}"/>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4">
            <a:extLst>
              <a:ext uri="{FF2B5EF4-FFF2-40B4-BE49-F238E27FC236}">
                <a16:creationId xmlns:a16="http://schemas.microsoft.com/office/drawing/2014/main" id="{612EB653-DB89-4A83-BCB9-AB55D6DF6F05}"/>
              </a:ext>
            </a:extLst>
          </p:cNvPr>
          <p:cNvGrpSpPr>
            <a:grpSpLocks noChangeAspect="1"/>
          </p:cNvGrpSpPr>
          <p:nvPr userDrawn="1"/>
        </p:nvGrpSpPr>
        <p:grpSpPr bwMode="auto">
          <a:xfrm>
            <a:off x="-319548" y="5517737"/>
            <a:ext cx="12831097" cy="1340263"/>
            <a:chOff x="0" y="1761"/>
            <a:chExt cx="7678" cy="802"/>
          </a:xfrm>
        </p:grpSpPr>
        <p:grpSp>
          <p:nvGrpSpPr>
            <p:cNvPr id="19" name="Group 205">
              <a:extLst>
                <a:ext uri="{FF2B5EF4-FFF2-40B4-BE49-F238E27FC236}">
                  <a16:creationId xmlns:a16="http://schemas.microsoft.com/office/drawing/2014/main" id="{0E1575A5-C7B0-4FE8-928F-4CD3F8C9DEEB}"/>
                </a:ext>
              </a:extLst>
            </p:cNvPr>
            <p:cNvGrpSpPr>
              <a:grpSpLocks/>
            </p:cNvGrpSpPr>
            <p:nvPr/>
          </p:nvGrpSpPr>
          <p:grpSpPr bwMode="auto">
            <a:xfrm>
              <a:off x="0" y="1761"/>
              <a:ext cx="7678" cy="802"/>
              <a:chOff x="0" y="1761"/>
              <a:chExt cx="7678" cy="802"/>
            </a:xfrm>
          </p:grpSpPr>
          <p:sp>
            <p:nvSpPr>
              <p:cNvPr id="120" name="Freeform 5">
                <a:extLst>
                  <a:ext uri="{FF2B5EF4-FFF2-40B4-BE49-F238E27FC236}">
                    <a16:creationId xmlns:a16="http://schemas.microsoft.com/office/drawing/2014/main" id="{4F88AE74-2F4D-44B3-8A39-0594A073A2FD}"/>
                  </a:ext>
                </a:extLst>
              </p:cNvPr>
              <p:cNvSpPr>
                <a:spLocks/>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6">
                <a:extLst>
                  <a:ext uri="{FF2B5EF4-FFF2-40B4-BE49-F238E27FC236}">
                    <a16:creationId xmlns:a16="http://schemas.microsoft.com/office/drawing/2014/main" id="{3138CD61-CB5E-4B04-93E2-578C13F65D3D}"/>
                  </a:ext>
                </a:extLst>
              </p:cNvPr>
              <p:cNvSpPr>
                <a:spLocks/>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7">
                <a:extLst>
                  <a:ext uri="{FF2B5EF4-FFF2-40B4-BE49-F238E27FC236}">
                    <a16:creationId xmlns:a16="http://schemas.microsoft.com/office/drawing/2014/main" id="{9DACD59F-FB7D-477A-A880-EC14DB2D2452}"/>
                  </a:ext>
                </a:extLst>
              </p:cNvPr>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
                <a:extLst>
                  <a:ext uri="{FF2B5EF4-FFF2-40B4-BE49-F238E27FC236}">
                    <a16:creationId xmlns:a16="http://schemas.microsoft.com/office/drawing/2014/main" id="{DE67CD92-A527-4855-9B4B-F1B3C02B0EBC}"/>
                  </a:ext>
                </a:extLst>
              </p:cNvPr>
              <p:cNvSpPr>
                <a:spLocks/>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
                <a:extLst>
                  <a:ext uri="{FF2B5EF4-FFF2-40B4-BE49-F238E27FC236}">
                    <a16:creationId xmlns:a16="http://schemas.microsoft.com/office/drawing/2014/main" id="{5C7113BE-9B04-4629-8925-E02ADEC0E4A8}"/>
                  </a:ext>
                </a:extLst>
              </p:cNvPr>
              <p:cNvSpPr>
                <a:spLocks/>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
                <a:extLst>
                  <a:ext uri="{FF2B5EF4-FFF2-40B4-BE49-F238E27FC236}">
                    <a16:creationId xmlns:a16="http://schemas.microsoft.com/office/drawing/2014/main" id="{3F2501DC-B482-45D6-9CEC-FD21676C0AF7}"/>
                  </a:ext>
                </a:extLst>
              </p:cNvPr>
              <p:cNvSpPr>
                <a:spLocks/>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Rectangle 11">
                <a:extLst>
                  <a:ext uri="{FF2B5EF4-FFF2-40B4-BE49-F238E27FC236}">
                    <a16:creationId xmlns:a16="http://schemas.microsoft.com/office/drawing/2014/main" id="{5265D4DF-4B27-4C82-87E1-81758A4E1F7D}"/>
                  </a:ext>
                </a:extLst>
              </p:cNvPr>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
                <a:extLst>
                  <a:ext uri="{FF2B5EF4-FFF2-40B4-BE49-F238E27FC236}">
                    <a16:creationId xmlns:a16="http://schemas.microsoft.com/office/drawing/2014/main" id="{84E6E25C-1B32-42D4-931A-564F3F8FC6B2}"/>
                  </a:ext>
                </a:extLst>
              </p:cNvPr>
              <p:cNvSpPr>
                <a:spLocks/>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
                <a:extLst>
                  <a:ext uri="{FF2B5EF4-FFF2-40B4-BE49-F238E27FC236}">
                    <a16:creationId xmlns:a16="http://schemas.microsoft.com/office/drawing/2014/main" id="{73410D53-110D-49B0-A0E9-B3D0C902CE40}"/>
                  </a:ext>
                </a:extLst>
              </p:cNvPr>
              <p:cNvSpPr>
                <a:spLocks/>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
                <a:extLst>
                  <a:ext uri="{FF2B5EF4-FFF2-40B4-BE49-F238E27FC236}">
                    <a16:creationId xmlns:a16="http://schemas.microsoft.com/office/drawing/2014/main" id="{444154B4-A697-46ED-A340-6A7A4E9E26B6}"/>
                  </a:ext>
                </a:extLst>
              </p:cNvPr>
              <p:cNvSpPr>
                <a:spLocks/>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15">
                <a:extLst>
                  <a:ext uri="{FF2B5EF4-FFF2-40B4-BE49-F238E27FC236}">
                    <a16:creationId xmlns:a16="http://schemas.microsoft.com/office/drawing/2014/main" id="{199F46DF-4044-4FB8-BBC7-9B0997A70F3A}"/>
                  </a:ext>
                </a:extLst>
              </p:cNvPr>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6">
                <a:extLst>
                  <a:ext uri="{FF2B5EF4-FFF2-40B4-BE49-F238E27FC236}">
                    <a16:creationId xmlns:a16="http://schemas.microsoft.com/office/drawing/2014/main" id="{94B6E31A-92F0-4A71-9EA1-FCF1F60B02F8}"/>
                  </a:ext>
                </a:extLst>
              </p:cNvPr>
              <p:cNvSpPr>
                <a:spLocks/>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
                <a:extLst>
                  <a:ext uri="{FF2B5EF4-FFF2-40B4-BE49-F238E27FC236}">
                    <a16:creationId xmlns:a16="http://schemas.microsoft.com/office/drawing/2014/main" id="{4AC2D6EB-6CC0-4D3B-820C-D31290EA9296}"/>
                  </a:ext>
                </a:extLst>
              </p:cNvPr>
              <p:cNvSpPr>
                <a:spLocks/>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8">
                <a:extLst>
                  <a:ext uri="{FF2B5EF4-FFF2-40B4-BE49-F238E27FC236}">
                    <a16:creationId xmlns:a16="http://schemas.microsoft.com/office/drawing/2014/main" id="{5FF7AB43-2ADD-48E7-9587-E20A1049F3F0}"/>
                  </a:ext>
                </a:extLst>
              </p:cNvPr>
              <p:cNvSpPr>
                <a:spLocks/>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Rectangle 19">
                <a:extLst>
                  <a:ext uri="{FF2B5EF4-FFF2-40B4-BE49-F238E27FC236}">
                    <a16:creationId xmlns:a16="http://schemas.microsoft.com/office/drawing/2014/main" id="{434F64C2-2F95-420A-BE6A-DDBB97AC376B}"/>
                  </a:ext>
                </a:extLst>
              </p:cNvPr>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0">
                <a:extLst>
                  <a:ext uri="{FF2B5EF4-FFF2-40B4-BE49-F238E27FC236}">
                    <a16:creationId xmlns:a16="http://schemas.microsoft.com/office/drawing/2014/main" id="{95BB1E19-C72A-48E5-9185-6E7B783B34E8}"/>
                  </a:ext>
                </a:extLst>
              </p:cNvPr>
              <p:cNvSpPr>
                <a:spLocks/>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
                <a:extLst>
                  <a:ext uri="{FF2B5EF4-FFF2-40B4-BE49-F238E27FC236}">
                    <a16:creationId xmlns:a16="http://schemas.microsoft.com/office/drawing/2014/main" id="{DB75EEF7-6121-428E-A12B-5FB0AD0B9B2E}"/>
                  </a:ext>
                </a:extLst>
              </p:cNvPr>
              <p:cNvSpPr>
                <a:spLocks/>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2">
                <a:extLst>
                  <a:ext uri="{FF2B5EF4-FFF2-40B4-BE49-F238E27FC236}">
                    <a16:creationId xmlns:a16="http://schemas.microsoft.com/office/drawing/2014/main" id="{EE67D84A-FB3A-4789-89D7-A8D81D1EC8C3}"/>
                  </a:ext>
                </a:extLst>
              </p:cNvPr>
              <p:cNvSpPr>
                <a:spLocks/>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23">
                <a:extLst>
                  <a:ext uri="{FF2B5EF4-FFF2-40B4-BE49-F238E27FC236}">
                    <a16:creationId xmlns:a16="http://schemas.microsoft.com/office/drawing/2014/main" id="{D8FBBE68-0593-4AEF-A4C8-B3441B9C9A81}"/>
                  </a:ext>
                </a:extLst>
              </p:cNvPr>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4">
                <a:extLst>
                  <a:ext uri="{FF2B5EF4-FFF2-40B4-BE49-F238E27FC236}">
                    <a16:creationId xmlns:a16="http://schemas.microsoft.com/office/drawing/2014/main" id="{C1CCB0E0-41AA-473F-8E42-29E183057A08}"/>
                  </a:ext>
                </a:extLst>
              </p:cNvPr>
              <p:cNvSpPr>
                <a:spLocks/>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Rectangle 25">
                <a:extLst>
                  <a:ext uri="{FF2B5EF4-FFF2-40B4-BE49-F238E27FC236}">
                    <a16:creationId xmlns:a16="http://schemas.microsoft.com/office/drawing/2014/main" id="{9597F86F-6C8A-49C5-853D-9E0443AEE1F2}"/>
                  </a:ext>
                </a:extLst>
              </p:cNvPr>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Oval 26">
                <a:extLst>
                  <a:ext uri="{FF2B5EF4-FFF2-40B4-BE49-F238E27FC236}">
                    <a16:creationId xmlns:a16="http://schemas.microsoft.com/office/drawing/2014/main" id="{919387DB-C63E-4E97-B40F-E53905D16308}"/>
                  </a:ext>
                </a:extLst>
              </p:cNvPr>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7">
                <a:extLst>
                  <a:ext uri="{FF2B5EF4-FFF2-40B4-BE49-F238E27FC236}">
                    <a16:creationId xmlns:a16="http://schemas.microsoft.com/office/drawing/2014/main" id="{E01FEB3F-77A1-4EEA-8B99-DB381D53BBA7}"/>
                  </a:ext>
                </a:extLst>
              </p:cNvPr>
              <p:cNvSpPr>
                <a:spLocks/>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8">
                <a:extLst>
                  <a:ext uri="{FF2B5EF4-FFF2-40B4-BE49-F238E27FC236}">
                    <a16:creationId xmlns:a16="http://schemas.microsoft.com/office/drawing/2014/main" id="{04CAFA91-AC7F-40BA-9DE3-9B4094355546}"/>
                  </a:ext>
                </a:extLst>
              </p:cNvPr>
              <p:cNvSpPr>
                <a:spLocks/>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Rectangle 29">
                <a:extLst>
                  <a:ext uri="{FF2B5EF4-FFF2-40B4-BE49-F238E27FC236}">
                    <a16:creationId xmlns:a16="http://schemas.microsoft.com/office/drawing/2014/main" id="{EDEA2000-858D-4BB7-A888-89E149B4F63D}"/>
                  </a:ext>
                </a:extLst>
              </p:cNvPr>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Oval 30">
                <a:extLst>
                  <a:ext uri="{FF2B5EF4-FFF2-40B4-BE49-F238E27FC236}">
                    <a16:creationId xmlns:a16="http://schemas.microsoft.com/office/drawing/2014/main" id="{C4557293-0509-42FF-8224-BD1CEF8E7F27}"/>
                  </a:ext>
                </a:extLst>
              </p:cNvPr>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1">
                <a:extLst>
                  <a:ext uri="{FF2B5EF4-FFF2-40B4-BE49-F238E27FC236}">
                    <a16:creationId xmlns:a16="http://schemas.microsoft.com/office/drawing/2014/main" id="{99E107C1-B3D8-403F-A9E1-1E09FA13ED59}"/>
                  </a:ext>
                </a:extLst>
              </p:cNvPr>
              <p:cNvSpPr>
                <a:spLocks/>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
                <a:extLst>
                  <a:ext uri="{FF2B5EF4-FFF2-40B4-BE49-F238E27FC236}">
                    <a16:creationId xmlns:a16="http://schemas.microsoft.com/office/drawing/2014/main" id="{919BD4C7-AAF6-43F5-B93C-5C96D9457746}"/>
                  </a:ext>
                </a:extLst>
              </p:cNvPr>
              <p:cNvSpPr>
                <a:spLocks/>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Rectangle 33">
                <a:extLst>
                  <a:ext uri="{FF2B5EF4-FFF2-40B4-BE49-F238E27FC236}">
                    <a16:creationId xmlns:a16="http://schemas.microsoft.com/office/drawing/2014/main" id="{BB5494A3-5DE2-4640-BED4-3F2EA5553CB4}"/>
                  </a:ext>
                </a:extLst>
              </p:cNvPr>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Oval 34">
                <a:extLst>
                  <a:ext uri="{FF2B5EF4-FFF2-40B4-BE49-F238E27FC236}">
                    <a16:creationId xmlns:a16="http://schemas.microsoft.com/office/drawing/2014/main" id="{C743AAC9-D2AC-4F6A-A30F-3888FDE06766}"/>
                  </a:ext>
                </a:extLst>
              </p:cNvPr>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5">
                <a:extLst>
                  <a:ext uri="{FF2B5EF4-FFF2-40B4-BE49-F238E27FC236}">
                    <a16:creationId xmlns:a16="http://schemas.microsoft.com/office/drawing/2014/main" id="{4FA02400-9DA7-4EDE-A701-5F3716611712}"/>
                  </a:ext>
                </a:extLst>
              </p:cNvPr>
              <p:cNvSpPr>
                <a:spLocks/>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6">
                <a:extLst>
                  <a:ext uri="{FF2B5EF4-FFF2-40B4-BE49-F238E27FC236}">
                    <a16:creationId xmlns:a16="http://schemas.microsoft.com/office/drawing/2014/main" id="{066531B8-9B65-4F79-9157-1F9FE4063FA2}"/>
                  </a:ext>
                </a:extLst>
              </p:cNvPr>
              <p:cNvSpPr>
                <a:spLocks/>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Rectangle 37">
                <a:extLst>
                  <a:ext uri="{FF2B5EF4-FFF2-40B4-BE49-F238E27FC236}">
                    <a16:creationId xmlns:a16="http://schemas.microsoft.com/office/drawing/2014/main" id="{8EEB8646-3AB2-42DD-B626-3E0DD2B38AD4}"/>
                  </a:ext>
                </a:extLst>
              </p:cNvPr>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Oval 38">
                <a:extLst>
                  <a:ext uri="{FF2B5EF4-FFF2-40B4-BE49-F238E27FC236}">
                    <a16:creationId xmlns:a16="http://schemas.microsoft.com/office/drawing/2014/main" id="{CA495488-654C-417C-9F39-613BA7C5B467}"/>
                  </a:ext>
                </a:extLst>
              </p:cNvPr>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9">
                <a:extLst>
                  <a:ext uri="{FF2B5EF4-FFF2-40B4-BE49-F238E27FC236}">
                    <a16:creationId xmlns:a16="http://schemas.microsoft.com/office/drawing/2014/main" id="{A7A9C771-85C0-42E0-A148-9E1A1891BF3C}"/>
                  </a:ext>
                </a:extLst>
              </p:cNvPr>
              <p:cNvSpPr>
                <a:spLocks/>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0">
                <a:extLst>
                  <a:ext uri="{FF2B5EF4-FFF2-40B4-BE49-F238E27FC236}">
                    <a16:creationId xmlns:a16="http://schemas.microsoft.com/office/drawing/2014/main" id="{58EC5587-79AE-493A-93AD-34B34B6CEAFE}"/>
                  </a:ext>
                </a:extLst>
              </p:cNvPr>
              <p:cNvSpPr>
                <a:spLocks/>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1">
                <a:extLst>
                  <a:ext uri="{FF2B5EF4-FFF2-40B4-BE49-F238E27FC236}">
                    <a16:creationId xmlns:a16="http://schemas.microsoft.com/office/drawing/2014/main" id="{DCBFF6A3-5913-423D-9E16-B2FD4B9251CF}"/>
                  </a:ext>
                </a:extLst>
              </p:cNvPr>
              <p:cNvSpPr>
                <a:spLocks/>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2">
                <a:extLst>
                  <a:ext uri="{FF2B5EF4-FFF2-40B4-BE49-F238E27FC236}">
                    <a16:creationId xmlns:a16="http://schemas.microsoft.com/office/drawing/2014/main" id="{04F6F569-18D3-49E5-823D-0863CE47F89A}"/>
                  </a:ext>
                </a:extLst>
              </p:cNvPr>
              <p:cNvSpPr>
                <a:spLocks/>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3">
                <a:extLst>
                  <a:ext uri="{FF2B5EF4-FFF2-40B4-BE49-F238E27FC236}">
                    <a16:creationId xmlns:a16="http://schemas.microsoft.com/office/drawing/2014/main" id="{50B6E8CD-F872-4CD2-92A1-D742B732D9E5}"/>
                  </a:ext>
                </a:extLst>
              </p:cNvPr>
              <p:cNvSpPr>
                <a:spLocks/>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
                <a:extLst>
                  <a:ext uri="{FF2B5EF4-FFF2-40B4-BE49-F238E27FC236}">
                    <a16:creationId xmlns:a16="http://schemas.microsoft.com/office/drawing/2014/main" id="{B7E8716A-A86E-41A9-88DB-398E3DE8BC89}"/>
                  </a:ext>
                </a:extLst>
              </p:cNvPr>
              <p:cNvSpPr>
                <a:spLocks/>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
                <a:extLst>
                  <a:ext uri="{FF2B5EF4-FFF2-40B4-BE49-F238E27FC236}">
                    <a16:creationId xmlns:a16="http://schemas.microsoft.com/office/drawing/2014/main" id="{EB5E67A2-1FB1-453B-BD17-07A61701FA2D}"/>
                  </a:ext>
                </a:extLst>
              </p:cNvPr>
              <p:cNvSpPr>
                <a:spLocks/>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
                <a:extLst>
                  <a:ext uri="{FF2B5EF4-FFF2-40B4-BE49-F238E27FC236}">
                    <a16:creationId xmlns:a16="http://schemas.microsoft.com/office/drawing/2014/main" id="{0F157CA4-F068-48FA-86EA-38A9554817CF}"/>
                  </a:ext>
                </a:extLst>
              </p:cNvPr>
              <p:cNvSpPr>
                <a:spLocks/>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Rectangle 47">
                <a:extLst>
                  <a:ext uri="{FF2B5EF4-FFF2-40B4-BE49-F238E27FC236}">
                    <a16:creationId xmlns:a16="http://schemas.microsoft.com/office/drawing/2014/main" id="{F9B18AF3-0BBB-4555-9520-1313B930ECEE}"/>
                  </a:ext>
                </a:extLst>
              </p:cNvPr>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Oval 48">
                <a:extLst>
                  <a:ext uri="{FF2B5EF4-FFF2-40B4-BE49-F238E27FC236}">
                    <a16:creationId xmlns:a16="http://schemas.microsoft.com/office/drawing/2014/main" id="{46CC254D-B304-4130-940D-6B6C35CC579D}"/>
                  </a:ext>
                </a:extLst>
              </p:cNvPr>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
                <a:extLst>
                  <a:ext uri="{FF2B5EF4-FFF2-40B4-BE49-F238E27FC236}">
                    <a16:creationId xmlns:a16="http://schemas.microsoft.com/office/drawing/2014/main" id="{E13C4D00-B03F-4F13-A46C-1FD8CF20265A}"/>
                  </a:ext>
                </a:extLst>
              </p:cNvPr>
              <p:cNvSpPr>
                <a:spLocks/>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0">
                <a:extLst>
                  <a:ext uri="{FF2B5EF4-FFF2-40B4-BE49-F238E27FC236}">
                    <a16:creationId xmlns:a16="http://schemas.microsoft.com/office/drawing/2014/main" id="{7F8F74CE-D1A8-4F03-AD20-1571045F8541}"/>
                  </a:ext>
                </a:extLst>
              </p:cNvPr>
              <p:cNvSpPr>
                <a:spLocks/>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1">
                <a:extLst>
                  <a:ext uri="{FF2B5EF4-FFF2-40B4-BE49-F238E27FC236}">
                    <a16:creationId xmlns:a16="http://schemas.microsoft.com/office/drawing/2014/main" id="{703FE9D6-1416-4FB8-89C8-5F793022DB9D}"/>
                  </a:ext>
                </a:extLst>
              </p:cNvPr>
              <p:cNvSpPr>
                <a:spLocks/>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2">
                <a:extLst>
                  <a:ext uri="{FF2B5EF4-FFF2-40B4-BE49-F238E27FC236}">
                    <a16:creationId xmlns:a16="http://schemas.microsoft.com/office/drawing/2014/main" id="{7240AA30-D554-43A5-901E-C2AFCB3096E5}"/>
                  </a:ext>
                </a:extLst>
              </p:cNvPr>
              <p:cNvSpPr>
                <a:spLocks/>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3">
                <a:extLst>
                  <a:ext uri="{FF2B5EF4-FFF2-40B4-BE49-F238E27FC236}">
                    <a16:creationId xmlns:a16="http://schemas.microsoft.com/office/drawing/2014/main" id="{81091CF3-08F5-4EA2-8205-193F285529E8}"/>
                  </a:ext>
                </a:extLst>
              </p:cNvPr>
              <p:cNvSpPr>
                <a:spLocks/>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54">
                <a:extLst>
                  <a:ext uri="{FF2B5EF4-FFF2-40B4-BE49-F238E27FC236}">
                    <a16:creationId xmlns:a16="http://schemas.microsoft.com/office/drawing/2014/main" id="{B5019A9A-4693-412F-9772-74DB5367B703}"/>
                  </a:ext>
                </a:extLst>
              </p:cNvPr>
              <p:cNvSpPr>
                <a:spLocks/>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5">
                <a:extLst>
                  <a:ext uri="{FF2B5EF4-FFF2-40B4-BE49-F238E27FC236}">
                    <a16:creationId xmlns:a16="http://schemas.microsoft.com/office/drawing/2014/main" id="{F0702D5E-6A40-4611-8738-BC174264C1A5}"/>
                  </a:ext>
                </a:extLst>
              </p:cNvPr>
              <p:cNvSpPr>
                <a:spLocks/>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6">
                <a:extLst>
                  <a:ext uri="{FF2B5EF4-FFF2-40B4-BE49-F238E27FC236}">
                    <a16:creationId xmlns:a16="http://schemas.microsoft.com/office/drawing/2014/main" id="{7240B550-4C85-4BC2-8B53-2466ACB1F6FA}"/>
                  </a:ext>
                </a:extLst>
              </p:cNvPr>
              <p:cNvSpPr>
                <a:spLocks/>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57">
                <a:extLst>
                  <a:ext uri="{FF2B5EF4-FFF2-40B4-BE49-F238E27FC236}">
                    <a16:creationId xmlns:a16="http://schemas.microsoft.com/office/drawing/2014/main" id="{4BCC3DD6-8687-4977-939B-6D027443A4B4}"/>
                  </a:ext>
                </a:extLst>
              </p:cNvPr>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Oval 58">
                <a:extLst>
                  <a:ext uri="{FF2B5EF4-FFF2-40B4-BE49-F238E27FC236}">
                    <a16:creationId xmlns:a16="http://schemas.microsoft.com/office/drawing/2014/main" id="{05DDAE2A-3606-4F36-B0E0-795BA140FCEB}"/>
                  </a:ext>
                </a:extLst>
              </p:cNvPr>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9">
                <a:extLst>
                  <a:ext uri="{FF2B5EF4-FFF2-40B4-BE49-F238E27FC236}">
                    <a16:creationId xmlns:a16="http://schemas.microsoft.com/office/drawing/2014/main" id="{601F7091-314D-4044-9C28-408BA47F82FF}"/>
                  </a:ext>
                </a:extLst>
              </p:cNvPr>
              <p:cNvSpPr>
                <a:spLocks/>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0">
                <a:extLst>
                  <a:ext uri="{FF2B5EF4-FFF2-40B4-BE49-F238E27FC236}">
                    <a16:creationId xmlns:a16="http://schemas.microsoft.com/office/drawing/2014/main" id="{AB78975F-BD41-4C50-8DDA-71CA7DE6D005}"/>
                  </a:ext>
                </a:extLst>
              </p:cNvPr>
              <p:cNvSpPr>
                <a:spLocks/>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1">
                <a:extLst>
                  <a:ext uri="{FF2B5EF4-FFF2-40B4-BE49-F238E27FC236}">
                    <a16:creationId xmlns:a16="http://schemas.microsoft.com/office/drawing/2014/main" id="{D4F4F130-439C-4FE9-93AC-2F02A0393F19}"/>
                  </a:ext>
                </a:extLst>
              </p:cNvPr>
              <p:cNvSpPr>
                <a:spLocks/>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2">
                <a:extLst>
                  <a:ext uri="{FF2B5EF4-FFF2-40B4-BE49-F238E27FC236}">
                    <a16:creationId xmlns:a16="http://schemas.microsoft.com/office/drawing/2014/main" id="{8AD92ED7-0941-45AA-A664-094B812A9EA2}"/>
                  </a:ext>
                </a:extLst>
              </p:cNvPr>
              <p:cNvSpPr>
                <a:spLocks/>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63">
                <a:extLst>
                  <a:ext uri="{FF2B5EF4-FFF2-40B4-BE49-F238E27FC236}">
                    <a16:creationId xmlns:a16="http://schemas.microsoft.com/office/drawing/2014/main" id="{F9F673BC-E913-43D8-8CDE-7A0946C34DF7}"/>
                  </a:ext>
                </a:extLst>
              </p:cNvPr>
              <p:cNvSpPr>
                <a:spLocks/>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64">
                <a:extLst>
                  <a:ext uri="{FF2B5EF4-FFF2-40B4-BE49-F238E27FC236}">
                    <a16:creationId xmlns:a16="http://schemas.microsoft.com/office/drawing/2014/main" id="{9099B87F-6B08-46A2-A4C8-4CD9EBA0CE4B}"/>
                  </a:ext>
                </a:extLst>
              </p:cNvPr>
              <p:cNvSpPr>
                <a:spLocks/>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5">
                <a:extLst>
                  <a:ext uri="{FF2B5EF4-FFF2-40B4-BE49-F238E27FC236}">
                    <a16:creationId xmlns:a16="http://schemas.microsoft.com/office/drawing/2014/main" id="{7B579D7D-0705-476C-87EA-2E2AD49A5801}"/>
                  </a:ext>
                </a:extLst>
              </p:cNvPr>
              <p:cNvSpPr>
                <a:spLocks/>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6">
                <a:extLst>
                  <a:ext uri="{FF2B5EF4-FFF2-40B4-BE49-F238E27FC236}">
                    <a16:creationId xmlns:a16="http://schemas.microsoft.com/office/drawing/2014/main" id="{C0C22477-30A6-4C28-913D-015D6A9320A8}"/>
                  </a:ext>
                </a:extLst>
              </p:cNvPr>
              <p:cNvSpPr>
                <a:spLocks/>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7">
                <a:extLst>
                  <a:ext uri="{FF2B5EF4-FFF2-40B4-BE49-F238E27FC236}">
                    <a16:creationId xmlns:a16="http://schemas.microsoft.com/office/drawing/2014/main" id="{C2B75C4E-C155-4819-B18F-F448B77DA00D}"/>
                  </a:ext>
                </a:extLst>
              </p:cNvPr>
              <p:cNvSpPr>
                <a:spLocks/>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68">
                <a:extLst>
                  <a:ext uri="{FF2B5EF4-FFF2-40B4-BE49-F238E27FC236}">
                    <a16:creationId xmlns:a16="http://schemas.microsoft.com/office/drawing/2014/main" id="{205D5217-D50C-4A37-AE1F-7F6790006837}"/>
                  </a:ext>
                </a:extLst>
              </p:cNvPr>
              <p:cNvSpPr>
                <a:spLocks/>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Rectangle 69">
                <a:extLst>
                  <a:ext uri="{FF2B5EF4-FFF2-40B4-BE49-F238E27FC236}">
                    <a16:creationId xmlns:a16="http://schemas.microsoft.com/office/drawing/2014/main" id="{9ACAC9B1-64E6-4C1A-9DA3-0BEA3C0AAEE4}"/>
                  </a:ext>
                </a:extLst>
              </p:cNvPr>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0">
                <a:extLst>
                  <a:ext uri="{FF2B5EF4-FFF2-40B4-BE49-F238E27FC236}">
                    <a16:creationId xmlns:a16="http://schemas.microsoft.com/office/drawing/2014/main" id="{85554650-85E1-412E-A6B0-BC029222EEAB}"/>
                  </a:ext>
                </a:extLst>
              </p:cNvPr>
              <p:cNvSpPr>
                <a:spLocks/>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1">
                <a:extLst>
                  <a:ext uri="{FF2B5EF4-FFF2-40B4-BE49-F238E27FC236}">
                    <a16:creationId xmlns:a16="http://schemas.microsoft.com/office/drawing/2014/main" id="{B38D65B8-AF49-440A-85B4-6309D533991C}"/>
                  </a:ext>
                </a:extLst>
              </p:cNvPr>
              <p:cNvSpPr>
                <a:spLocks/>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2">
                <a:extLst>
                  <a:ext uri="{FF2B5EF4-FFF2-40B4-BE49-F238E27FC236}">
                    <a16:creationId xmlns:a16="http://schemas.microsoft.com/office/drawing/2014/main" id="{34F8F60E-74A2-443F-96C2-304151AE556C}"/>
                  </a:ext>
                </a:extLst>
              </p:cNvPr>
              <p:cNvSpPr>
                <a:spLocks/>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3">
                <a:extLst>
                  <a:ext uri="{FF2B5EF4-FFF2-40B4-BE49-F238E27FC236}">
                    <a16:creationId xmlns:a16="http://schemas.microsoft.com/office/drawing/2014/main" id="{883C559E-E24B-4E11-BEE3-979ACECBB5F2}"/>
                  </a:ext>
                </a:extLst>
              </p:cNvPr>
              <p:cNvSpPr>
                <a:spLocks/>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4">
                <a:extLst>
                  <a:ext uri="{FF2B5EF4-FFF2-40B4-BE49-F238E27FC236}">
                    <a16:creationId xmlns:a16="http://schemas.microsoft.com/office/drawing/2014/main" id="{B2512790-88BD-4F91-86AF-7DE641D01C2D}"/>
                  </a:ext>
                </a:extLst>
              </p:cNvPr>
              <p:cNvSpPr>
                <a:spLocks/>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5">
                <a:extLst>
                  <a:ext uri="{FF2B5EF4-FFF2-40B4-BE49-F238E27FC236}">
                    <a16:creationId xmlns:a16="http://schemas.microsoft.com/office/drawing/2014/main" id="{48F968EF-6193-4545-B48F-7C2BC8F0BF0B}"/>
                  </a:ext>
                </a:extLst>
              </p:cNvPr>
              <p:cNvSpPr>
                <a:spLocks/>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6">
                <a:extLst>
                  <a:ext uri="{FF2B5EF4-FFF2-40B4-BE49-F238E27FC236}">
                    <a16:creationId xmlns:a16="http://schemas.microsoft.com/office/drawing/2014/main" id="{DBFFFD6A-2695-4CC4-8B3D-024056D12E39}"/>
                  </a:ext>
                </a:extLst>
              </p:cNvPr>
              <p:cNvSpPr>
                <a:spLocks/>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7">
                <a:extLst>
                  <a:ext uri="{FF2B5EF4-FFF2-40B4-BE49-F238E27FC236}">
                    <a16:creationId xmlns:a16="http://schemas.microsoft.com/office/drawing/2014/main" id="{7690E13A-2857-4C64-8B3B-6A47FD5C03B8}"/>
                  </a:ext>
                </a:extLst>
              </p:cNvPr>
              <p:cNvSpPr>
                <a:spLocks/>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
                <a:extLst>
                  <a:ext uri="{FF2B5EF4-FFF2-40B4-BE49-F238E27FC236}">
                    <a16:creationId xmlns:a16="http://schemas.microsoft.com/office/drawing/2014/main" id="{896BEA30-0B65-473D-8833-5D09896624E1}"/>
                  </a:ext>
                </a:extLst>
              </p:cNvPr>
              <p:cNvSpPr>
                <a:spLocks/>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9">
                <a:extLst>
                  <a:ext uri="{FF2B5EF4-FFF2-40B4-BE49-F238E27FC236}">
                    <a16:creationId xmlns:a16="http://schemas.microsoft.com/office/drawing/2014/main" id="{89C072FF-26E3-4CB7-A6EF-334203C6F256}"/>
                  </a:ext>
                </a:extLst>
              </p:cNvPr>
              <p:cNvSpPr>
                <a:spLocks/>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0">
                <a:extLst>
                  <a:ext uri="{FF2B5EF4-FFF2-40B4-BE49-F238E27FC236}">
                    <a16:creationId xmlns:a16="http://schemas.microsoft.com/office/drawing/2014/main" id="{D221F439-A46B-4ED1-BAB1-25B09EDF6B51}"/>
                  </a:ext>
                </a:extLst>
              </p:cNvPr>
              <p:cNvSpPr>
                <a:spLocks/>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1">
                <a:extLst>
                  <a:ext uri="{FF2B5EF4-FFF2-40B4-BE49-F238E27FC236}">
                    <a16:creationId xmlns:a16="http://schemas.microsoft.com/office/drawing/2014/main" id="{A219146B-4664-46CF-961E-B7F5D1F3FC29}"/>
                  </a:ext>
                </a:extLst>
              </p:cNvPr>
              <p:cNvSpPr>
                <a:spLocks/>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2">
                <a:extLst>
                  <a:ext uri="{FF2B5EF4-FFF2-40B4-BE49-F238E27FC236}">
                    <a16:creationId xmlns:a16="http://schemas.microsoft.com/office/drawing/2014/main" id="{6C6EADDF-A300-4172-A5EE-311D17CE629B}"/>
                  </a:ext>
                </a:extLst>
              </p:cNvPr>
              <p:cNvSpPr>
                <a:spLocks/>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3">
                <a:extLst>
                  <a:ext uri="{FF2B5EF4-FFF2-40B4-BE49-F238E27FC236}">
                    <a16:creationId xmlns:a16="http://schemas.microsoft.com/office/drawing/2014/main" id="{1A53CE1F-0211-4DFF-8F99-A1FB0BA07145}"/>
                  </a:ext>
                </a:extLst>
              </p:cNvPr>
              <p:cNvSpPr>
                <a:spLocks/>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4">
                <a:extLst>
                  <a:ext uri="{FF2B5EF4-FFF2-40B4-BE49-F238E27FC236}">
                    <a16:creationId xmlns:a16="http://schemas.microsoft.com/office/drawing/2014/main" id="{C33608AA-C616-45D5-B364-7C0E005F2A8F}"/>
                  </a:ext>
                </a:extLst>
              </p:cNvPr>
              <p:cNvSpPr>
                <a:spLocks/>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5">
                <a:extLst>
                  <a:ext uri="{FF2B5EF4-FFF2-40B4-BE49-F238E27FC236}">
                    <a16:creationId xmlns:a16="http://schemas.microsoft.com/office/drawing/2014/main" id="{1B407384-E041-4D0D-AF5A-AAA664710211}"/>
                  </a:ext>
                </a:extLst>
              </p:cNvPr>
              <p:cNvSpPr>
                <a:spLocks/>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6">
                <a:extLst>
                  <a:ext uri="{FF2B5EF4-FFF2-40B4-BE49-F238E27FC236}">
                    <a16:creationId xmlns:a16="http://schemas.microsoft.com/office/drawing/2014/main" id="{D028043D-09DF-4EE9-9D93-BF5DBB67DDB4}"/>
                  </a:ext>
                </a:extLst>
              </p:cNvPr>
              <p:cNvSpPr>
                <a:spLocks/>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7">
                <a:extLst>
                  <a:ext uri="{FF2B5EF4-FFF2-40B4-BE49-F238E27FC236}">
                    <a16:creationId xmlns:a16="http://schemas.microsoft.com/office/drawing/2014/main" id="{D726B283-5465-4290-BE45-2C0DB56452B3}"/>
                  </a:ext>
                </a:extLst>
              </p:cNvPr>
              <p:cNvSpPr>
                <a:spLocks/>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8">
                <a:extLst>
                  <a:ext uri="{FF2B5EF4-FFF2-40B4-BE49-F238E27FC236}">
                    <a16:creationId xmlns:a16="http://schemas.microsoft.com/office/drawing/2014/main" id="{2A22FF00-B843-483E-9CE3-A8CDD22F43A3}"/>
                  </a:ext>
                </a:extLst>
              </p:cNvPr>
              <p:cNvSpPr>
                <a:spLocks/>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Rectangle 89">
                <a:extLst>
                  <a:ext uri="{FF2B5EF4-FFF2-40B4-BE49-F238E27FC236}">
                    <a16:creationId xmlns:a16="http://schemas.microsoft.com/office/drawing/2014/main" id="{A9008DD5-92BA-4F36-AB8C-EB875375596E}"/>
                  </a:ext>
                </a:extLst>
              </p:cNvPr>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90">
                <a:extLst>
                  <a:ext uri="{FF2B5EF4-FFF2-40B4-BE49-F238E27FC236}">
                    <a16:creationId xmlns:a16="http://schemas.microsoft.com/office/drawing/2014/main" id="{9B5B219D-17AE-4B82-82C3-6A6FB0C210B0}"/>
                  </a:ext>
                </a:extLst>
              </p:cNvPr>
              <p:cNvSpPr>
                <a:spLocks/>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91">
                <a:extLst>
                  <a:ext uri="{FF2B5EF4-FFF2-40B4-BE49-F238E27FC236}">
                    <a16:creationId xmlns:a16="http://schemas.microsoft.com/office/drawing/2014/main" id="{D0DCB3C9-3170-4139-88ED-607C154C1D23}"/>
                  </a:ext>
                </a:extLst>
              </p:cNvPr>
              <p:cNvSpPr>
                <a:spLocks/>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92">
                <a:extLst>
                  <a:ext uri="{FF2B5EF4-FFF2-40B4-BE49-F238E27FC236}">
                    <a16:creationId xmlns:a16="http://schemas.microsoft.com/office/drawing/2014/main" id="{E7C92802-680D-4D66-8730-3D917ED9D8B4}"/>
                  </a:ext>
                </a:extLst>
              </p:cNvPr>
              <p:cNvSpPr>
                <a:spLocks/>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3">
                <a:extLst>
                  <a:ext uri="{FF2B5EF4-FFF2-40B4-BE49-F238E27FC236}">
                    <a16:creationId xmlns:a16="http://schemas.microsoft.com/office/drawing/2014/main" id="{A1651E47-DF5B-4A90-99AF-48D8EDFDEFB8}"/>
                  </a:ext>
                </a:extLst>
              </p:cNvPr>
              <p:cNvSpPr>
                <a:spLocks/>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4">
                <a:extLst>
                  <a:ext uri="{FF2B5EF4-FFF2-40B4-BE49-F238E27FC236}">
                    <a16:creationId xmlns:a16="http://schemas.microsoft.com/office/drawing/2014/main" id="{B7A1F926-FB3D-4CC8-9AA9-DD042B989EE4}"/>
                  </a:ext>
                </a:extLst>
              </p:cNvPr>
              <p:cNvSpPr>
                <a:spLocks/>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5">
                <a:extLst>
                  <a:ext uri="{FF2B5EF4-FFF2-40B4-BE49-F238E27FC236}">
                    <a16:creationId xmlns:a16="http://schemas.microsoft.com/office/drawing/2014/main" id="{7C2F043A-E8BA-4BF2-A474-953F731F8156}"/>
                  </a:ext>
                </a:extLst>
              </p:cNvPr>
              <p:cNvSpPr>
                <a:spLocks/>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6">
                <a:extLst>
                  <a:ext uri="{FF2B5EF4-FFF2-40B4-BE49-F238E27FC236}">
                    <a16:creationId xmlns:a16="http://schemas.microsoft.com/office/drawing/2014/main" id="{63F86DB5-3E72-4214-8E99-76A9B657BFDF}"/>
                  </a:ext>
                </a:extLst>
              </p:cNvPr>
              <p:cNvSpPr>
                <a:spLocks/>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7">
                <a:extLst>
                  <a:ext uri="{FF2B5EF4-FFF2-40B4-BE49-F238E27FC236}">
                    <a16:creationId xmlns:a16="http://schemas.microsoft.com/office/drawing/2014/main" id="{C0986A04-0094-4E7E-966D-A1480CF82B97}"/>
                  </a:ext>
                </a:extLst>
              </p:cNvPr>
              <p:cNvSpPr>
                <a:spLocks/>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8">
                <a:extLst>
                  <a:ext uri="{FF2B5EF4-FFF2-40B4-BE49-F238E27FC236}">
                    <a16:creationId xmlns:a16="http://schemas.microsoft.com/office/drawing/2014/main" id="{13C08577-A1DE-4655-8F50-19BE372C97C3}"/>
                  </a:ext>
                </a:extLst>
              </p:cNvPr>
              <p:cNvSpPr>
                <a:spLocks/>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9">
                <a:extLst>
                  <a:ext uri="{FF2B5EF4-FFF2-40B4-BE49-F238E27FC236}">
                    <a16:creationId xmlns:a16="http://schemas.microsoft.com/office/drawing/2014/main" id="{9BBD72A1-51E0-4123-9372-85AEF838B56B}"/>
                  </a:ext>
                </a:extLst>
              </p:cNvPr>
              <p:cNvSpPr>
                <a:spLocks/>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00">
                <a:extLst>
                  <a:ext uri="{FF2B5EF4-FFF2-40B4-BE49-F238E27FC236}">
                    <a16:creationId xmlns:a16="http://schemas.microsoft.com/office/drawing/2014/main" id="{89819C5F-EEC0-47F7-9DB0-1371F875C1AE}"/>
                  </a:ext>
                </a:extLst>
              </p:cNvPr>
              <p:cNvSpPr>
                <a:spLocks/>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1">
                <a:extLst>
                  <a:ext uri="{FF2B5EF4-FFF2-40B4-BE49-F238E27FC236}">
                    <a16:creationId xmlns:a16="http://schemas.microsoft.com/office/drawing/2014/main" id="{B7445721-8888-476C-96A9-B7F11A004855}"/>
                  </a:ext>
                </a:extLst>
              </p:cNvPr>
              <p:cNvSpPr>
                <a:spLocks/>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02">
                <a:extLst>
                  <a:ext uri="{FF2B5EF4-FFF2-40B4-BE49-F238E27FC236}">
                    <a16:creationId xmlns:a16="http://schemas.microsoft.com/office/drawing/2014/main" id="{F520EB80-E939-41BD-8AD0-032B7FE81A1D}"/>
                  </a:ext>
                </a:extLst>
              </p:cNvPr>
              <p:cNvSpPr>
                <a:spLocks/>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3">
                <a:extLst>
                  <a:ext uri="{FF2B5EF4-FFF2-40B4-BE49-F238E27FC236}">
                    <a16:creationId xmlns:a16="http://schemas.microsoft.com/office/drawing/2014/main" id="{C61DFD00-B1E9-48DD-9737-3C9EA4A7AE85}"/>
                  </a:ext>
                </a:extLst>
              </p:cNvPr>
              <p:cNvSpPr>
                <a:spLocks/>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4">
                <a:extLst>
                  <a:ext uri="{FF2B5EF4-FFF2-40B4-BE49-F238E27FC236}">
                    <a16:creationId xmlns:a16="http://schemas.microsoft.com/office/drawing/2014/main" id="{B4CEFF44-D42C-47FA-A6B1-65181F6FF6C5}"/>
                  </a:ext>
                </a:extLst>
              </p:cNvPr>
              <p:cNvSpPr>
                <a:spLocks/>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05">
                <a:extLst>
                  <a:ext uri="{FF2B5EF4-FFF2-40B4-BE49-F238E27FC236}">
                    <a16:creationId xmlns:a16="http://schemas.microsoft.com/office/drawing/2014/main" id="{5F407F26-E4E4-4F3A-9CFE-2487EA5B856C}"/>
                  </a:ext>
                </a:extLst>
              </p:cNvPr>
              <p:cNvSpPr>
                <a:spLocks/>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06">
                <a:extLst>
                  <a:ext uri="{FF2B5EF4-FFF2-40B4-BE49-F238E27FC236}">
                    <a16:creationId xmlns:a16="http://schemas.microsoft.com/office/drawing/2014/main" id="{37EC5FCB-DC9F-4009-A531-D0D7F65913C0}"/>
                  </a:ext>
                </a:extLst>
              </p:cNvPr>
              <p:cNvSpPr>
                <a:spLocks/>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7">
                <a:extLst>
                  <a:ext uri="{FF2B5EF4-FFF2-40B4-BE49-F238E27FC236}">
                    <a16:creationId xmlns:a16="http://schemas.microsoft.com/office/drawing/2014/main" id="{8CCB91BC-C7F5-4284-80EF-2A4DE62B0201}"/>
                  </a:ext>
                </a:extLst>
              </p:cNvPr>
              <p:cNvSpPr>
                <a:spLocks/>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8">
                <a:extLst>
                  <a:ext uri="{FF2B5EF4-FFF2-40B4-BE49-F238E27FC236}">
                    <a16:creationId xmlns:a16="http://schemas.microsoft.com/office/drawing/2014/main" id="{E5A39129-723D-4258-A6E0-90C06C933CB6}"/>
                  </a:ext>
                </a:extLst>
              </p:cNvPr>
              <p:cNvSpPr>
                <a:spLocks/>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109">
                <a:extLst>
                  <a:ext uri="{FF2B5EF4-FFF2-40B4-BE49-F238E27FC236}">
                    <a16:creationId xmlns:a16="http://schemas.microsoft.com/office/drawing/2014/main" id="{601B0D52-C333-45EA-AFF9-3E19E4175679}"/>
                  </a:ext>
                </a:extLst>
              </p:cNvPr>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10">
                <a:extLst>
                  <a:ext uri="{FF2B5EF4-FFF2-40B4-BE49-F238E27FC236}">
                    <a16:creationId xmlns:a16="http://schemas.microsoft.com/office/drawing/2014/main" id="{C0C2CCC7-F5A2-411D-8D15-AAA4BD7FB773}"/>
                  </a:ext>
                </a:extLst>
              </p:cNvPr>
              <p:cNvSpPr>
                <a:spLocks/>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11">
                <a:extLst>
                  <a:ext uri="{FF2B5EF4-FFF2-40B4-BE49-F238E27FC236}">
                    <a16:creationId xmlns:a16="http://schemas.microsoft.com/office/drawing/2014/main" id="{836CEE18-4E52-47D6-9DFB-B1C7450C3BA9}"/>
                  </a:ext>
                </a:extLst>
              </p:cNvPr>
              <p:cNvSpPr>
                <a:spLocks/>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12">
                <a:extLst>
                  <a:ext uri="{FF2B5EF4-FFF2-40B4-BE49-F238E27FC236}">
                    <a16:creationId xmlns:a16="http://schemas.microsoft.com/office/drawing/2014/main" id="{8A277518-BD6A-472F-99D9-CA441F320992}"/>
                  </a:ext>
                </a:extLst>
              </p:cNvPr>
              <p:cNvSpPr>
                <a:spLocks/>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3">
                <a:extLst>
                  <a:ext uri="{FF2B5EF4-FFF2-40B4-BE49-F238E27FC236}">
                    <a16:creationId xmlns:a16="http://schemas.microsoft.com/office/drawing/2014/main" id="{C3113B2E-E3BD-431A-9687-F096350134D4}"/>
                  </a:ext>
                </a:extLst>
              </p:cNvPr>
              <p:cNvSpPr>
                <a:spLocks/>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4">
                <a:extLst>
                  <a:ext uri="{FF2B5EF4-FFF2-40B4-BE49-F238E27FC236}">
                    <a16:creationId xmlns:a16="http://schemas.microsoft.com/office/drawing/2014/main" id="{D3C95FA1-B953-4534-9417-A99C4F9025F0}"/>
                  </a:ext>
                </a:extLst>
              </p:cNvPr>
              <p:cNvSpPr>
                <a:spLocks/>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5">
                <a:extLst>
                  <a:ext uri="{FF2B5EF4-FFF2-40B4-BE49-F238E27FC236}">
                    <a16:creationId xmlns:a16="http://schemas.microsoft.com/office/drawing/2014/main" id="{A803FFC8-97B4-41FB-A3DC-3FBCC19D4A27}"/>
                  </a:ext>
                </a:extLst>
              </p:cNvPr>
              <p:cNvSpPr>
                <a:spLocks/>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6">
                <a:extLst>
                  <a:ext uri="{FF2B5EF4-FFF2-40B4-BE49-F238E27FC236}">
                    <a16:creationId xmlns:a16="http://schemas.microsoft.com/office/drawing/2014/main" id="{A9F1F19A-51FC-451F-AD13-21FDD0D9513F}"/>
                  </a:ext>
                </a:extLst>
              </p:cNvPr>
              <p:cNvSpPr>
                <a:spLocks/>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17">
                <a:extLst>
                  <a:ext uri="{FF2B5EF4-FFF2-40B4-BE49-F238E27FC236}">
                    <a16:creationId xmlns:a16="http://schemas.microsoft.com/office/drawing/2014/main" id="{6172557C-0CA3-4344-B623-6C10FBF801E1}"/>
                  </a:ext>
                </a:extLst>
              </p:cNvPr>
              <p:cNvSpPr>
                <a:spLocks/>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18">
                <a:extLst>
                  <a:ext uri="{FF2B5EF4-FFF2-40B4-BE49-F238E27FC236}">
                    <a16:creationId xmlns:a16="http://schemas.microsoft.com/office/drawing/2014/main" id="{8984F3C0-FBC0-46F6-AE9E-764BF6C738D4}"/>
                  </a:ext>
                </a:extLst>
              </p:cNvPr>
              <p:cNvSpPr>
                <a:spLocks/>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19">
                <a:extLst>
                  <a:ext uri="{FF2B5EF4-FFF2-40B4-BE49-F238E27FC236}">
                    <a16:creationId xmlns:a16="http://schemas.microsoft.com/office/drawing/2014/main" id="{386DF36E-E3D4-477E-AE4E-086B7CDCAF91}"/>
                  </a:ext>
                </a:extLst>
              </p:cNvPr>
              <p:cNvSpPr>
                <a:spLocks/>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20">
                <a:extLst>
                  <a:ext uri="{FF2B5EF4-FFF2-40B4-BE49-F238E27FC236}">
                    <a16:creationId xmlns:a16="http://schemas.microsoft.com/office/drawing/2014/main" id="{2825A8E7-FAD5-40AC-8695-F0260206A16C}"/>
                  </a:ext>
                </a:extLst>
              </p:cNvPr>
              <p:cNvSpPr>
                <a:spLocks/>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21">
                <a:extLst>
                  <a:ext uri="{FF2B5EF4-FFF2-40B4-BE49-F238E27FC236}">
                    <a16:creationId xmlns:a16="http://schemas.microsoft.com/office/drawing/2014/main" id="{FC043736-BEF7-4BD9-8006-380D67EEB893}"/>
                  </a:ext>
                </a:extLst>
              </p:cNvPr>
              <p:cNvSpPr>
                <a:spLocks/>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22">
                <a:extLst>
                  <a:ext uri="{FF2B5EF4-FFF2-40B4-BE49-F238E27FC236}">
                    <a16:creationId xmlns:a16="http://schemas.microsoft.com/office/drawing/2014/main" id="{76A428C0-E341-4CA2-82B1-05EC3F8E2BF1}"/>
                  </a:ext>
                </a:extLst>
              </p:cNvPr>
              <p:cNvSpPr>
                <a:spLocks/>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23">
                <a:extLst>
                  <a:ext uri="{FF2B5EF4-FFF2-40B4-BE49-F238E27FC236}">
                    <a16:creationId xmlns:a16="http://schemas.microsoft.com/office/drawing/2014/main" id="{F287FBEB-F1E2-4897-B52C-ACB40C9DF730}"/>
                  </a:ext>
                </a:extLst>
              </p:cNvPr>
              <p:cNvSpPr>
                <a:spLocks/>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24">
                <a:extLst>
                  <a:ext uri="{FF2B5EF4-FFF2-40B4-BE49-F238E27FC236}">
                    <a16:creationId xmlns:a16="http://schemas.microsoft.com/office/drawing/2014/main" id="{9F93D0E5-D554-4902-9504-112501E1C6FD}"/>
                  </a:ext>
                </a:extLst>
              </p:cNvPr>
              <p:cNvSpPr>
                <a:spLocks/>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5">
                <a:extLst>
                  <a:ext uri="{FF2B5EF4-FFF2-40B4-BE49-F238E27FC236}">
                    <a16:creationId xmlns:a16="http://schemas.microsoft.com/office/drawing/2014/main" id="{E20728D7-2375-4C5E-A587-408DC90DDCF1}"/>
                  </a:ext>
                </a:extLst>
              </p:cNvPr>
              <p:cNvSpPr>
                <a:spLocks/>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6">
                <a:extLst>
                  <a:ext uri="{FF2B5EF4-FFF2-40B4-BE49-F238E27FC236}">
                    <a16:creationId xmlns:a16="http://schemas.microsoft.com/office/drawing/2014/main" id="{8BFAA816-ADE2-4E01-872C-6E2E98F61350}"/>
                  </a:ext>
                </a:extLst>
              </p:cNvPr>
              <p:cNvSpPr>
                <a:spLocks/>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7">
                <a:extLst>
                  <a:ext uri="{FF2B5EF4-FFF2-40B4-BE49-F238E27FC236}">
                    <a16:creationId xmlns:a16="http://schemas.microsoft.com/office/drawing/2014/main" id="{EFCF20BA-7208-46AD-B4AF-E64C13FFABEF}"/>
                  </a:ext>
                </a:extLst>
              </p:cNvPr>
              <p:cNvSpPr>
                <a:spLocks/>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8">
                <a:extLst>
                  <a:ext uri="{FF2B5EF4-FFF2-40B4-BE49-F238E27FC236}">
                    <a16:creationId xmlns:a16="http://schemas.microsoft.com/office/drawing/2014/main" id="{EB0FD74C-8CA2-4597-9DAA-F99DE19E5C01}"/>
                  </a:ext>
                </a:extLst>
              </p:cNvPr>
              <p:cNvSpPr>
                <a:spLocks/>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29">
                <a:extLst>
                  <a:ext uri="{FF2B5EF4-FFF2-40B4-BE49-F238E27FC236}">
                    <a16:creationId xmlns:a16="http://schemas.microsoft.com/office/drawing/2014/main" id="{1075EDC7-01C1-4790-9DC1-034612499A76}"/>
                  </a:ext>
                </a:extLst>
              </p:cNvPr>
              <p:cNvSpPr>
                <a:spLocks/>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30">
                <a:extLst>
                  <a:ext uri="{FF2B5EF4-FFF2-40B4-BE49-F238E27FC236}">
                    <a16:creationId xmlns:a16="http://schemas.microsoft.com/office/drawing/2014/main" id="{DCEECC97-9C9E-4531-987E-BEFB1EFD1EDB}"/>
                  </a:ext>
                </a:extLst>
              </p:cNvPr>
              <p:cNvSpPr>
                <a:spLocks/>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31">
                <a:extLst>
                  <a:ext uri="{FF2B5EF4-FFF2-40B4-BE49-F238E27FC236}">
                    <a16:creationId xmlns:a16="http://schemas.microsoft.com/office/drawing/2014/main" id="{17D1D7B8-B47B-4D95-80DE-D7C817EAB709}"/>
                  </a:ext>
                </a:extLst>
              </p:cNvPr>
              <p:cNvSpPr>
                <a:spLocks/>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32">
                <a:extLst>
                  <a:ext uri="{FF2B5EF4-FFF2-40B4-BE49-F238E27FC236}">
                    <a16:creationId xmlns:a16="http://schemas.microsoft.com/office/drawing/2014/main" id="{04316606-AE2F-43A3-B962-8EAD388C605D}"/>
                  </a:ext>
                </a:extLst>
              </p:cNvPr>
              <p:cNvSpPr>
                <a:spLocks/>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33">
                <a:extLst>
                  <a:ext uri="{FF2B5EF4-FFF2-40B4-BE49-F238E27FC236}">
                    <a16:creationId xmlns:a16="http://schemas.microsoft.com/office/drawing/2014/main" id="{D9E6CD75-BBD0-412C-B666-CB6E544750F3}"/>
                  </a:ext>
                </a:extLst>
              </p:cNvPr>
              <p:cNvSpPr>
                <a:spLocks/>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34">
                <a:extLst>
                  <a:ext uri="{FF2B5EF4-FFF2-40B4-BE49-F238E27FC236}">
                    <a16:creationId xmlns:a16="http://schemas.microsoft.com/office/drawing/2014/main" id="{4B8303EF-9B61-4885-B2B4-2CEB4699BFEB}"/>
                  </a:ext>
                </a:extLst>
              </p:cNvPr>
              <p:cNvSpPr>
                <a:spLocks/>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5">
                <a:extLst>
                  <a:ext uri="{FF2B5EF4-FFF2-40B4-BE49-F238E27FC236}">
                    <a16:creationId xmlns:a16="http://schemas.microsoft.com/office/drawing/2014/main" id="{831531D5-CC59-4F8F-AB77-233EC1AFF60A}"/>
                  </a:ext>
                </a:extLst>
              </p:cNvPr>
              <p:cNvSpPr>
                <a:spLocks/>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6">
                <a:extLst>
                  <a:ext uri="{FF2B5EF4-FFF2-40B4-BE49-F238E27FC236}">
                    <a16:creationId xmlns:a16="http://schemas.microsoft.com/office/drawing/2014/main" id="{0A8B4080-62B7-47C6-A5BE-8F064B58BF68}"/>
                  </a:ext>
                </a:extLst>
              </p:cNvPr>
              <p:cNvSpPr>
                <a:spLocks/>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7">
                <a:extLst>
                  <a:ext uri="{FF2B5EF4-FFF2-40B4-BE49-F238E27FC236}">
                    <a16:creationId xmlns:a16="http://schemas.microsoft.com/office/drawing/2014/main" id="{7C38755E-897B-4B98-A14A-D5A89C99FD33}"/>
                  </a:ext>
                </a:extLst>
              </p:cNvPr>
              <p:cNvSpPr>
                <a:spLocks/>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8">
                <a:extLst>
                  <a:ext uri="{FF2B5EF4-FFF2-40B4-BE49-F238E27FC236}">
                    <a16:creationId xmlns:a16="http://schemas.microsoft.com/office/drawing/2014/main" id="{4D4C28CF-556C-4D75-B995-2F313257CC4A}"/>
                  </a:ext>
                </a:extLst>
              </p:cNvPr>
              <p:cNvSpPr>
                <a:spLocks/>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9">
                <a:extLst>
                  <a:ext uri="{FF2B5EF4-FFF2-40B4-BE49-F238E27FC236}">
                    <a16:creationId xmlns:a16="http://schemas.microsoft.com/office/drawing/2014/main" id="{7D967C3C-F508-40B5-A228-7DBF3A123383}"/>
                  </a:ext>
                </a:extLst>
              </p:cNvPr>
              <p:cNvSpPr>
                <a:spLocks/>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40">
                <a:extLst>
                  <a:ext uri="{FF2B5EF4-FFF2-40B4-BE49-F238E27FC236}">
                    <a16:creationId xmlns:a16="http://schemas.microsoft.com/office/drawing/2014/main" id="{03758C37-2A9B-46B2-8B73-E3202BEA3629}"/>
                  </a:ext>
                </a:extLst>
              </p:cNvPr>
              <p:cNvSpPr>
                <a:spLocks/>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41">
                <a:extLst>
                  <a:ext uri="{FF2B5EF4-FFF2-40B4-BE49-F238E27FC236}">
                    <a16:creationId xmlns:a16="http://schemas.microsoft.com/office/drawing/2014/main" id="{3415ECFA-B295-42BE-B333-AA65FA391920}"/>
                  </a:ext>
                </a:extLst>
              </p:cNvPr>
              <p:cNvSpPr>
                <a:spLocks/>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42">
                <a:extLst>
                  <a:ext uri="{FF2B5EF4-FFF2-40B4-BE49-F238E27FC236}">
                    <a16:creationId xmlns:a16="http://schemas.microsoft.com/office/drawing/2014/main" id="{F4FA7101-7DFE-43FC-BBD1-3F22E3A3E27C}"/>
                  </a:ext>
                </a:extLst>
              </p:cNvPr>
              <p:cNvSpPr>
                <a:spLocks/>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43">
                <a:extLst>
                  <a:ext uri="{FF2B5EF4-FFF2-40B4-BE49-F238E27FC236}">
                    <a16:creationId xmlns:a16="http://schemas.microsoft.com/office/drawing/2014/main" id="{961A977F-9845-47BF-B32D-D71E6E28243D}"/>
                  </a:ext>
                </a:extLst>
              </p:cNvPr>
              <p:cNvSpPr>
                <a:spLocks/>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44">
                <a:extLst>
                  <a:ext uri="{FF2B5EF4-FFF2-40B4-BE49-F238E27FC236}">
                    <a16:creationId xmlns:a16="http://schemas.microsoft.com/office/drawing/2014/main" id="{4DA09335-C889-4DA5-9D2B-2E27B9314866}"/>
                  </a:ext>
                </a:extLst>
              </p:cNvPr>
              <p:cNvSpPr>
                <a:spLocks/>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45">
                <a:extLst>
                  <a:ext uri="{FF2B5EF4-FFF2-40B4-BE49-F238E27FC236}">
                    <a16:creationId xmlns:a16="http://schemas.microsoft.com/office/drawing/2014/main" id="{0790F8EA-0773-4E33-A82D-8F7E886774A3}"/>
                  </a:ext>
                </a:extLst>
              </p:cNvPr>
              <p:cNvSpPr>
                <a:spLocks/>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46">
                <a:extLst>
                  <a:ext uri="{FF2B5EF4-FFF2-40B4-BE49-F238E27FC236}">
                    <a16:creationId xmlns:a16="http://schemas.microsoft.com/office/drawing/2014/main" id="{C043AC62-635A-410A-BB20-E805C1CF375D}"/>
                  </a:ext>
                </a:extLst>
              </p:cNvPr>
              <p:cNvSpPr>
                <a:spLocks/>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47">
                <a:extLst>
                  <a:ext uri="{FF2B5EF4-FFF2-40B4-BE49-F238E27FC236}">
                    <a16:creationId xmlns:a16="http://schemas.microsoft.com/office/drawing/2014/main" id="{B2BFAA23-6E9E-4FCC-B5FC-01B5DB22A27D}"/>
                  </a:ext>
                </a:extLst>
              </p:cNvPr>
              <p:cNvSpPr>
                <a:spLocks/>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48">
                <a:extLst>
                  <a:ext uri="{FF2B5EF4-FFF2-40B4-BE49-F238E27FC236}">
                    <a16:creationId xmlns:a16="http://schemas.microsoft.com/office/drawing/2014/main" id="{F24536EE-1938-4ADD-8C5F-EEB1BDF4D739}"/>
                  </a:ext>
                </a:extLst>
              </p:cNvPr>
              <p:cNvSpPr>
                <a:spLocks/>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49">
                <a:extLst>
                  <a:ext uri="{FF2B5EF4-FFF2-40B4-BE49-F238E27FC236}">
                    <a16:creationId xmlns:a16="http://schemas.microsoft.com/office/drawing/2014/main" id="{C8614121-494C-440B-A5EF-8582D5B543DB}"/>
                  </a:ext>
                </a:extLst>
              </p:cNvPr>
              <p:cNvSpPr>
                <a:spLocks/>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50">
                <a:extLst>
                  <a:ext uri="{FF2B5EF4-FFF2-40B4-BE49-F238E27FC236}">
                    <a16:creationId xmlns:a16="http://schemas.microsoft.com/office/drawing/2014/main" id="{E4AE05C7-47BE-4D4F-9B99-B922999027CE}"/>
                  </a:ext>
                </a:extLst>
              </p:cNvPr>
              <p:cNvSpPr>
                <a:spLocks/>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51">
                <a:extLst>
                  <a:ext uri="{FF2B5EF4-FFF2-40B4-BE49-F238E27FC236}">
                    <a16:creationId xmlns:a16="http://schemas.microsoft.com/office/drawing/2014/main" id="{C8989F17-4AE4-40CD-A819-3CE0F435122C}"/>
                  </a:ext>
                </a:extLst>
              </p:cNvPr>
              <p:cNvSpPr>
                <a:spLocks/>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52">
                <a:extLst>
                  <a:ext uri="{FF2B5EF4-FFF2-40B4-BE49-F238E27FC236}">
                    <a16:creationId xmlns:a16="http://schemas.microsoft.com/office/drawing/2014/main" id="{D630E3E4-8460-4CFD-A2DE-AEA33659BE92}"/>
                  </a:ext>
                </a:extLst>
              </p:cNvPr>
              <p:cNvSpPr>
                <a:spLocks/>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53">
                <a:extLst>
                  <a:ext uri="{FF2B5EF4-FFF2-40B4-BE49-F238E27FC236}">
                    <a16:creationId xmlns:a16="http://schemas.microsoft.com/office/drawing/2014/main" id="{20508EDA-304E-4042-97CF-CD9EFA16FB75}"/>
                  </a:ext>
                </a:extLst>
              </p:cNvPr>
              <p:cNvSpPr>
                <a:spLocks/>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54">
                <a:extLst>
                  <a:ext uri="{FF2B5EF4-FFF2-40B4-BE49-F238E27FC236}">
                    <a16:creationId xmlns:a16="http://schemas.microsoft.com/office/drawing/2014/main" id="{79BAE213-3089-4384-B8F3-0EDC8EC9E43A}"/>
                  </a:ext>
                </a:extLst>
              </p:cNvPr>
              <p:cNvSpPr>
                <a:spLocks/>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55">
                <a:extLst>
                  <a:ext uri="{FF2B5EF4-FFF2-40B4-BE49-F238E27FC236}">
                    <a16:creationId xmlns:a16="http://schemas.microsoft.com/office/drawing/2014/main" id="{51DD3ED4-BE23-4790-896C-B15EE08073B9}"/>
                  </a:ext>
                </a:extLst>
              </p:cNvPr>
              <p:cNvSpPr>
                <a:spLocks/>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56">
                <a:extLst>
                  <a:ext uri="{FF2B5EF4-FFF2-40B4-BE49-F238E27FC236}">
                    <a16:creationId xmlns:a16="http://schemas.microsoft.com/office/drawing/2014/main" id="{7702BFB1-B84B-4C02-B1F4-77968E46A5C8}"/>
                  </a:ext>
                </a:extLst>
              </p:cNvPr>
              <p:cNvSpPr>
                <a:spLocks/>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57">
                <a:extLst>
                  <a:ext uri="{FF2B5EF4-FFF2-40B4-BE49-F238E27FC236}">
                    <a16:creationId xmlns:a16="http://schemas.microsoft.com/office/drawing/2014/main" id="{FABC9D47-E649-4632-A800-ADEC41D50DB2}"/>
                  </a:ext>
                </a:extLst>
              </p:cNvPr>
              <p:cNvSpPr>
                <a:spLocks/>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58">
                <a:extLst>
                  <a:ext uri="{FF2B5EF4-FFF2-40B4-BE49-F238E27FC236}">
                    <a16:creationId xmlns:a16="http://schemas.microsoft.com/office/drawing/2014/main" id="{1F46F392-C27B-4B63-8FB2-69C3CA58AA4E}"/>
                  </a:ext>
                </a:extLst>
              </p:cNvPr>
              <p:cNvSpPr>
                <a:spLocks/>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9">
                <a:extLst>
                  <a:ext uri="{FF2B5EF4-FFF2-40B4-BE49-F238E27FC236}">
                    <a16:creationId xmlns:a16="http://schemas.microsoft.com/office/drawing/2014/main" id="{DFBCD8F9-A4F9-4DA2-9C45-006F0CD26C1E}"/>
                  </a:ext>
                </a:extLst>
              </p:cNvPr>
              <p:cNvSpPr>
                <a:spLocks/>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60">
                <a:extLst>
                  <a:ext uri="{FF2B5EF4-FFF2-40B4-BE49-F238E27FC236}">
                    <a16:creationId xmlns:a16="http://schemas.microsoft.com/office/drawing/2014/main" id="{EB1871E0-0355-465D-9B6D-3720FE2B176F}"/>
                  </a:ext>
                </a:extLst>
              </p:cNvPr>
              <p:cNvSpPr>
                <a:spLocks/>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61">
                <a:extLst>
                  <a:ext uri="{FF2B5EF4-FFF2-40B4-BE49-F238E27FC236}">
                    <a16:creationId xmlns:a16="http://schemas.microsoft.com/office/drawing/2014/main" id="{CAD4DB9D-5E98-4AB7-A9EC-5B0038F83155}"/>
                  </a:ext>
                </a:extLst>
              </p:cNvPr>
              <p:cNvSpPr>
                <a:spLocks/>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62">
                <a:extLst>
                  <a:ext uri="{FF2B5EF4-FFF2-40B4-BE49-F238E27FC236}">
                    <a16:creationId xmlns:a16="http://schemas.microsoft.com/office/drawing/2014/main" id="{9C18730F-9F6F-4897-A89E-2199FFD9B67D}"/>
                  </a:ext>
                </a:extLst>
              </p:cNvPr>
              <p:cNvSpPr>
                <a:spLocks/>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63">
                <a:extLst>
                  <a:ext uri="{FF2B5EF4-FFF2-40B4-BE49-F238E27FC236}">
                    <a16:creationId xmlns:a16="http://schemas.microsoft.com/office/drawing/2014/main" id="{EC60835D-1B2F-4B6E-8568-5A5BE58A6308}"/>
                  </a:ext>
                </a:extLst>
              </p:cNvPr>
              <p:cNvSpPr>
                <a:spLocks/>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64">
                <a:extLst>
                  <a:ext uri="{FF2B5EF4-FFF2-40B4-BE49-F238E27FC236}">
                    <a16:creationId xmlns:a16="http://schemas.microsoft.com/office/drawing/2014/main" id="{FE1D1A20-F213-47BD-A6C9-2613A415D1F2}"/>
                  </a:ext>
                </a:extLst>
              </p:cNvPr>
              <p:cNvSpPr>
                <a:spLocks/>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65">
                <a:extLst>
                  <a:ext uri="{FF2B5EF4-FFF2-40B4-BE49-F238E27FC236}">
                    <a16:creationId xmlns:a16="http://schemas.microsoft.com/office/drawing/2014/main" id="{B23794F4-FF86-4471-9898-C4F5E9068BED}"/>
                  </a:ext>
                </a:extLst>
              </p:cNvPr>
              <p:cNvSpPr>
                <a:spLocks/>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66">
                <a:extLst>
                  <a:ext uri="{FF2B5EF4-FFF2-40B4-BE49-F238E27FC236}">
                    <a16:creationId xmlns:a16="http://schemas.microsoft.com/office/drawing/2014/main" id="{B17AD9C9-608A-45E8-BC8D-F444C5112589}"/>
                  </a:ext>
                </a:extLst>
              </p:cNvPr>
              <p:cNvSpPr>
                <a:spLocks/>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67">
                <a:extLst>
                  <a:ext uri="{FF2B5EF4-FFF2-40B4-BE49-F238E27FC236}">
                    <a16:creationId xmlns:a16="http://schemas.microsoft.com/office/drawing/2014/main" id="{DE734902-A1BD-4D2D-8B4E-3C7F7F8E4EC5}"/>
                  </a:ext>
                </a:extLst>
              </p:cNvPr>
              <p:cNvSpPr>
                <a:spLocks/>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68">
                <a:extLst>
                  <a:ext uri="{FF2B5EF4-FFF2-40B4-BE49-F238E27FC236}">
                    <a16:creationId xmlns:a16="http://schemas.microsoft.com/office/drawing/2014/main" id="{F613EC00-B372-46DA-AEB8-6DB1BC9C0923}"/>
                  </a:ext>
                </a:extLst>
              </p:cNvPr>
              <p:cNvSpPr>
                <a:spLocks/>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69">
                <a:extLst>
                  <a:ext uri="{FF2B5EF4-FFF2-40B4-BE49-F238E27FC236}">
                    <a16:creationId xmlns:a16="http://schemas.microsoft.com/office/drawing/2014/main" id="{7BB42E02-5246-4479-89C7-5A9E6E4F5761}"/>
                  </a:ext>
                </a:extLst>
              </p:cNvPr>
              <p:cNvSpPr>
                <a:spLocks/>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70">
                <a:extLst>
                  <a:ext uri="{FF2B5EF4-FFF2-40B4-BE49-F238E27FC236}">
                    <a16:creationId xmlns:a16="http://schemas.microsoft.com/office/drawing/2014/main" id="{C6639A25-F2E2-4335-934A-6E94C4472BC9}"/>
                  </a:ext>
                </a:extLst>
              </p:cNvPr>
              <p:cNvSpPr>
                <a:spLocks/>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71">
                <a:extLst>
                  <a:ext uri="{FF2B5EF4-FFF2-40B4-BE49-F238E27FC236}">
                    <a16:creationId xmlns:a16="http://schemas.microsoft.com/office/drawing/2014/main" id="{C59E2DD2-B562-411C-8959-0D0BCFA2ED90}"/>
                  </a:ext>
                </a:extLst>
              </p:cNvPr>
              <p:cNvSpPr>
                <a:spLocks/>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72">
                <a:extLst>
                  <a:ext uri="{FF2B5EF4-FFF2-40B4-BE49-F238E27FC236}">
                    <a16:creationId xmlns:a16="http://schemas.microsoft.com/office/drawing/2014/main" id="{76B11712-ABD3-4045-8056-BADEBF8E13A8}"/>
                  </a:ext>
                </a:extLst>
              </p:cNvPr>
              <p:cNvSpPr>
                <a:spLocks/>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73">
                <a:extLst>
                  <a:ext uri="{FF2B5EF4-FFF2-40B4-BE49-F238E27FC236}">
                    <a16:creationId xmlns:a16="http://schemas.microsoft.com/office/drawing/2014/main" id="{14C4E23B-289F-46A9-96C5-81A99FB29DC1}"/>
                  </a:ext>
                </a:extLst>
              </p:cNvPr>
              <p:cNvSpPr>
                <a:spLocks/>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74">
                <a:extLst>
                  <a:ext uri="{FF2B5EF4-FFF2-40B4-BE49-F238E27FC236}">
                    <a16:creationId xmlns:a16="http://schemas.microsoft.com/office/drawing/2014/main" id="{1A07C2A3-9717-4B4C-A1D0-7C2EAA058AD0}"/>
                  </a:ext>
                </a:extLst>
              </p:cNvPr>
              <p:cNvSpPr>
                <a:spLocks/>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75">
                <a:extLst>
                  <a:ext uri="{FF2B5EF4-FFF2-40B4-BE49-F238E27FC236}">
                    <a16:creationId xmlns:a16="http://schemas.microsoft.com/office/drawing/2014/main" id="{F2EF4105-2CFE-46F1-9A84-F4E9F555511D}"/>
                  </a:ext>
                </a:extLst>
              </p:cNvPr>
              <p:cNvSpPr>
                <a:spLocks/>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76">
                <a:extLst>
                  <a:ext uri="{FF2B5EF4-FFF2-40B4-BE49-F238E27FC236}">
                    <a16:creationId xmlns:a16="http://schemas.microsoft.com/office/drawing/2014/main" id="{3CBC9553-9536-4DE7-9BEB-D91A0306C045}"/>
                  </a:ext>
                </a:extLst>
              </p:cNvPr>
              <p:cNvSpPr>
                <a:spLocks/>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77">
                <a:extLst>
                  <a:ext uri="{FF2B5EF4-FFF2-40B4-BE49-F238E27FC236}">
                    <a16:creationId xmlns:a16="http://schemas.microsoft.com/office/drawing/2014/main" id="{3765DFFC-07EF-4A4B-A8C7-D184F55CEF05}"/>
                  </a:ext>
                </a:extLst>
              </p:cNvPr>
              <p:cNvSpPr>
                <a:spLocks/>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78">
                <a:extLst>
                  <a:ext uri="{FF2B5EF4-FFF2-40B4-BE49-F238E27FC236}">
                    <a16:creationId xmlns:a16="http://schemas.microsoft.com/office/drawing/2014/main" id="{FEAEE8F4-F334-42E8-9C5D-7951B51E0D61}"/>
                  </a:ext>
                </a:extLst>
              </p:cNvPr>
              <p:cNvSpPr>
                <a:spLocks/>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79">
                <a:extLst>
                  <a:ext uri="{FF2B5EF4-FFF2-40B4-BE49-F238E27FC236}">
                    <a16:creationId xmlns:a16="http://schemas.microsoft.com/office/drawing/2014/main" id="{739CDF31-DBDB-4DBD-B5C3-0A53427BA5A5}"/>
                  </a:ext>
                </a:extLst>
              </p:cNvPr>
              <p:cNvSpPr>
                <a:spLocks/>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80">
                <a:extLst>
                  <a:ext uri="{FF2B5EF4-FFF2-40B4-BE49-F238E27FC236}">
                    <a16:creationId xmlns:a16="http://schemas.microsoft.com/office/drawing/2014/main" id="{43DDAFCD-7D87-482F-9B80-268BED942062}"/>
                  </a:ext>
                </a:extLst>
              </p:cNvPr>
              <p:cNvSpPr>
                <a:spLocks/>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81">
                <a:extLst>
                  <a:ext uri="{FF2B5EF4-FFF2-40B4-BE49-F238E27FC236}">
                    <a16:creationId xmlns:a16="http://schemas.microsoft.com/office/drawing/2014/main" id="{6ED55A25-643F-4FEC-913A-2F5671203AF0}"/>
                  </a:ext>
                </a:extLst>
              </p:cNvPr>
              <p:cNvSpPr>
                <a:spLocks/>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82">
                <a:extLst>
                  <a:ext uri="{FF2B5EF4-FFF2-40B4-BE49-F238E27FC236}">
                    <a16:creationId xmlns:a16="http://schemas.microsoft.com/office/drawing/2014/main" id="{DBB872C7-69C9-4A8B-BA7C-4FD5E5B97385}"/>
                  </a:ext>
                </a:extLst>
              </p:cNvPr>
              <p:cNvSpPr>
                <a:spLocks/>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83">
                <a:extLst>
                  <a:ext uri="{FF2B5EF4-FFF2-40B4-BE49-F238E27FC236}">
                    <a16:creationId xmlns:a16="http://schemas.microsoft.com/office/drawing/2014/main" id="{BEC76E33-06A2-4593-87A6-ABB6CE9833E3}"/>
                  </a:ext>
                </a:extLst>
              </p:cNvPr>
              <p:cNvSpPr>
                <a:spLocks/>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84">
                <a:extLst>
                  <a:ext uri="{FF2B5EF4-FFF2-40B4-BE49-F238E27FC236}">
                    <a16:creationId xmlns:a16="http://schemas.microsoft.com/office/drawing/2014/main" id="{6DD3C405-8779-464B-A614-C540715863A3}"/>
                  </a:ext>
                </a:extLst>
              </p:cNvPr>
              <p:cNvSpPr>
                <a:spLocks/>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85">
                <a:extLst>
                  <a:ext uri="{FF2B5EF4-FFF2-40B4-BE49-F238E27FC236}">
                    <a16:creationId xmlns:a16="http://schemas.microsoft.com/office/drawing/2014/main" id="{61DBFF03-A114-469A-94CA-3F368008C01B}"/>
                  </a:ext>
                </a:extLst>
              </p:cNvPr>
              <p:cNvSpPr>
                <a:spLocks/>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86">
                <a:extLst>
                  <a:ext uri="{FF2B5EF4-FFF2-40B4-BE49-F238E27FC236}">
                    <a16:creationId xmlns:a16="http://schemas.microsoft.com/office/drawing/2014/main" id="{BAA1EA85-5B73-48C3-BCE9-A77EA4051AF3}"/>
                  </a:ext>
                </a:extLst>
              </p:cNvPr>
              <p:cNvSpPr>
                <a:spLocks/>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87">
                <a:extLst>
                  <a:ext uri="{FF2B5EF4-FFF2-40B4-BE49-F238E27FC236}">
                    <a16:creationId xmlns:a16="http://schemas.microsoft.com/office/drawing/2014/main" id="{3F5E92DE-5A8A-4525-9EC1-91D74427C0E6}"/>
                  </a:ext>
                </a:extLst>
              </p:cNvPr>
              <p:cNvSpPr>
                <a:spLocks/>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88">
                <a:extLst>
                  <a:ext uri="{FF2B5EF4-FFF2-40B4-BE49-F238E27FC236}">
                    <a16:creationId xmlns:a16="http://schemas.microsoft.com/office/drawing/2014/main" id="{362D6D21-B2B6-491B-9033-B8CCB2D03918}"/>
                  </a:ext>
                </a:extLst>
              </p:cNvPr>
              <p:cNvSpPr>
                <a:spLocks/>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89">
                <a:extLst>
                  <a:ext uri="{FF2B5EF4-FFF2-40B4-BE49-F238E27FC236}">
                    <a16:creationId xmlns:a16="http://schemas.microsoft.com/office/drawing/2014/main" id="{F4AD8FB9-4B2C-44A1-BA47-E2B799C67672}"/>
                  </a:ext>
                </a:extLst>
              </p:cNvPr>
              <p:cNvSpPr>
                <a:spLocks/>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90">
                <a:extLst>
                  <a:ext uri="{FF2B5EF4-FFF2-40B4-BE49-F238E27FC236}">
                    <a16:creationId xmlns:a16="http://schemas.microsoft.com/office/drawing/2014/main" id="{094CB7E4-C05F-4D11-BC2A-D59E2EB821E4}"/>
                  </a:ext>
                </a:extLst>
              </p:cNvPr>
              <p:cNvSpPr>
                <a:spLocks/>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91">
                <a:extLst>
                  <a:ext uri="{FF2B5EF4-FFF2-40B4-BE49-F238E27FC236}">
                    <a16:creationId xmlns:a16="http://schemas.microsoft.com/office/drawing/2014/main" id="{1A91B92E-4DAC-4E32-BF96-041455F20F0E}"/>
                  </a:ext>
                </a:extLst>
              </p:cNvPr>
              <p:cNvSpPr>
                <a:spLocks/>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92">
                <a:extLst>
                  <a:ext uri="{FF2B5EF4-FFF2-40B4-BE49-F238E27FC236}">
                    <a16:creationId xmlns:a16="http://schemas.microsoft.com/office/drawing/2014/main" id="{2BB97105-8195-4780-A964-2AAF57C74A7C}"/>
                  </a:ext>
                </a:extLst>
              </p:cNvPr>
              <p:cNvSpPr>
                <a:spLocks/>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93">
                <a:extLst>
                  <a:ext uri="{FF2B5EF4-FFF2-40B4-BE49-F238E27FC236}">
                    <a16:creationId xmlns:a16="http://schemas.microsoft.com/office/drawing/2014/main" id="{B42E86D6-89D0-40FA-BD2B-53060C093429}"/>
                  </a:ext>
                </a:extLst>
              </p:cNvPr>
              <p:cNvSpPr>
                <a:spLocks/>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94">
                <a:extLst>
                  <a:ext uri="{FF2B5EF4-FFF2-40B4-BE49-F238E27FC236}">
                    <a16:creationId xmlns:a16="http://schemas.microsoft.com/office/drawing/2014/main" id="{4DC3B883-D679-4F21-9918-8B042D74E866}"/>
                  </a:ext>
                </a:extLst>
              </p:cNvPr>
              <p:cNvSpPr>
                <a:spLocks/>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95">
                <a:extLst>
                  <a:ext uri="{FF2B5EF4-FFF2-40B4-BE49-F238E27FC236}">
                    <a16:creationId xmlns:a16="http://schemas.microsoft.com/office/drawing/2014/main" id="{BAF3C083-DDF0-4256-B8F2-F1BD7F1393FB}"/>
                  </a:ext>
                </a:extLst>
              </p:cNvPr>
              <p:cNvSpPr>
                <a:spLocks/>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96">
                <a:extLst>
                  <a:ext uri="{FF2B5EF4-FFF2-40B4-BE49-F238E27FC236}">
                    <a16:creationId xmlns:a16="http://schemas.microsoft.com/office/drawing/2014/main" id="{F12EE5A8-1CA7-4C1D-BBDA-CC87F188190D}"/>
                  </a:ext>
                </a:extLst>
              </p:cNvPr>
              <p:cNvSpPr>
                <a:spLocks/>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97">
                <a:extLst>
                  <a:ext uri="{FF2B5EF4-FFF2-40B4-BE49-F238E27FC236}">
                    <a16:creationId xmlns:a16="http://schemas.microsoft.com/office/drawing/2014/main" id="{31D41BD4-9934-4393-B58F-F26FE2684F16}"/>
                  </a:ext>
                </a:extLst>
              </p:cNvPr>
              <p:cNvSpPr>
                <a:spLocks/>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98">
                <a:extLst>
                  <a:ext uri="{FF2B5EF4-FFF2-40B4-BE49-F238E27FC236}">
                    <a16:creationId xmlns:a16="http://schemas.microsoft.com/office/drawing/2014/main" id="{2E91D217-D13A-4CAA-9A28-A2B00B7A6B75}"/>
                  </a:ext>
                </a:extLst>
              </p:cNvPr>
              <p:cNvSpPr>
                <a:spLocks/>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99">
                <a:extLst>
                  <a:ext uri="{FF2B5EF4-FFF2-40B4-BE49-F238E27FC236}">
                    <a16:creationId xmlns:a16="http://schemas.microsoft.com/office/drawing/2014/main" id="{8B910884-E37D-4A31-882E-2E9B8216EFB3}"/>
                  </a:ext>
                </a:extLst>
              </p:cNvPr>
              <p:cNvSpPr>
                <a:spLocks/>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00">
                <a:extLst>
                  <a:ext uri="{FF2B5EF4-FFF2-40B4-BE49-F238E27FC236}">
                    <a16:creationId xmlns:a16="http://schemas.microsoft.com/office/drawing/2014/main" id="{9B3848EC-D3EC-4E1C-877C-0D9309C34FE4}"/>
                  </a:ext>
                </a:extLst>
              </p:cNvPr>
              <p:cNvSpPr>
                <a:spLocks/>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01">
                <a:extLst>
                  <a:ext uri="{FF2B5EF4-FFF2-40B4-BE49-F238E27FC236}">
                    <a16:creationId xmlns:a16="http://schemas.microsoft.com/office/drawing/2014/main" id="{57CCC3DC-C073-4B53-BED3-A784AA0B6F60}"/>
                  </a:ext>
                </a:extLst>
              </p:cNvPr>
              <p:cNvSpPr>
                <a:spLocks/>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02">
                <a:extLst>
                  <a:ext uri="{FF2B5EF4-FFF2-40B4-BE49-F238E27FC236}">
                    <a16:creationId xmlns:a16="http://schemas.microsoft.com/office/drawing/2014/main" id="{B485A619-653E-47A3-82CA-D085E4AE2195}"/>
                  </a:ext>
                </a:extLst>
              </p:cNvPr>
              <p:cNvSpPr>
                <a:spLocks/>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03">
                <a:extLst>
                  <a:ext uri="{FF2B5EF4-FFF2-40B4-BE49-F238E27FC236}">
                    <a16:creationId xmlns:a16="http://schemas.microsoft.com/office/drawing/2014/main" id="{83391D3F-A282-410C-9B38-F29C22D31C0C}"/>
                  </a:ext>
                </a:extLst>
              </p:cNvPr>
              <p:cNvSpPr>
                <a:spLocks/>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04">
                <a:extLst>
                  <a:ext uri="{FF2B5EF4-FFF2-40B4-BE49-F238E27FC236}">
                    <a16:creationId xmlns:a16="http://schemas.microsoft.com/office/drawing/2014/main" id="{AF5A6CC7-C4A0-4707-AF9E-3CD57E038DD4}"/>
                  </a:ext>
                </a:extLst>
              </p:cNvPr>
              <p:cNvSpPr>
                <a:spLocks/>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206">
              <a:extLst>
                <a:ext uri="{FF2B5EF4-FFF2-40B4-BE49-F238E27FC236}">
                  <a16:creationId xmlns:a16="http://schemas.microsoft.com/office/drawing/2014/main" id="{EABD3E35-C7B0-4EE4-98D8-76DB2A0812C9}"/>
                </a:ext>
              </a:extLst>
            </p:cNvPr>
            <p:cNvSpPr>
              <a:spLocks/>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7">
              <a:extLst>
                <a:ext uri="{FF2B5EF4-FFF2-40B4-BE49-F238E27FC236}">
                  <a16:creationId xmlns:a16="http://schemas.microsoft.com/office/drawing/2014/main" id="{AEBAE833-D96C-4C67-A5F2-D82361A13289}"/>
                </a:ext>
              </a:extLst>
            </p:cNvPr>
            <p:cNvSpPr>
              <a:spLocks/>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8">
              <a:extLst>
                <a:ext uri="{FF2B5EF4-FFF2-40B4-BE49-F238E27FC236}">
                  <a16:creationId xmlns:a16="http://schemas.microsoft.com/office/drawing/2014/main" id="{A27A868F-C8C1-4D13-A89C-798D3D59D265}"/>
                </a:ext>
              </a:extLst>
            </p:cNvPr>
            <p:cNvSpPr>
              <a:spLocks/>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9">
              <a:extLst>
                <a:ext uri="{FF2B5EF4-FFF2-40B4-BE49-F238E27FC236}">
                  <a16:creationId xmlns:a16="http://schemas.microsoft.com/office/drawing/2014/main" id="{D72D4850-CCDE-4CDF-9110-4356A5804E18}"/>
                </a:ext>
              </a:extLst>
            </p:cNvPr>
            <p:cNvSpPr>
              <a:spLocks/>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0">
              <a:extLst>
                <a:ext uri="{FF2B5EF4-FFF2-40B4-BE49-F238E27FC236}">
                  <a16:creationId xmlns:a16="http://schemas.microsoft.com/office/drawing/2014/main" id="{B90A4148-D9C9-4244-A5CA-79D7CF1333B0}"/>
                </a:ext>
              </a:extLst>
            </p:cNvPr>
            <p:cNvSpPr>
              <a:spLocks/>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1">
              <a:extLst>
                <a:ext uri="{FF2B5EF4-FFF2-40B4-BE49-F238E27FC236}">
                  <a16:creationId xmlns:a16="http://schemas.microsoft.com/office/drawing/2014/main" id="{9DBBCE5E-7C28-49E1-A6F5-BA77242613B3}"/>
                </a:ext>
              </a:extLst>
            </p:cNvPr>
            <p:cNvSpPr>
              <a:spLocks/>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2">
              <a:extLst>
                <a:ext uri="{FF2B5EF4-FFF2-40B4-BE49-F238E27FC236}">
                  <a16:creationId xmlns:a16="http://schemas.microsoft.com/office/drawing/2014/main" id="{96652EF1-00B4-42E8-8A55-5EE4150D2BE1}"/>
                </a:ext>
              </a:extLst>
            </p:cNvPr>
            <p:cNvSpPr>
              <a:spLocks/>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3">
              <a:extLst>
                <a:ext uri="{FF2B5EF4-FFF2-40B4-BE49-F238E27FC236}">
                  <a16:creationId xmlns:a16="http://schemas.microsoft.com/office/drawing/2014/main" id="{52313CA5-5644-4E31-B556-7FDA51DF41F1}"/>
                </a:ext>
              </a:extLst>
            </p:cNvPr>
            <p:cNvSpPr>
              <a:spLocks/>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4">
              <a:extLst>
                <a:ext uri="{FF2B5EF4-FFF2-40B4-BE49-F238E27FC236}">
                  <a16:creationId xmlns:a16="http://schemas.microsoft.com/office/drawing/2014/main" id="{0732B938-DBD6-49ED-9993-E37BFEFCA4E2}"/>
                </a:ext>
              </a:extLst>
            </p:cNvPr>
            <p:cNvSpPr>
              <a:spLocks/>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5">
              <a:extLst>
                <a:ext uri="{FF2B5EF4-FFF2-40B4-BE49-F238E27FC236}">
                  <a16:creationId xmlns:a16="http://schemas.microsoft.com/office/drawing/2014/main" id="{5DA09C0E-651A-49ED-9A0A-5A1BB87E6CB2}"/>
                </a:ext>
              </a:extLst>
            </p:cNvPr>
            <p:cNvSpPr>
              <a:spLocks/>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6">
              <a:extLst>
                <a:ext uri="{FF2B5EF4-FFF2-40B4-BE49-F238E27FC236}">
                  <a16:creationId xmlns:a16="http://schemas.microsoft.com/office/drawing/2014/main" id="{6D861889-A8A2-4702-A403-A462A6CBABD9}"/>
                </a:ext>
              </a:extLst>
            </p:cNvPr>
            <p:cNvSpPr>
              <a:spLocks/>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7">
              <a:extLst>
                <a:ext uri="{FF2B5EF4-FFF2-40B4-BE49-F238E27FC236}">
                  <a16:creationId xmlns:a16="http://schemas.microsoft.com/office/drawing/2014/main" id="{A3E8ED66-D680-4E44-8DB2-FC707A5F5C34}"/>
                </a:ext>
              </a:extLst>
            </p:cNvPr>
            <p:cNvSpPr>
              <a:spLocks/>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8">
              <a:extLst>
                <a:ext uri="{FF2B5EF4-FFF2-40B4-BE49-F238E27FC236}">
                  <a16:creationId xmlns:a16="http://schemas.microsoft.com/office/drawing/2014/main" id="{7C5D4DAC-945C-43CC-BC57-56CCB86ADC14}"/>
                </a:ext>
              </a:extLst>
            </p:cNvPr>
            <p:cNvSpPr>
              <a:spLocks/>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9">
              <a:extLst>
                <a:ext uri="{FF2B5EF4-FFF2-40B4-BE49-F238E27FC236}">
                  <a16:creationId xmlns:a16="http://schemas.microsoft.com/office/drawing/2014/main" id="{C70A71C2-19FF-4FA8-AAEE-D5273BE45F0A}"/>
                </a:ext>
              </a:extLst>
            </p:cNvPr>
            <p:cNvSpPr>
              <a:spLocks/>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0">
              <a:extLst>
                <a:ext uri="{FF2B5EF4-FFF2-40B4-BE49-F238E27FC236}">
                  <a16:creationId xmlns:a16="http://schemas.microsoft.com/office/drawing/2014/main" id="{6AAECBBB-F252-4828-907E-E15B58A06EC8}"/>
                </a:ext>
              </a:extLst>
            </p:cNvPr>
            <p:cNvSpPr>
              <a:spLocks/>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1">
              <a:extLst>
                <a:ext uri="{FF2B5EF4-FFF2-40B4-BE49-F238E27FC236}">
                  <a16:creationId xmlns:a16="http://schemas.microsoft.com/office/drawing/2014/main" id="{D2276E10-A756-4226-893C-B953507953EC}"/>
                </a:ext>
              </a:extLst>
            </p:cNvPr>
            <p:cNvSpPr>
              <a:spLocks/>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2">
              <a:extLst>
                <a:ext uri="{FF2B5EF4-FFF2-40B4-BE49-F238E27FC236}">
                  <a16:creationId xmlns:a16="http://schemas.microsoft.com/office/drawing/2014/main" id="{D1A3EE41-497B-44F3-9E8A-F55514D0A889}"/>
                </a:ext>
              </a:extLst>
            </p:cNvPr>
            <p:cNvSpPr>
              <a:spLocks/>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3">
              <a:extLst>
                <a:ext uri="{FF2B5EF4-FFF2-40B4-BE49-F238E27FC236}">
                  <a16:creationId xmlns:a16="http://schemas.microsoft.com/office/drawing/2014/main" id="{0F7B3EBA-F4D3-4AF3-953A-C17BB74EDE19}"/>
                </a:ext>
              </a:extLst>
            </p:cNvPr>
            <p:cNvSpPr>
              <a:spLocks/>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4">
              <a:extLst>
                <a:ext uri="{FF2B5EF4-FFF2-40B4-BE49-F238E27FC236}">
                  <a16:creationId xmlns:a16="http://schemas.microsoft.com/office/drawing/2014/main" id="{0A8D970D-E410-4ED9-ADF2-0E429F612557}"/>
                </a:ext>
              </a:extLst>
            </p:cNvPr>
            <p:cNvSpPr>
              <a:spLocks/>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5">
              <a:extLst>
                <a:ext uri="{FF2B5EF4-FFF2-40B4-BE49-F238E27FC236}">
                  <a16:creationId xmlns:a16="http://schemas.microsoft.com/office/drawing/2014/main" id="{47C7B823-F04F-4171-9C74-473C50078C03}"/>
                </a:ext>
              </a:extLst>
            </p:cNvPr>
            <p:cNvSpPr>
              <a:spLocks/>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6">
              <a:extLst>
                <a:ext uri="{FF2B5EF4-FFF2-40B4-BE49-F238E27FC236}">
                  <a16:creationId xmlns:a16="http://schemas.microsoft.com/office/drawing/2014/main" id="{7B55E44D-290F-46B5-AE26-96FBC2400FC0}"/>
                </a:ext>
              </a:extLst>
            </p:cNvPr>
            <p:cNvSpPr>
              <a:spLocks/>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7">
              <a:extLst>
                <a:ext uri="{FF2B5EF4-FFF2-40B4-BE49-F238E27FC236}">
                  <a16:creationId xmlns:a16="http://schemas.microsoft.com/office/drawing/2014/main" id="{06D1A045-3A1E-49EA-B01D-8EA24D43391C}"/>
                </a:ext>
              </a:extLst>
            </p:cNvPr>
            <p:cNvSpPr>
              <a:spLocks/>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8">
              <a:extLst>
                <a:ext uri="{FF2B5EF4-FFF2-40B4-BE49-F238E27FC236}">
                  <a16:creationId xmlns:a16="http://schemas.microsoft.com/office/drawing/2014/main" id="{A046B578-2AFC-438B-97D3-6774BF21804D}"/>
                </a:ext>
              </a:extLst>
            </p:cNvPr>
            <p:cNvSpPr>
              <a:spLocks/>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9">
              <a:extLst>
                <a:ext uri="{FF2B5EF4-FFF2-40B4-BE49-F238E27FC236}">
                  <a16:creationId xmlns:a16="http://schemas.microsoft.com/office/drawing/2014/main" id="{CA49E734-27FC-4BD2-98A0-4A92159FE2B9}"/>
                </a:ext>
              </a:extLst>
            </p:cNvPr>
            <p:cNvSpPr>
              <a:spLocks/>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0">
              <a:extLst>
                <a:ext uri="{FF2B5EF4-FFF2-40B4-BE49-F238E27FC236}">
                  <a16:creationId xmlns:a16="http://schemas.microsoft.com/office/drawing/2014/main" id="{FE0E4AEF-9A9B-4522-995A-71649F717F4B}"/>
                </a:ext>
              </a:extLst>
            </p:cNvPr>
            <p:cNvSpPr>
              <a:spLocks/>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1">
              <a:extLst>
                <a:ext uri="{FF2B5EF4-FFF2-40B4-BE49-F238E27FC236}">
                  <a16:creationId xmlns:a16="http://schemas.microsoft.com/office/drawing/2014/main" id="{CA5BA31B-6DAD-4A30-A01E-D47C46DD72B9}"/>
                </a:ext>
              </a:extLst>
            </p:cNvPr>
            <p:cNvSpPr>
              <a:spLocks/>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2">
              <a:extLst>
                <a:ext uri="{FF2B5EF4-FFF2-40B4-BE49-F238E27FC236}">
                  <a16:creationId xmlns:a16="http://schemas.microsoft.com/office/drawing/2014/main" id="{6255F007-D115-4869-BDFF-6A58443EDF39}"/>
                </a:ext>
              </a:extLst>
            </p:cNvPr>
            <p:cNvSpPr>
              <a:spLocks/>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3">
              <a:extLst>
                <a:ext uri="{FF2B5EF4-FFF2-40B4-BE49-F238E27FC236}">
                  <a16:creationId xmlns:a16="http://schemas.microsoft.com/office/drawing/2014/main" id="{77A40817-06CD-4990-8BF6-D04DA67D1636}"/>
                </a:ext>
              </a:extLst>
            </p:cNvPr>
            <p:cNvSpPr>
              <a:spLocks/>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4">
              <a:extLst>
                <a:ext uri="{FF2B5EF4-FFF2-40B4-BE49-F238E27FC236}">
                  <a16:creationId xmlns:a16="http://schemas.microsoft.com/office/drawing/2014/main" id="{5230E45A-7403-4011-9BAC-192F841322DD}"/>
                </a:ext>
              </a:extLst>
            </p:cNvPr>
            <p:cNvSpPr>
              <a:spLocks/>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5">
              <a:extLst>
                <a:ext uri="{FF2B5EF4-FFF2-40B4-BE49-F238E27FC236}">
                  <a16:creationId xmlns:a16="http://schemas.microsoft.com/office/drawing/2014/main" id="{98B567C3-0EB3-457C-B9BD-938F097D2BAE}"/>
                </a:ext>
              </a:extLst>
            </p:cNvPr>
            <p:cNvSpPr>
              <a:spLocks/>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6">
              <a:extLst>
                <a:ext uri="{FF2B5EF4-FFF2-40B4-BE49-F238E27FC236}">
                  <a16:creationId xmlns:a16="http://schemas.microsoft.com/office/drawing/2014/main" id="{765A5C3D-A38E-4231-B4EE-C11326D538EF}"/>
                </a:ext>
              </a:extLst>
            </p:cNvPr>
            <p:cNvSpPr>
              <a:spLocks/>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7">
              <a:extLst>
                <a:ext uri="{FF2B5EF4-FFF2-40B4-BE49-F238E27FC236}">
                  <a16:creationId xmlns:a16="http://schemas.microsoft.com/office/drawing/2014/main" id="{DAA37AE3-CB8B-49B9-804C-19543E5256FA}"/>
                </a:ext>
              </a:extLst>
            </p:cNvPr>
            <p:cNvSpPr>
              <a:spLocks/>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8">
              <a:extLst>
                <a:ext uri="{FF2B5EF4-FFF2-40B4-BE49-F238E27FC236}">
                  <a16:creationId xmlns:a16="http://schemas.microsoft.com/office/drawing/2014/main" id="{DF01442F-CEE1-467C-A44F-B71258CB4CDC}"/>
                </a:ext>
              </a:extLst>
            </p:cNvPr>
            <p:cNvSpPr>
              <a:spLocks/>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9">
              <a:extLst>
                <a:ext uri="{FF2B5EF4-FFF2-40B4-BE49-F238E27FC236}">
                  <a16:creationId xmlns:a16="http://schemas.microsoft.com/office/drawing/2014/main" id="{2B613D84-A5EB-4E94-9306-0AC3F8287F64}"/>
                </a:ext>
              </a:extLst>
            </p:cNvPr>
            <p:cNvSpPr>
              <a:spLocks/>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40">
              <a:extLst>
                <a:ext uri="{FF2B5EF4-FFF2-40B4-BE49-F238E27FC236}">
                  <a16:creationId xmlns:a16="http://schemas.microsoft.com/office/drawing/2014/main" id="{E018DE82-C0C0-4675-94D0-4A1AD6727C50}"/>
                </a:ext>
              </a:extLst>
            </p:cNvPr>
            <p:cNvSpPr>
              <a:spLocks/>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41">
              <a:extLst>
                <a:ext uri="{FF2B5EF4-FFF2-40B4-BE49-F238E27FC236}">
                  <a16:creationId xmlns:a16="http://schemas.microsoft.com/office/drawing/2014/main" id="{9A96CCD6-B53F-4F48-AD38-6A7B7099CE4A}"/>
                </a:ext>
              </a:extLst>
            </p:cNvPr>
            <p:cNvSpPr>
              <a:spLocks/>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42">
              <a:extLst>
                <a:ext uri="{FF2B5EF4-FFF2-40B4-BE49-F238E27FC236}">
                  <a16:creationId xmlns:a16="http://schemas.microsoft.com/office/drawing/2014/main" id="{B1DEB4BB-C6F6-4932-9361-44D0044FCDC0}"/>
                </a:ext>
              </a:extLst>
            </p:cNvPr>
            <p:cNvSpPr>
              <a:spLocks/>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3">
              <a:extLst>
                <a:ext uri="{FF2B5EF4-FFF2-40B4-BE49-F238E27FC236}">
                  <a16:creationId xmlns:a16="http://schemas.microsoft.com/office/drawing/2014/main" id="{88B3820F-E575-45D4-9E45-148EBA0D646E}"/>
                </a:ext>
              </a:extLst>
            </p:cNvPr>
            <p:cNvSpPr>
              <a:spLocks/>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4">
              <a:extLst>
                <a:ext uri="{FF2B5EF4-FFF2-40B4-BE49-F238E27FC236}">
                  <a16:creationId xmlns:a16="http://schemas.microsoft.com/office/drawing/2014/main" id="{981B44BD-21F3-449B-B76C-A8BFA0A8D357}"/>
                </a:ext>
              </a:extLst>
            </p:cNvPr>
            <p:cNvSpPr>
              <a:spLocks/>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5">
              <a:extLst>
                <a:ext uri="{FF2B5EF4-FFF2-40B4-BE49-F238E27FC236}">
                  <a16:creationId xmlns:a16="http://schemas.microsoft.com/office/drawing/2014/main" id="{B7DF98C7-5E9F-4E0B-B697-7825EE730772}"/>
                </a:ext>
              </a:extLst>
            </p:cNvPr>
            <p:cNvSpPr>
              <a:spLocks/>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6">
              <a:extLst>
                <a:ext uri="{FF2B5EF4-FFF2-40B4-BE49-F238E27FC236}">
                  <a16:creationId xmlns:a16="http://schemas.microsoft.com/office/drawing/2014/main" id="{AE373B76-9EFF-43BE-87C8-77E0D7E84EB2}"/>
                </a:ext>
              </a:extLst>
            </p:cNvPr>
            <p:cNvSpPr>
              <a:spLocks/>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7">
              <a:extLst>
                <a:ext uri="{FF2B5EF4-FFF2-40B4-BE49-F238E27FC236}">
                  <a16:creationId xmlns:a16="http://schemas.microsoft.com/office/drawing/2014/main" id="{AD2225D0-7AAF-4557-9C4C-2D1A698CEA96}"/>
                </a:ext>
              </a:extLst>
            </p:cNvPr>
            <p:cNvSpPr>
              <a:spLocks/>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8">
              <a:extLst>
                <a:ext uri="{FF2B5EF4-FFF2-40B4-BE49-F238E27FC236}">
                  <a16:creationId xmlns:a16="http://schemas.microsoft.com/office/drawing/2014/main" id="{34B8F9D5-BB89-4981-B8C0-11517FCDBDDE}"/>
                </a:ext>
              </a:extLst>
            </p:cNvPr>
            <p:cNvSpPr>
              <a:spLocks/>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9">
              <a:extLst>
                <a:ext uri="{FF2B5EF4-FFF2-40B4-BE49-F238E27FC236}">
                  <a16:creationId xmlns:a16="http://schemas.microsoft.com/office/drawing/2014/main" id="{691248AB-0988-4D08-858D-69E91AD6D9AD}"/>
                </a:ext>
              </a:extLst>
            </p:cNvPr>
            <p:cNvSpPr>
              <a:spLocks/>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50">
              <a:extLst>
                <a:ext uri="{FF2B5EF4-FFF2-40B4-BE49-F238E27FC236}">
                  <a16:creationId xmlns:a16="http://schemas.microsoft.com/office/drawing/2014/main" id="{8276BB28-6704-4751-9B55-05EECBB039DB}"/>
                </a:ext>
              </a:extLst>
            </p:cNvPr>
            <p:cNvSpPr>
              <a:spLocks/>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51">
              <a:extLst>
                <a:ext uri="{FF2B5EF4-FFF2-40B4-BE49-F238E27FC236}">
                  <a16:creationId xmlns:a16="http://schemas.microsoft.com/office/drawing/2014/main" id="{E86768EC-5FCE-4174-B88F-A6DEA6390C76}"/>
                </a:ext>
              </a:extLst>
            </p:cNvPr>
            <p:cNvSpPr>
              <a:spLocks/>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2">
              <a:extLst>
                <a:ext uri="{FF2B5EF4-FFF2-40B4-BE49-F238E27FC236}">
                  <a16:creationId xmlns:a16="http://schemas.microsoft.com/office/drawing/2014/main" id="{F2BA1C1E-D91F-492B-B6F3-1DE9AE83051E}"/>
                </a:ext>
              </a:extLst>
            </p:cNvPr>
            <p:cNvSpPr>
              <a:spLocks/>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53">
              <a:extLst>
                <a:ext uri="{FF2B5EF4-FFF2-40B4-BE49-F238E27FC236}">
                  <a16:creationId xmlns:a16="http://schemas.microsoft.com/office/drawing/2014/main" id="{99875C78-DACA-4E24-B7A5-8A43F75DFE79}"/>
                </a:ext>
              </a:extLst>
            </p:cNvPr>
            <p:cNvSpPr>
              <a:spLocks/>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4">
              <a:extLst>
                <a:ext uri="{FF2B5EF4-FFF2-40B4-BE49-F238E27FC236}">
                  <a16:creationId xmlns:a16="http://schemas.microsoft.com/office/drawing/2014/main" id="{4A2ACBED-65C9-4468-A64F-987AD565B0EB}"/>
                </a:ext>
              </a:extLst>
            </p:cNvPr>
            <p:cNvSpPr>
              <a:spLocks/>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5">
              <a:extLst>
                <a:ext uri="{FF2B5EF4-FFF2-40B4-BE49-F238E27FC236}">
                  <a16:creationId xmlns:a16="http://schemas.microsoft.com/office/drawing/2014/main" id="{79173BEB-C58B-4035-9723-8489E8EE2B4C}"/>
                </a:ext>
              </a:extLst>
            </p:cNvPr>
            <p:cNvSpPr>
              <a:spLocks/>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6">
              <a:extLst>
                <a:ext uri="{FF2B5EF4-FFF2-40B4-BE49-F238E27FC236}">
                  <a16:creationId xmlns:a16="http://schemas.microsoft.com/office/drawing/2014/main" id="{D248F03E-DDCB-4C03-8F4E-C2F9E25F3403}"/>
                </a:ext>
              </a:extLst>
            </p:cNvPr>
            <p:cNvSpPr>
              <a:spLocks/>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7">
              <a:extLst>
                <a:ext uri="{FF2B5EF4-FFF2-40B4-BE49-F238E27FC236}">
                  <a16:creationId xmlns:a16="http://schemas.microsoft.com/office/drawing/2014/main" id="{C8C4A4C3-5C99-4923-A437-B9F1F3074580}"/>
                </a:ext>
              </a:extLst>
            </p:cNvPr>
            <p:cNvSpPr>
              <a:spLocks/>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8">
              <a:extLst>
                <a:ext uri="{FF2B5EF4-FFF2-40B4-BE49-F238E27FC236}">
                  <a16:creationId xmlns:a16="http://schemas.microsoft.com/office/drawing/2014/main" id="{065828D4-DF0A-4308-8B37-CAADDDFF1B7C}"/>
                </a:ext>
              </a:extLst>
            </p:cNvPr>
            <p:cNvSpPr>
              <a:spLocks/>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9">
              <a:extLst>
                <a:ext uri="{FF2B5EF4-FFF2-40B4-BE49-F238E27FC236}">
                  <a16:creationId xmlns:a16="http://schemas.microsoft.com/office/drawing/2014/main" id="{EF531473-177F-4A10-85D5-D1605625CE9E}"/>
                </a:ext>
              </a:extLst>
            </p:cNvPr>
            <p:cNvSpPr>
              <a:spLocks/>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60">
              <a:extLst>
                <a:ext uri="{FF2B5EF4-FFF2-40B4-BE49-F238E27FC236}">
                  <a16:creationId xmlns:a16="http://schemas.microsoft.com/office/drawing/2014/main" id="{1576CD83-DA3D-4565-A4C1-6F0D40ECF06A}"/>
                </a:ext>
              </a:extLst>
            </p:cNvPr>
            <p:cNvSpPr>
              <a:spLocks/>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61">
              <a:extLst>
                <a:ext uri="{FF2B5EF4-FFF2-40B4-BE49-F238E27FC236}">
                  <a16:creationId xmlns:a16="http://schemas.microsoft.com/office/drawing/2014/main" id="{24688FCA-9AAC-4FA5-8338-DB66613B9ACE}"/>
                </a:ext>
              </a:extLst>
            </p:cNvPr>
            <p:cNvSpPr>
              <a:spLocks/>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62">
              <a:extLst>
                <a:ext uri="{FF2B5EF4-FFF2-40B4-BE49-F238E27FC236}">
                  <a16:creationId xmlns:a16="http://schemas.microsoft.com/office/drawing/2014/main" id="{DCA692AA-21D3-4B1D-B7CC-79B7CD5668BF}"/>
                </a:ext>
              </a:extLst>
            </p:cNvPr>
            <p:cNvSpPr>
              <a:spLocks/>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63">
              <a:extLst>
                <a:ext uri="{FF2B5EF4-FFF2-40B4-BE49-F238E27FC236}">
                  <a16:creationId xmlns:a16="http://schemas.microsoft.com/office/drawing/2014/main" id="{65D65BF8-C61A-4528-9C36-E837F721E8F1}"/>
                </a:ext>
              </a:extLst>
            </p:cNvPr>
            <p:cNvSpPr>
              <a:spLocks/>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64">
              <a:extLst>
                <a:ext uri="{FF2B5EF4-FFF2-40B4-BE49-F238E27FC236}">
                  <a16:creationId xmlns:a16="http://schemas.microsoft.com/office/drawing/2014/main" id="{0C8DB2BE-256E-4FBD-A17E-460E275830CC}"/>
                </a:ext>
              </a:extLst>
            </p:cNvPr>
            <p:cNvSpPr>
              <a:spLocks/>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5">
              <a:extLst>
                <a:ext uri="{FF2B5EF4-FFF2-40B4-BE49-F238E27FC236}">
                  <a16:creationId xmlns:a16="http://schemas.microsoft.com/office/drawing/2014/main" id="{158CCF00-9C42-419A-8799-2F956D42CEB7}"/>
                </a:ext>
              </a:extLst>
            </p:cNvPr>
            <p:cNvSpPr>
              <a:spLocks/>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6">
              <a:extLst>
                <a:ext uri="{FF2B5EF4-FFF2-40B4-BE49-F238E27FC236}">
                  <a16:creationId xmlns:a16="http://schemas.microsoft.com/office/drawing/2014/main" id="{C56ABAC4-51B6-4B1A-9DCC-CDE7BB3716AB}"/>
                </a:ext>
              </a:extLst>
            </p:cNvPr>
            <p:cNvSpPr>
              <a:spLocks/>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7">
              <a:extLst>
                <a:ext uri="{FF2B5EF4-FFF2-40B4-BE49-F238E27FC236}">
                  <a16:creationId xmlns:a16="http://schemas.microsoft.com/office/drawing/2014/main" id="{4F38971E-A0EB-46A1-93CB-B1AC5DBE6AD9}"/>
                </a:ext>
              </a:extLst>
            </p:cNvPr>
            <p:cNvSpPr>
              <a:spLocks/>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8">
              <a:extLst>
                <a:ext uri="{FF2B5EF4-FFF2-40B4-BE49-F238E27FC236}">
                  <a16:creationId xmlns:a16="http://schemas.microsoft.com/office/drawing/2014/main" id="{198474DE-F457-4E67-BEB4-F81287819486}"/>
                </a:ext>
              </a:extLst>
            </p:cNvPr>
            <p:cNvSpPr>
              <a:spLocks/>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9">
              <a:extLst>
                <a:ext uri="{FF2B5EF4-FFF2-40B4-BE49-F238E27FC236}">
                  <a16:creationId xmlns:a16="http://schemas.microsoft.com/office/drawing/2014/main" id="{A09AC936-2596-453F-99E9-228DF7460E6E}"/>
                </a:ext>
              </a:extLst>
            </p:cNvPr>
            <p:cNvSpPr>
              <a:spLocks/>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70">
              <a:extLst>
                <a:ext uri="{FF2B5EF4-FFF2-40B4-BE49-F238E27FC236}">
                  <a16:creationId xmlns:a16="http://schemas.microsoft.com/office/drawing/2014/main" id="{1910D610-AA19-4D66-B9D9-6A2E2713158E}"/>
                </a:ext>
              </a:extLst>
            </p:cNvPr>
            <p:cNvSpPr>
              <a:spLocks/>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71">
              <a:extLst>
                <a:ext uri="{FF2B5EF4-FFF2-40B4-BE49-F238E27FC236}">
                  <a16:creationId xmlns:a16="http://schemas.microsoft.com/office/drawing/2014/main" id="{637A7DFE-FE78-40B6-A64F-E15AFF772508}"/>
                </a:ext>
              </a:extLst>
            </p:cNvPr>
            <p:cNvSpPr>
              <a:spLocks/>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72">
              <a:extLst>
                <a:ext uri="{FF2B5EF4-FFF2-40B4-BE49-F238E27FC236}">
                  <a16:creationId xmlns:a16="http://schemas.microsoft.com/office/drawing/2014/main" id="{440056CA-33A1-44CC-89CF-E62AD43AD7A3}"/>
                </a:ext>
              </a:extLst>
            </p:cNvPr>
            <p:cNvSpPr>
              <a:spLocks/>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73">
              <a:extLst>
                <a:ext uri="{FF2B5EF4-FFF2-40B4-BE49-F238E27FC236}">
                  <a16:creationId xmlns:a16="http://schemas.microsoft.com/office/drawing/2014/main" id="{4A513BF5-EE93-430E-A40E-B41DB0F88F91}"/>
                </a:ext>
              </a:extLst>
            </p:cNvPr>
            <p:cNvSpPr>
              <a:spLocks/>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74">
              <a:extLst>
                <a:ext uri="{FF2B5EF4-FFF2-40B4-BE49-F238E27FC236}">
                  <a16:creationId xmlns:a16="http://schemas.microsoft.com/office/drawing/2014/main" id="{F4F8AC6F-AC3A-4E60-B9D1-5D7021CD9EC6}"/>
                </a:ext>
              </a:extLst>
            </p:cNvPr>
            <p:cNvSpPr>
              <a:spLocks/>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75">
              <a:extLst>
                <a:ext uri="{FF2B5EF4-FFF2-40B4-BE49-F238E27FC236}">
                  <a16:creationId xmlns:a16="http://schemas.microsoft.com/office/drawing/2014/main" id="{EB77965A-B487-4EEB-855D-687101494B1A}"/>
                </a:ext>
              </a:extLst>
            </p:cNvPr>
            <p:cNvSpPr>
              <a:spLocks/>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6">
              <a:extLst>
                <a:ext uri="{FF2B5EF4-FFF2-40B4-BE49-F238E27FC236}">
                  <a16:creationId xmlns:a16="http://schemas.microsoft.com/office/drawing/2014/main" id="{EB897AE9-A771-4561-888C-C392D6BA1550}"/>
                </a:ext>
              </a:extLst>
            </p:cNvPr>
            <p:cNvSpPr>
              <a:spLocks/>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7">
              <a:extLst>
                <a:ext uri="{FF2B5EF4-FFF2-40B4-BE49-F238E27FC236}">
                  <a16:creationId xmlns:a16="http://schemas.microsoft.com/office/drawing/2014/main" id="{21040155-8E54-4CBF-9A80-992D6F965746}"/>
                </a:ext>
              </a:extLst>
            </p:cNvPr>
            <p:cNvSpPr>
              <a:spLocks/>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8">
              <a:extLst>
                <a:ext uri="{FF2B5EF4-FFF2-40B4-BE49-F238E27FC236}">
                  <a16:creationId xmlns:a16="http://schemas.microsoft.com/office/drawing/2014/main" id="{DDAB9C51-E381-4B67-A5C8-AF6B865DBAD7}"/>
                </a:ext>
              </a:extLst>
            </p:cNvPr>
            <p:cNvSpPr>
              <a:spLocks/>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9">
              <a:extLst>
                <a:ext uri="{FF2B5EF4-FFF2-40B4-BE49-F238E27FC236}">
                  <a16:creationId xmlns:a16="http://schemas.microsoft.com/office/drawing/2014/main" id="{758E90C3-234A-4D0E-9C3F-740FD1828C6E}"/>
                </a:ext>
              </a:extLst>
            </p:cNvPr>
            <p:cNvSpPr>
              <a:spLocks/>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80">
              <a:extLst>
                <a:ext uri="{FF2B5EF4-FFF2-40B4-BE49-F238E27FC236}">
                  <a16:creationId xmlns:a16="http://schemas.microsoft.com/office/drawing/2014/main" id="{D8CE768F-B928-4ED6-9352-E19BE903C771}"/>
                </a:ext>
              </a:extLst>
            </p:cNvPr>
            <p:cNvSpPr>
              <a:spLocks/>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81">
              <a:extLst>
                <a:ext uri="{FF2B5EF4-FFF2-40B4-BE49-F238E27FC236}">
                  <a16:creationId xmlns:a16="http://schemas.microsoft.com/office/drawing/2014/main" id="{341A2601-A732-49FE-83CC-552087B9BEB3}"/>
                </a:ext>
              </a:extLst>
            </p:cNvPr>
            <p:cNvSpPr>
              <a:spLocks/>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82">
              <a:extLst>
                <a:ext uri="{FF2B5EF4-FFF2-40B4-BE49-F238E27FC236}">
                  <a16:creationId xmlns:a16="http://schemas.microsoft.com/office/drawing/2014/main" id="{227830DE-D6B5-438E-B319-49F57586B36C}"/>
                </a:ext>
              </a:extLst>
            </p:cNvPr>
            <p:cNvSpPr>
              <a:spLocks/>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83">
              <a:extLst>
                <a:ext uri="{FF2B5EF4-FFF2-40B4-BE49-F238E27FC236}">
                  <a16:creationId xmlns:a16="http://schemas.microsoft.com/office/drawing/2014/main" id="{944C371C-2C7C-4C01-8B09-42B6B318F0CF}"/>
                </a:ext>
              </a:extLst>
            </p:cNvPr>
            <p:cNvSpPr>
              <a:spLocks/>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84">
              <a:extLst>
                <a:ext uri="{FF2B5EF4-FFF2-40B4-BE49-F238E27FC236}">
                  <a16:creationId xmlns:a16="http://schemas.microsoft.com/office/drawing/2014/main" id="{B7C91B49-C7D8-4194-B5D7-373BE3B7E3E5}"/>
                </a:ext>
              </a:extLst>
            </p:cNvPr>
            <p:cNvSpPr>
              <a:spLocks/>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5">
              <a:extLst>
                <a:ext uri="{FF2B5EF4-FFF2-40B4-BE49-F238E27FC236}">
                  <a16:creationId xmlns:a16="http://schemas.microsoft.com/office/drawing/2014/main" id="{E8F708D4-764E-4158-970C-E7F46BB17FA6}"/>
                </a:ext>
              </a:extLst>
            </p:cNvPr>
            <p:cNvSpPr>
              <a:spLocks/>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6">
              <a:extLst>
                <a:ext uri="{FF2B5EF4-FFF2-40B4-BE49-F238E27FC236}">
                  <a16:creationId xmlns:a16="http://schemas.microsoft.com/office/drawing/2014/main" id="{B6EB617C-5A10-4DAC-8D00-961543D9CC6E}"/>
                </a:ext>
              </a:extLst>
            </p:cNvPr>
            <p:cNvSpPr>
              <a:spLocks/>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87">
              <a:extLst>
                <a:ext uri="{FF2B5EF4-FFF2-40B4-BE49-F238E27FC236}">
                  <a16:creationId xmlns:a16="http://schemas.microsoft.com/office/drawing/2014/main" id="{F70C8E5E-6D4B-4FDD-8BDB-AEA7CDA6AB34}"/>
                </a:ext>
              </a:extLst>
            </p:cNvPr>
            <p:cNvSpPr>
              <a:spLocks/>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8">
              <a:extLst>
                <a:ext uri="{FF2B5EF4-FFF2-40B4-BE49-F238E27FC236}">
                  <a16:creationId xmlns:a16="http://schemas.microsoft.com/office/drawing/2014/main" id="{7654929B-ECE0-4153-ABB5-0414FB9F9B3E}"/>
                </a:ext>
              </a:extLst>
            </p:cNvPr>
            <p:cNvSpPr>
              <a:spLocks/>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9">
              <a:extLst>
                <a:ext uri="{FF2B5EF4-FFF2-40B4-BE49-F238E27FC236}">
                  <a16:creationId xmlns:a16="http://schemas.microsoft.com/office/drawing/2014/main" id="{A0B9B79D-7D53-4D03-A4E9-00C6EB8BDEB7}"/>
                </a:ext>
              </a:extLst>
            </p:cNvPr>
            <p:cNvSpPr>
              <a:spLocks/>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90">
              <a:extLst>
                <a:ext uri="{FF2B5EF4-FFF2-40B4-BE49-F238E27FC236}">
                  <a16:creationId xmlns:a16="http://schemas.microsoft.com/office/drawing/2014/main" id="{8F9E8127-2635-4DA1-81F1-1E5B7E2FA8C0}"/>
                </a:ext>
              </a:extLst>
            </p:cNvPr>
            <p:cNvSpPr>
              <a:spLocks/>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91">
              <a:extLst>
                <a:ext uri="{FF2B5EF4-FFF2-40B4-BE49-F238E27FC236}">
                  <a16:creationId xmlns:a16="http://schemas.microsoft.com/office/drawing/2014/main" id="{00B78C97-E5E0-455A-BE2D-35667C959782}"/>
                </a:ext>
              </a:extLst>
            </p:cNvPr>
            <p:cNvSpPr>
              <a:spLocks/>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92">
              <a:extLst>
                <a:ext uri="{FF2B5EF4-FFF2-40B4-BE49-F238E27FC236}">
                  <a16:creationId xmlns:a16="http://schemas.microsoft.com/office/drawing/2014/main" id="{4B769716-F811-4AB7-8D21-3BC15808B0AD}"/>
                </a:ext>
              </a:extLst>
            </p:cNvPr>
            <p:cNvSpPr>
              <a:spLocks/>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93">
              <a:extLst>
                <a:ext uri="{FF2B5EF4-FFF2-40B4-BE49-F238E27FC236}">
                  <a16:creationId xmlns:a16="http://schemas.microsoft.com/office/drawing/2014/main" id="{7325CBB8-4452-47EA-B06D-A0797A075110}"/>
                </a:ext>
              </a:extLst>
            </p:cNvPr>
            <p:cNvSpPr>
              <a:spLocks/>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4">
              <a:extLst>
                <a:ext uri="{FF2B5EF4-FFF2-40B4-BE49-F238E27FC236}">
                  <a16:creationId xmlns:a16="http://schemas.microsoft.com/office/drawing/2014/main" id="{98BFA92A-AC4E-46F0-B1C5-C253AE7562C2}"/>
                </a:ext>
              </a:extLst>
            </p:cNvPr>
            <p:cNvSpPr>
              <a:spLocks/>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5">
              <a:extLst>
                <a:ext uri="{FF2B5EF4-FFF2-40B4-BE49-F238E27FC236}">
                  <a16:creationId xmlns:a16="http://schemas.microsoft.com/office/drawing/2014/main" id="{30E84ABF-01C7-49B3-A4BC-95472D44DBF0}"/>
                </a:ext>
              </a:extLst>
            </p:cNvPr>
            <p:cNvSpPr>
              <a:spLocks/>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6">
              <a:extLst>
                <a:ext uri="{FF2B5EF4-FFF2-40B4-BE49-F238E27FC236}">
                  <a16:creationId xmlns:a16="http://schemas.microsoft.com/office/drawing/2014/main" id="{6A3DA2F0-894E-42FD-A4B0-258FC8C874CD}"/>
                </a:ext>
              </a:extLst>
            </p:cNvPr>
            <p:cNvSpPr>
              <a:spLocks/>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97">
              <a:extLst>
                <a:ext uri="{FF2B5EF4-FFF2-40B4-BE49-F238E27FC236}">
                  <a16:creationId xmlns:a16="http://schemas.microsoft.com/office/drawing/2014/main" id="{FC35C545-A76B-47A2-8A98-C4B72E661619}"/>
                </a:ext>
              </a:extLst>
            </p:cNvPr>
            <p:cNvSpPr>
              <a:spLocks/>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8">
              <a:extLst>
                <a:ext uri="{FF2B5EF4-FFF2-40B4-BE49-F238E27FC236}">
                  <a16:creationId xmlns:a16="http://schemas.microsoft.com/office/drawing/2014/main" id="{6F2D5959-86A7-4CDD-A5F9-EA1CBFF30736}"/>
                </a:ext>
              </a:extLst>
            </p:cNvPr>
            <p:cNvSpPr>
              <a:spLocks/>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9">
              <a:extLst>
                <a:ext uri="{FF2B5EF4-FFF2-40B4-BE49-F238E27FC236}">
                  <a16:creationId xmlns:a16="http://schemas.microsoft.com/office/drawing/2014/main" id="{60290581-5BB8-435B-A07A-4E8C19C8AF68}"/>
                </a:ext>
              </a:extLst>
            </p:cNvPr>
            <p:cNvSpPr>
              <a:spLocks/>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00">
              <a:extLst>
                <a:ext uri="{FF2B5EF4-FFF2-40B4-BE49-F238E27FC236}">
                  <a16:creationId xmlns:a16="http://schemas.microsoft.com/office/drawing/2014/main" id="{8F8C3DE8-C5AF-4FA2-A68A-947104AF0369}"/>
                </a:ext>
              </a:extLst>
            </p:cNvPr>
            <p:cNvSpPr>
              <a:spLocks/>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01">
              <a:extLst>
                <a:ext uri="{FF2B5EF4-FFF2-40B4-BE49-F238E27FC236}">
                  <a16:creationId xmlns:a16="http://schemas.microsoft.com/office/drawing/2014/main" id="{895484EF-DB9B-4CC6-B0D0-44A3F5EAB287}"/>
                </a:ext>
              </a:extLst>
            </p:cNvPr>
            <p:cNvSpPr>
              <a:spLocks/>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02">
              <a:extLst>
                <a:ext uri="{FF2B5EF4-FFF2-40B4-BE49-F238E27FC236}">
                  <a16:creationId xmlns:a16="http://schemas.microsoft.com/office/drawing/2014/main" id="{769CD946-965B-4CD0-AEC9-EF0E4BD157E4}"/>
                </a:ext>
              </a:extLst>
            </p:cNvPr>
            <p:cNvSpPr>
              <a:spLocks/>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03">
              <a:extLst>
                <a:ext uri="{FF2B5EF4-FFF2-40B4-BE49-F238E27FC236}">
                  <a16:creationId xmlns:a16="http://schemas.microsoft.com/office/drawing/2014/main" id="{65AD46F2-A74F-4CFC-B821-F46ABC2FBE66}"/>
                </a:ext>
              </a:extLst>
            </p:cNvPr>
            <p:cNvSpPr>
              <a:spLocks/>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04">
              <a:extLst>
                <a:ext uri="{FF2B5EF4-FFF2-40B4-BE49-F238E27FC236}">
                  <a16:creationId xmlns:a16="http://schemas.microsoft.com/office/drawing/2014/main" id="{8FBBBADC-89A7-4F82-9D0F-029393A7C86C}"/>
                </a:ext>
              </a:extLst>
            </p:cNvPr>
            <p:cNvSpPr>
              <a:spLocks/>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5">
              <a:extLst>
                <a:ext uri="{FF2B5EF4-FFF2-40B4-BE49-F238E27FC236}">
                  <a16:creationId xmlns:a16="http://schemas.microsoft.com/office/drawing/2014/main" id="{378DA0E0-3A9B-48D4-A722-ACBFB05629FB}"/>
                </a:ext>
              </a:extLst>
            </p:cNvPr>
            <p:cNvSpPr>
              <a:spLocks/>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391789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37"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DB69107-B325-3648-933E-ED1B3C01D6AA}"/>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D8D786D2-DD10-FF44-910A-C5B466F8ECD2}"/>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B71EB40E-1B2B-6E4E-B7CD-57493AA44490}"/>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endParaRPr lang="en-US" altLang="en-VN"/>
          </a:p>
        </p:txBody>
      </p:sp>
      <p:sp>
        <p:nvSpPr>
          <p:cNvPr id="1029" name="Rectangle 5">
            <a:extLst>
              <a:ext uri="{FF2B5EF4-FFF2-40B4-BE49-F238E27FC236}">
                <a16:creationId xmlns:a16="http://schemas.microsoft.com/office/drawing/2014/main" id="{9CD9FA8B-D312-CC41-805E-86B71D7D8264}"/>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endParaRPr lang="en-US" altLang="en-VN"/>
          </a:p>
        </p:txBody>
      </p:sp>
      <p:sp>
        <p:nvSpPr>
          <p:cNvPr id="1030" name="Rectangle 6">
            <a:extLst>
              <a:ext uri="{FF2B5EF4-FFF2-40B4-BE49-F238E27FC236}">
                <a16:creationId xmlns:a16="http://schemas.microsoft.com/office/drawing/2014/main" id="{9F75769C-6A1A-2B4B-8B2A-7D64A25E93E7}"/>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E0505BA3-6E45-0049-8CB2-DFE5028F675E}" type="slidenum">
              <a:rPr lang="en-US" altLang="en-VN"/>
              <a:pPr/>
              <a:t>‹#›</a:t>
            </a:fld>
            <a:endParaRPr lang="en-US" altLang="en-VN"/>
          </a:p>
        </p:txBody>
      </p:sp>
    </p:spTree>
    <p:extLst>
      <p:ext uri="{BB962C8B-B14F-4D97-AF65-F5344CB8AC3E}">
        <p14:creationId xmlns:p14="http://schemas.microsoft.com/office/powerpoint/2010/main" val="4247369753"/>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5/20/22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5242020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8EFEF"/>
        </a:solidFill>
        <a:effectLst/>
      </p:bgPr>
    </p:bg>
    <p:spTree>
      <p:nvGrpSpPr>
        <p:cNvPr id="1" name=""/>
        <p:cNvGrpSpPr/>
        <p:nvPr/>
      </p:nvGrpSpPr>
      <p:grpSpPr>
        <a:xfrm>
          <a:off x="0" y="0"/>
          <a:ext cx="0" cy="0"/>
          <a:chOff x="0" y="0"/>
          <a:chExt cx="0" cy="0"/>
        </a:xfrm>
      </p:grpSpPr>
      <p:sp>
        <p:nvSpPr>
          <p:cNvPr id="2050" name="Rectangle 16">
            <a:extLst>
              <a:ext uri="{FF2B5EF4-FFF2-40B4-BE49-F238E27FC236}">
                <a16:creationId xmlns:a16="http://schemas.microsoft.com/office/drawing/2014/main" id="{EA9D3709-6061-43C6-9D21-6188E43BE29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1" name="Rectangle 15">
            <a:extLst>
              <a:ext uri="{FF2B5EF4-FFF2-40B4-BE49-F238E27FC236}">
                <a16:creationId xmlns:a16="http://schemas.microsoft.com/office/drawing/2014/main" id="{0FAFF44B-FF22-4B51-8106-5C23CEDE3E9E}"/>
              </a:ext>
            </a:extLst>
          </p:cNvPr>
          <p:cNvSpPr>
            <a:spLocks noChangeArrowheads="1"/>
          </p:cNvSpPr>
          <p:nvPr/>
        </p:nvSpPr>
        <p:spPr bwMode="white">
          <a:xfrm>
            <a:off x="0" y="1"/>
            <a:ext cx="12192000" cy="139382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2" name="Rectangle 17">
            <a:extLst>
              <a:ext uri="{FF2B5EF4-FFF2-40B4-BE49-F238E27FC236}">
                <a16:creationId xmlns:a16="http://schemas.microsoft.com/office/drawing/2014/main" id="{F3F54C7D-C6F1-4D8D-95B3-ACF91B6E203B}"/>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3" name="Rectangle 18">
            <a:extLst>
              <a:ext uri="{FF2B5EF4-FFF2-40B4-BE49-F238E27FC236}">
                <a16:creationId xmlns:a16="http://schemas.microsoft.com/office/drawing/2014/main" id="{E2BB73E7-B6DB-4F7B-8F03-822C8CF2762C}"/>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8">
            <a:extLst>
              <a:ext uri="{FF2B5EF4-FFF2-40B4-BE49-F238E27FC236}">
                <a16:creationId xmlns:a16="http://schemas.microsoft.com/office/drawing/2014/main" id="{D862714F-9E61-4BAE-A666-31C1DB2942F0}"/>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4" name="Date Placeholder 13">
            <a:extLst>
              <a:ext uri="{FF2B5EF4-FFF2-40B4-BE49-F238E27FC236}">
                <a16:creationId xmlns:a16="http://schemas.microsoft.com/office/drawing/2014/main" id="{1BABFD33-0CAD-43B4-A875-E989CCF95791}"/>
              </a:ext>
            </a:extLst>
          </p:cNvPr>
          <p:cNvSpPr>
            <a:spLocks noGrp="1"/>
          </p:cNvSpPr>
          <p:nvPr>
            <p:ph type="dt" sz="half" idx="2"/>
          </p:nvPr>
        </p:nvSpPr>
        <p:spPr>
          <a:xfrm>
            <a:off x="7721601" y="6405564"/>
            <a:ext cx="4059767" cy="365125"/>
          </a:xfrm>
          <a:prstGeom prst="rect">
            <a:avLst/>
          </a:prstGeom>
        </p:spPr>
        <p:txBody>
          <a:bodyPr vert="horz"/>
          <a:lstStyle>
            <a:lvl1pPr algn="r" eaLnBrk="1" fontAlgn="auto" latinLnBrk="0" hangingPunct="1">
              <a:spcBef>
                <a:spcPts val="0"/>
              </a:spcBef>
              <a:spcAft>
                <a:spcPts val="0"/>
              </a:spcAft>
              <a:defRPr kumimoji="0" sz="1400" b="0">
                <a:solidFill>
                  <a:srgbClr val="FFFFFF"/>
                </a:solidFill>
                <a:latin typeface="Georgia"/>
              </a:defRPr>
            </a:lvl1pPr>
          </a:lstStyle>
          <a:p>
            <a:pPr>
              <a:defRPr/>
            </a:pPr>
            <a:fld id="{366D9694-0B72-4092-BDFA-5F37AEE92F82}" type="datetimeFigureOut">
              <a:rPr lang="en-US"/>
              <a:pPr>
                <a:defRPr/>
              </a:pPr>
              <a:t>5/20/22</a:t>
            </a:fld>
            <a:endParaRPr lang="en-US"/>
          </a:p>
        </p:txBody>
      </p:sp>
      <p:sp>
        <p:nvSpPr>
          <p:cNvPr id="3" name="Footer Placeholder 2">
            <a:extLst>
              <a:ext uri="{FF2B5EF4-FFF2-40B4-BE49-F238E27FC236}">
                <a16:creationId xmlns:a16="http://schemas.microsoft.com/office/drawing/2014/main" id="{471B60B5-7C7F-46F6-AB0A-BC9571183EE0}"/>
              </a:ext>
            </a:extLst>
          </p:cNvPr>
          <p:cNvSpPr>
            <a:spLocks noGrp="1"/>
          </p:cNvSpPr>
          <p:nvPr>
            <p:ph type="ftr" sz="quarter" idx="3"/>
          </p:nvPr>
        </p:nvSpPr>
        <p:spPr>
          <a:xfrm>
            <a:off x="406400" y="6410326"/>
            <a:ext cx="4775200" cy="366713"/>
          </a:xfrm>
          <a:prstGeom prst="rect">
            <a:avLst/>
          </a:prstGeom>
        </p:spPr>
        <p:txBody>
          <a:bodyPr vert="horz"/>
          <a:lstStyle>
            <a:lvl1pPr algn="l" eaLnBrk="1" fontAlgn="auto" latinLnBrk="0" hangingPunct="1">
              <a:spcBef>
                <a:spcPts val="0"/>
              </a:spcBef>
              <a:spcAft>
                <a:spcPts val="0"/>
              </a:spcAft>
              <a:defRPr kumimoji="0" sz="1200" b="0">
                <a:solidFill>
                  <a:srgbClr val="FFFFFF"/>
                </a:solidFill>
                <a:latin typeface="Georgia"/>
              </a:defRPr>
            </a:lvl1pPr>
          </a:lstStyle>
          <a:p>
            <a:pPr>
              <a:defRPr/>
            </a:pPr>
            <a:endParaRPr lang="en-US"/>
          </a:p>
        </p:txBody>
      </p:sp>
      <p:sp>
        <p:nvSpPr>
          <p:cNvPr id="8" name="Rectangle 7">
            <a:extLst>
              <a:ext uri="{FF2B5EF4-FFF2-40B4-BE49-F238E27FC236}">
                <a16:creationId xmlns:a16="http://schemas.microsoft.com/office/drawing/2014/main" id="{593DB849-6680-44E8-9F98-4570DB43AD27}"/>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0" name="Straight Connector 9">
            <a:extLst>
              <a:ext uri="{FF2B5EF4-FFF2-40B4-BE49-F238E27FC236}">
                <a16:creationId xmlns:a16="http://schemas.microsoft.com/office/drawing/2014/main" id="{A35FF502-0D84-4F28-98B7-AD213DDF7EA8}"/>
              </a:ext>
            </a:extLst>
          </p:cNvPr>
          <p:cNvSpPr>
            <a:spLocks noChangeShapeType="1"/>
          </p:cNvSpPr>
          <p:nvPr/>
        </p:nvSpPr>
        <p:spPr bwMode="auto">
          <a:xfrm>
            <a:off x="203200" y="1276350"/>
            <a:ext cx="11777133"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2" name="Oval 11">
            <a:extLst>
              <a:ext uri="{FF2B5EF4-FFF2-40B4-BE49-F238E27FC236}">
                <a16:creationId xmlns:a16="http://schemas.microsoft.com/office/drawing/2014/main" id="{CEDC2C39-EF3D-4D0B-BE4B-597E00BF8E93}"/>
              </a:ext>
            </a:extLst>
          </p:cNvPr>
          <p:cNvSpPr/>
          <p:nvPr/>
        </p:nvSpPr>
        <p:spPr>
          <a:xfrm>
            <a:off x="5689600" y="955675"/>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Oval 14">
            <a:extLst>
              <a:ext uri="{FF2B5EF4-FFF2-40B4-BE49-F238E27FC236}">
                <a16:creationId xmlns:a16="http://schemas.microsoft.com/office/drawing/2014/main" id="{6FDADEDA-F59B-4CFA-8EFB-53E5DC3ADBEF}"/>
              </a:ext>
            </a:extLst>
          </p:cNvPr>
          <p:cNvSpPr/>
          <p:nvPr/>
        </p:nvSpPr>
        <p:spPr>
          <a:xfrm>
            <a:off x="5816600" y="1050925"/>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23" name="Slide Number Placeholder 22">
            <a:extLst>
              <a:ext uri="{FF2B5EF4-FFF2-40B4-BE49-F238E27FC236}">
                <a16:creationId xmlns:a16="http://schemas.microsoft.com/office/drawing/2014/main" id="{16952C59-611F-4FB1-AA4A-7E3508EDBAC6}"/>
              </a:ext>
            </a:extLst>
          </p:cNvPr>
          <p:cNvSpPr>
            <a:spLocks noGrp="1"/>
          </p:cNvSpPr>
          <p:nvPr>
            <p:ph type="sldNum" sz="quarter" idx="4"/>
          </p:nvPr>
        </p:nvSpPr>
        <p:spPr>
          <a:xfrm>
            <a:off x="5791200" y="1039814"/>
            <a:ext cx="609600" cy="441325"/>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1600" b="0">
                <a:solidFill>
                  <a:srgbClr val="7B9899"/>
                </a:solidFill>
                <a:latin typeface="Georgia" panose="02040502050405020303" pitchFamily="18" charset="0"/>
              </a:defRPr>
            </a:lvl1pPr>
          </a:lstStyle>
          <a:p>
            <a:fld id="{4B1027A0-17EC-47E1-87C2-DA55D20A5575}" type="slidenum">
              <a:rPr lang="en-US" altLang="vi-VN"/>
              <a:pPr/>
              <a:t>‹#›</a:t>
            </a:fld>
            <a:endParaRPr lang="en-US" altLang="vi-VN"/>
          </a:p>
        </p:txBody>
      </p:sp>
      <p:sp>
        <p:nvSpPr>
          <p:cNvPr id="2062" name="Title Placeholder 21">
            <a:extLst>
              <a:ext uri="{FF2B5EF4-FFF2-40B4-BE49-F238E27FC236}">
                <a16:creationId xmlns:a16="http://schemas.microsoft.com/office/drawing/2014/main" id="{CB242EB5-D66F-47C1-A2FE-D8C217EB2BA0}"/>
              </a:ext>
            </a:extLst>
          </p:cNvPr>
          <p:cNvSpPr>
            <a:spLocks noGrp="1"/>
          </p:cNvSpPr>
          <p:nvPr>
            <p:ph type="title"/>
          </p:nvPr>
        </p:nvSpPr>
        <p:spPr bwMode="auto">
          <a:xfrm>
            <a:off x="402167" y="228601"/>
            <a:ext cx="113792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vi-VN"/>
              <a:t>Click to edit Master title style</a:t>
            </a:r>
          </a:p>
        </p:txBody>
      </p:sp>
      <p:sp>
        <p:nvSpPr>
          <p:cNvPr id="2063" name="Text Placeholder 12">
            <a:extLst>
              <a:ext uri="{FF2B5EF4-FFF2-40B4-BE49-F238E27FC236}">
                <a16:creationId xmlns:a16="http://schemas.microsoft.com/office/drawing/2014/main" id="{930FE2F5-7C8B-4118-B3C5-6C68AA3F35BB}"/>
              </a:ext>
            </a:extLst>
          </p:cNvPr>
          <p:cNvSpPr>
            <a:spLocks noGrp="1"/>
          </p:cNvSpPr>
          <p:nvPr>
            <p:ph type="body" idx="1"/>
          </p:nvPr>
        </p:nvSpPr>
        <p:spPr bwMode="auto">
          <a:xfrm>
            <a:off x="402167" y="1524000"/>
            <a:ext cx="113792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Tree>
    <p:extLst>
      <p:ext uri="{BB962C8B-B14F-4D97-AF65-F5344CB8AC3E}">
        <p14:creationId xmlns:p14="http://schemas.microsoft.com/office/powerpoint/2010/main" val="3532427397"/>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anose="05020102010507070707"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anose="05000000000000000000"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anose="05000000000000000000"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a:extLst>
              <a:ext uri="{FF2B5EF4-FFF2-40B4-BE49-F238E27FC236}">
                <a16:creationId xmlns:a16="http://schemas.microsoft.com/office/drawing/2014/main" id="{A8802AE3-308E-4422-B79E-C651C1BCB1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4" name="组合 3">
            <a:extLst>
              <a:ext uri="{FF2B5EF4-FFF2-40B4-BE49-F238E27FC236}">
                <a16:creationId xmlns:a16="http://schemas.microsoft.com/office/drawing/2014/main" id="{6BE7ADC6-66A0-46C2-B52A-D252928C2B08}"/>
              </a:ext>
            </a:extLst>
          </p:cNvPr>
          <p:cNvGrpSpPr/>
          <p:nvPr userDrawn="1"/>
        </p:nvGrpSpPr>
        <p:grpSpPr>
          <a:xfrm>
            <a:off x="1" y="0"/>
            <a:ext cx="11770535" cy="6344264"/>
            <a:chOff x="1" y="0"/>
            <a:chExt cx="11770535" cy="6344264"/>
          </a:xfrm>
        </p:grpSpPr>
        <p:sp>
          <p:nvSpPr>
            <p:cNvPr id="5" name="Rectangle 4">
              <a:extLst>
                <a:ext uri="{FF2B5EF4-FFF2-40B4-BE49-F238E27FC236}">
                  <a16:creationId xmlns:a16="http://schemas.microsoft.com/office/drawing/2014/main" id="{0332F3D5-C14B-4C80-87BE-0D8BC7A51E4D}"/>
                </a:ext>
              </a:extLst>
            </p:cNvPr>
            <p:cNvSpPr/>
            <p:nvPr/>
          </p:nvSpPr>
          <p:spPr>
            <a:xfrm>
              <a:off x="421464" y="513735"/>
              <a:ext cx="11349072" cy="5830529"/>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图片 5">
              <a:extLst>
                <a:ext uri="{FF2B5EF4-FFF2-40B4-BE49-F238E27FC236}">
                  <a16:creationId xmlns:a16="http://schemas.microsoft.com/office/drawing/2014/main" id="{E559CF6B-7D31-46B7-B2C2-4176D0A55F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965" t="8949" r="34237" b="80979"/>
            <a:stretch/>
          </p:blipFill>
          <p:spPr>
            <a:xfrm>
              <a:off x="1" y="0"/>
              <a:ext cx="3034293" cy="1317523"/>
            </a:xfrm>
            <a:prstGeom prst="rect">
              <a:avLst/>
            </a:prstGeom>
          </p:spPr>
        </p:pic>
        <p:sp>
          <p:nvSpPr>
            <p:cNvPr id="8" name="Rectangle 4">
              <a:extLst>
                <a:ext uri="{FF2B5EF4-FFF2-40B4-BE49-F238E27FC236}">
                  <a16:creationId xmlns:a16="http://schemas.microsoft.com/office/drawing/2014/main" id="{F237DA5C-D2F7-4773-B6BF-731FDC646349}"/>
                </a:ext>
              </a:extLst>
            </p:cNvPr>
            <p:cNvSpPr/>
            <p:nvPr/>
          </p:nvSpPr>
          <p:spPr>
            <a:xfrm>
              <a:off x="11163106" y="0"/>
              <a:ext cx="350469" cy="1849289"/>
            </a:xfrm>
            <a:prstGeom prst="rect">
              <a:avLst/>
            </a:prstGeom>
            <a:solidFill>
              <a:srgbClr val="EF6838"/>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000" dirty="0">
                  <a:solidFill>
                    <a:schemeClr val="bg1"/>
                  </a:solidFill>
                  <a:latin typeface="小白" panose="02010601030101010101" pitchFamily="2" charset="-122"/>
                  <a:ea typeface="小白" panose="02010601030101010101" pitchFamily="2" charset="-122"/>
                </a:rPr>
                <a:t>请输入标题</a:t>
              </a:r>
              <a:endParaRPr lang="en-US" sz="2000" dirty="0">
                <a:solidFill>
                  <a:schemeClr val="bg1"/>
                </a:solidFill>
                <a:latin typeface="小白" panose="02010601030101010101" pitchFamily="2" charset="-122"/>
                <a:ea typeface="小白" panose="02010601030101010101" pitchFamily="2" charset="-122"/>
              </a:endParaRPr>
            </a:p>
          </p:txBody>
        </p:sp>
      </p:grpSp>
    </p:spTree>
    <p:extLst>
      <p:ext uri="{BB962C8B-B14F-4D97-AF65-F5344CB8AC3E}">
        <p14:creationId xmlns:p14="http://schemas.microsoft.com/office/powerpoint/2010/main" val="794870233"/>
      </p:ext>
    </p:extLst>
  </p:cSld>
  <p:clrMap bg1="lt1" tx1="dk1" bg2="lt2" tx2="dk2" accent1="accent1" accent2="accent2" accent3="accent3" accent4="accent4" accent5="accent5" accent6="accent6" hlink="hlink" folHlink="folHlink"/>
  <p:sldLayoutIdLst>
    <p:sldLayoutId id="2147483765" r:id="rId1"/>
    <p:sldLayoutId id="2147483766" r:id="rId2"/>
  </p:sldLayoutIdLst>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2.xml"/></Relationships>
</file>

<file path=ppt/slides/_rels/slide20.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31.jpeg"/><Relationship Id="rId7" Type="http://schemas.openxmlformats.org/officeDocument/2006/relationships/hyperlink" Target="https://vi.wikipedia.org/wiki/1884" TargetMode="External"/><Relationship Id="rId2" Type="http://schemas.openxmlformats.org/officeDocument/2006/relationships/image" Target="../media/image30.jpeg"/><Relationship Id="rId1" Type="http://schemas.openxmlformats.org/officeDocument/2006/relationships/slideLayout" Target="../slideLayouts/slideLayout31.xml"/><Relationship Id="rId6" Type="http://schemas.openxmlformats.org/officeDocument/2006/relationships/hyperlink" Target="https://vi.wikipedia.org/wiki/Ph%C3%B3_b%E1%BA%A3ng"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5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slideLayout" Target="../slideLayouts/slideLayout61.xml"/><Relationship Id="rId7" Type="http://schemas.openxmlformats.org/officeDocument/2006/relationships/image" Target="../media/image5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35.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6.xml"/><Relationship Id="rId12" Type="http://schemas.openxmlformats.org/officeDocument/2006/relationships/image" Target="../media/image68.png"/><Relationship Id="rId17" Type="http://schemas.openxmlformats.org/officeDocument/2006/relationships/image" Target="../media/image71.jpeg"/><Relationship Id="rId2" Type="http://schemas.openxmlformats.org/officeDocument/2006/relationships/image" Target="../media/image63.png"/><Relationship Id="rId16" Type="http://schemas.openxmlformats.org/officeDocument/2006/relationships/slide" Target="slide7.xml"/><Relationship Id="rId1" Type="http://schemas.openxmlformats.org/officeDocument/2006/relationships/slideLayout" Target="../slideLayouts/slideLayout61.xml"/><Relationship Id="rId6" Type="http://schemas.openxmlformats.org/officeDocument/2006/relationships/image" Target="../media/image65.jpeg"/><Relationship Id="rId11" Type="http://schemas.openxmlformats.org/officeDocument/2006/relationships/image" Target="../media/image60.png"/><Relationship Id="rId5" Type="http://schemas.openxmlformats.org/officeDocument/2006/relationships/slide" Target="slide5.xml"/><Relationship Id="rId15" Type="http://schemas.openxmlformats.org/officeDocument/2006/relationships/image" Target="../media/image70.png"/><Relationship Id="rId10" Type="http://schemas.openxmlformats.org/officeDocument/2006/relationships/image" Target="../media/image67.jpeg"/><Relationship Id="rId4" Type="http://schemas.openxmlformats.org/officeDocument/2006/relationships/image" Target="../media/image64.jpeg"/><Relationship Id="rId9" Type="http://schemas.openxmlformats.org/officeDocument/2006/relationships/slide" Target="slide14.xml"/><Relationship Id="rId14" Type="http://schemas.openxmlformats.org/officeDocument/2006/relationships/image" Target="../media/image69.png"/></Relationships>
</file>

<file path=ppt/slides/_rels/slide3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audio" Target="../media/audio2.wav"/><Relationship Id="rId7" Type="http://schemas.openxmlformats.org/officeDocument/2006/relationships/image" Target="../media/image75.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6.png"/></Relationships>
</file>

<file path=ppt/slides/_rels/slide3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audio" Target="../media/audio2.wav"/><Relationship Id="rId7"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77.pn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6.png"/></Relationships>
</file>

<file path=ppt/slides/_rels/slide3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audio" Target="../media/audio2.wav"/><Relationship Id="rId7" Type="http://schemas.openxmlformats.org/officeDocument/2006/relationships/image" Target="../media/image80.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79.pn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6.png"/></Relationships>
</file>

<file path=ppt/slides/_rels/slide3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audio" Target="../media/audio2.wav"/><Relationship Id="rId7" Type="http://schemas.openxmlformats.org/officeDocument/2006/relationships/image" Target="../media/image69.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81.pn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8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audio" Target="../media/audio2.wav"/><Relationship Id="rId7" Type="http://schemas.openxmlformats.org/officeDocument/2006/relationships/image" Target="../media/image83.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81.pn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6.png"/></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4.jpeg"/><Relationship Id="rId1" Type="http://schemas.openxmlformats.org/officeDocument/2006/relationships/slideLayout" Target="../slideLayouts/slideLayout61.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xml"/><Relationship Id="rId1" Type="http://schemas.openxmlformats.org/officeDocument/2006/relationships/slideLayout" Target="../slideLayouts/slideLayout71.xml"/><Relationship Id="rId5" Type="http://schemas.openxmlformats.org/officeDocument/2006/relationships/image" Target="../media/image87.png"/><Relationship Id="rId4" Type="http://schemas.openxmlformats.org/officeDocument/2006/relationships/image" Target="../media/image86.jpeg"/></Relationships>
</file>

<file path=ppt/slides/_rels/slide4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png"/><Relationship Id="rId7" Type="http://schemas.openxmlformats.org/officeDocument/2006/relationships/image" Target="../media/image89.pn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image" Target="../media/image88.png"/><Relationship Id="rId5" Type="http://schemas.openxmlformats.org/officeDocument/2006/relationships/image" Target="../media/image9.png"/><Relationship Id="rId10" Type="http://schemas.openxmlformats.org/officeDocument/2006/relationships/image" Target="../media/image90.png"/><Relationship Id="rId4" Type="http://schemas.openxmlformats.org/officeDocument/2006/relationships/image" Target="../media/image8.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图片 325">
            <a:extLst>
              <a:ext uri="{FF2B5EF4-FFF2-40B4-BE49-F238E27FC236}">
                <a16:creationId xmlns:a16="http://schemas.microsoft.com/office/drawing/2014/main" id="{17D90F82-D78F-42DD-9A56-9556F66F1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8581" y="6159086"/>
            <a:ext cx="8283419" cy="698913"/>
          </a:xfrm>
          <a:prstGeom prst="rect">
            <a:avLst/>
          </a:prstGeom>
        </p:spPr>
      </p:pic>
      <p:pic>
        <p:nvPicPr>
          <p:cNvPr id="328" name="图片 327">
            <a:extLst>
              <a:ext uri="{FF2B5EF4-FFF2-40B4-BE49-F238E27FC236}">
                <a16:creationId xmlns:a16="http://schemas.microsoft.com/office/drawing/2014/main" id="{E189541B-B39E-4638-9D43-92944763B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59086"/>
            <a:ext cx="7914548" cy="698913"/>
          </a:xfrm>
          <a:prstGeom prst="rect">
            <a:avLst/>
          </a:prstGeom>
        </p:spPr>
      </p:pic>
      <p:grpSp>
        <p:nvGrpSpPr>
          <p:cNvPr id="2" name="组合 1">
            <a:extLst>
              <a:ext uri="{FF2B5EF4-FFF2-40B4-BE49-F238E27FC236}">
                <a16:creationId xmlns:a16="http://schemas.microsoft.com/office/drawing/2014/main" id="{DE0DC727-CD0A-4A78-A914-5F8ACDE4CF9E}"/>
              </a:ext>
            </a:extLst>
          </p:cNvPr>
          <p:cNvGrpSpPr/>
          <p:nvPr/>
        </p:nvGrpSpPr>
        <p:grpSpPr>
          <a:xfrm flipH="1">
            <a:off x="0" y="2073318"/>
            <a:ext cx="6303860" cy="4532249"/>
            <a:chOff x="5888140" y="2073318"/>
            <a:chExt cx="6303860" cy="4532249"/>
          </a:xfrm>
        </p:grpSpPr>
        <p:pic>
          <p:nvPicPr>
            <p:cNvPr id="330" name="图片 329">
              <a:extLst>
                <a:ext uri="{FF2B5EF4-FFF2-40B4-BE49-F238E27FC236}">
                  <a16:creationId xmlns:a16="http://schemas.microsoft.com/office/drawing/2014/main" id="{7E344B9E-4235-4D99-9C68-220C40C5DD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8056" y="2073318"/>
              <a:ext cx="5470264" cy="4384425"/>
            </a:xfrm>
            <a:prstGeom prst="rect">
              <a:avLst/>
            </a:prstGeom>
          </p:spPr>
        </p:pic>
        <p:pic>
          <p:nvPicPr>
            <p:cNvPr id="336" name="图片 335">
              <a:extLst>
                <a:ext uri="{FF2B5EF4-FFF2-40B4-BE49-F238E27FC236}">
                  <a16:creationId xmlns:a16="http://schemas.microsoft.com/office/drawing/2014/main" id="{420F89D8-45EE-4E1E-9611-CC2B34129C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8140" y="5619751"/>
              <a:ext cx="6303860" cy="985816"/>
            </a:xfrm>
            <a:prstGeom prst="rect">
              <a:avLst/>
            </a:prstGeom>
          </p:spPr>
        </p:pic>
      </p:grpSp>
      <p:pic>
        <p:nvPicPr>
          <p:cNvPr id="338" name="图片 337">
            <a:extLst>
              <a:ext uri="{FF2B5EF4-FFF2-40B4-BE49-F238E27FC236}">
                <a16:creationId xmlns:a16="http://schemas.microsoft.com/office/drawing/2014/main" id="{B18620E4-EE9E-4014-9E5F-00D69CB5B6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151930" y="400257"/>
            <a:ext cx="7914548" cy="1621706"/>
          </a:xfrm>
          <a:prstGeom prst="rect">
            <a:avLst/>
          </a:prstGeom>
        </p:spPr>
      </p:pic>
      <p:sp>
        <p:nvSpPr>
          <p:cNvPr id="13" name="文本框 12">
            <a:extLst>
              <a:ext uri="{FF2B5EF4-FFF2-40B4-BE49-F238E27FC236}">
                <a16:creationId xmlns:a16="http://schemas.microsoft.com/office/drawing/2014/main" id="{FEB55FDF-400F-4DA8-8847-96A2D4DFD4DF}"/>
              </a:ext>
            </a:extLst>
          </p:cNvPr>
          <p:cNvSpPr txBox="1"/>
          <p:nvPr/>
        </p:nvSpPr>
        <p:spPr>
          <a:xfrm>
            <a:off x="4886032" y="2240820"/>
            <a:ext cx="5692584" cy="1446550"/>
          </a:xfrm>
          <a:prstGeom prst="rect">
            <a:avLst/>
          </a:prstGeom>
          <a:noFill/>
          <a:ln>
            <a:noFill/>
          </a:ln>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endParaRPr>
          </a:p>
        </p:txBody>
      </p:sp>
      <p:sp>
        <p:nvSpPr>
          <p:cNvPr id="14" name="文本框 13">
            <a:extLst>
              <a:ext uri="{FF2B5EF4-FFF2-40B4-BE49-F238E27FC236}">
                <a16:creationId xmlns:a16="http://schemas.microsoft.com/office/drawing/2014/main" id="{CAD5F869-C84C-4BF3-BE1A-FAA58A356943}"/>
              </a:ext>
            </a:extLst>
          </p:cNvPr>
          <p:cNvSpPr txBox="1"/>
          <p:nvPr/>
        </p:nvSpPr>
        <p:spPr>
          <a:xfrm>
            <a:off x="4886032" y="2237259"/>
            <a:ext cx="5692584" cy="1446550"/>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endParaRPr>
          </a:p>
        </p:txBody>
      </p:sp>
    </p:spTree>
    <p:extLst>
      <p:ext uri="{BB962C8B-B14F-4D97-AF65-F5344CB8AC3E}">
        <p14:creationId xmlns:p14="http://schemas.microsoft.com/office/powerpoint/2010/main" val="304655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Vua Duy Tân và kỳ án bị tịch thu tài sản năm 1916">
            <a:extLst>
              <a:ext uri="{FF2B5EF4-FFF2-40B4-BE49-F238E27FC236}">
                <a16:creationId xmlns:a16="http://schemas.microsoft.com/office/drawing/2014/main" id="{534A4119-ACE1-9D41-B38D-31FC837B30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Vua Duy Tân - Vị vua trẻ lên ngôi năm 7 tuổi cùng câu nói chấn động cả trăm  năm: Nước dơ thì phải lấy máu mà rửa">
            <a:extLst>
              <a:ext uri="{FF2B5EF4-FFF2-40B4-BE49-F238E27FC236}">
                <a16:creationId xmlns:a16="http://schemas.microsoft.com/office/drawing/2014/main" id="{0EB6AE4A-29AB-1A44-BD19-F6D68F3AB0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6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739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checkerboard(across)">
                                      <p:cBhvr>
                                        <p:cTn id="7" dur="500"/>
                                        <p:tgtEl>
                                          <p:spTgt spid="4100"/>
                                        </p:tgtEl>
                                      </p:cBhvr>
                                    </p:animEffect>
                                  </p:childTnLst>
                                </p:cTn>
                              </p:par>
                              <p:par>
                                <p:cTn id="8" presetID="5" presetClass="entr" presetSubtype="10" fill="hold" nodeType="withEffect">
                                  <p:stCondLst>
                                    <p:cond delay="0"/>
                                  </p:stCondLst>
                                  <p:childTnLst>
                                    <p:set>
                                      <p:cBhvr>
                                        <p:cTn id="9" dur="1" fill="hold">
                                          <p:stCondLst>
                                            <p:cond delay="0"/>
                                          </p:stCondLst>
                                        </p:cTn>
                                        <p:tgtEl>
                                          <p:spTgt spid="4102"/>
                                        </p:tgtEl>
                                        <p:attrNameLst>
                                          <p:attrName>style.visibility</p:attrName>
                                        </p:attrNameLst>
                                      </p:cBhvr>
                                      <p:to>
                                        <p:strVal val="visible"/>
                                      </p:to>
                                    </p:set>
                                    <p:animEffect transition="in" filter="checkerboard(across)">
                                      <p:cBhvr>
                                        <p:cTn id="10"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C18FEE1F-16CD-994B-8372-A6B5FCF941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096000" cy="621167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9F004E7-F55A-0F4D-915A-47CF85550F81}"/>
              </a:ext>
            </a:extLst>
          </p:cNvPr>
          <p:cNvSpPr/>
          <p:nvPr/>
        </p:nvSpPr>
        <p:spPr>
          <a:xfrm>
            <a:off x="254000" y="6211669"/>
            <a:ext cx="11328400" cy="523220"/>
          </a:xfrm>
          <a:prstGeom prst="rect">
            <a:avLst/>
          </a:prstGeom>
        </p:spPr>
        <p:txBody>
          <a:bodyPr wrap="square">
            <a:spAutoFit/>
          </a:bodyPr>
          <a:lstStyle/>
          <a:p>
            <a:pPr algn="ctr"/>
            <a:r>
              <a:rPr lang="en-US" sz="2800" dirty="0" err="1">
                <a:latin typeface="Times New Roman" panose="02020603050405020304" pitchFamily="18" charset="0"/>
                <a:cs typeface="Times New Roman" panose="02020603050405020304" pitchFamily="18" charset="0"/>
              </a:rPr>
              <a:t>Ngôi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Trần</a:t>
            </a:r>
            <a:r>
              <a:rPr lang="en-US" sz="2800" dirty="0">
                <a:latin typeface="Times New Roman" panose="02020603050405020304" pitchFamily="18" charset="0"/>
                <a:cs typeface="Times New Roman" panose="02020603050405020304" pitchFamily="18" charset="0"/>
              </a:rPr>
              <a:t> Cao </a:t>
            </a:r>
            <a:r>
              <a:rPr lang="en-US" sz="2800" dirty="0" err="1">
                <a:latin typeface="Times New Roman" panose="02020603050405020304" pitchFamily="18" charset="0"/>
                <a:cs typeface="Times New Roman" panose="02020603050405020304" pitchFamily="18" charset="0"/>
              </a:rPr>
              <a:t>Vân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Huế</a:t>
            </a:r>
            <a:endParaRPr lang="en-VN" sz="2800" dirty="0">
              <a:latin typeface="Times New Roman" panose="02020603050405020304" pitchFamily="18" charset="0"/>
              <a:cs typeface="Times New Roman" panose="02020603050405020304" pitchFamily="18" charset="0"/>
            </a:endParaRPr>
          </a:p>
        </p:txBody>
      </p:sp>
      <p:pic>
        <p:nvPicPr>
          <p:cNvPr id="3076" name="Picture 4" descr="Khu di tích lăng mộ Thái Phiên - Trần Cao Vân tại nghĩa địa đồi Từ Hiếu. Ảnh: T.HÓA">
            <a:extLst>
              <a:ext uri="{FF2B5EF4-FFF2-40B4-BE49-F238E27FC236}">
                <a16:creationId xmlns:a16="http://schemas.microsoft.com/office/drawing/2014/main" id="{B496C0F9-FEF9-6C4F-B652-F8C30604A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
            <a:ext cx="6096000" cy="6211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246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heckerboard(across)">
                                      <p:cBhvr>
                                        <p:cTn id="7" dur="500"/>
                                        <p:tgtEl>
                                          <p:spTgt spid="307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par>
                                <p:cTn id="11" presetID="5" presetClass="entr" presetSubtype="10"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animEffect transition="in" filter="checkerboard(across)">
                                      <p:cBhvr>
                                        <p:cTn id="1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C154F4E1-425F-DB45-BD63-A5D527996540}"/>
              </a:ext>
            </a:extLst>
          </p:cNvPr>
          <p:cNvGraphicFramePr>
            <a:graphicFrameLocks noGrp="1"/>
          </p:cNvGraphicFramePr>
          <p:nvPr>
            <p:extLst>
              <p:ext uri="{D42A27DB-BD31-4B8C-83A1-F6EECF244321}">
                <p14:modId xmlns:p14="http://schemas.microsoft.com/office/powerpoint/2010/main" val="3695569045"/>
              </p:ext>
            </p:extLst>
          </p:nvPr>
        </p:nvGraphicFramePr>
        <p:xfrm>
          <a:off x="0" y="829340"/>
          <a:ext cx="12192000" cy="6028660"/>
        </p:xfrm>
        <a:graphic>
          <a:graphicData uri="http://schemas.openxmlformats.org/drawingml/2006/table">
            <a:tbl>
              <a:tblPr firstRow="1" bandRow="1">
                <a:tableStyleId>{5C22544A-7EE6-4342-B048-85BDC9FD1C3A}</a:tableStyleId>
              </a:tblPr>
              <a:tblGrid>
                <a:gridCol w="2857500">
                  <a:extLst>
                    <a:ext uri="{9D8B030D-6E8A-4147-A177-3AD203B41FA5}">
                      <a16:colId xmlns:a16="http://schemas.microsoft.com/office/drawing/2014/main" val="564695497"/>
                    </a:ext>
                  </a:extLst>
                </a:gridCol>
                <a:gridCol w="5270500">
                  <a:extLst>
                    <a:ext uri="{9D8B030D-6E8A-4147-A177-3AD203B41FA5}">
                      <a16:colId xmlns:a16="http://schemas.microsoft.com/office/drawing/2014/main" val="3163755021"/>
                    </a:ext>
                  </a:extLst>
                </a:gridCol>
                <a:gridCol w="4064000">
                  <a:extLst>
                    <a:ext uri="{9D8B030D-6E8A-4147-A177-3AD203B41FA5}">
                      <a16:colId xmlns:a16="http://schemas.microsoft.com/office/drawing/2014/main" val="2470653936"/>
                    </a:ext>
                  </a:extLst>
                </a:gridCol>
              </a:tblGrid>
              <a:tr h="793252">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06929371"/>
                  </a:ext>
                </a:extLst>
              </a:tr>
              <a:tr h="996588">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01415941"/>
                  </a:ext>
                </a:extLst>
              </a:tr>
              <a:tr h="1023163">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48854363"/>
                  </a:ext>
                </a:extLst>
              </a:tr>
              <a:tr h="1954116">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94107742"/>
                  </a:ext>
                </a:extLst>
              </a:tr>
              <a:tr h="1261541">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55048050"/>
                  </a:ext>
                </a:extLst>
              </a:tr>
            </a:tbl>
          </a:graphicData>
        </a:graphic>
      </p:graphicFrame>
      <p:sp>
        <p:nvSpPr>
          <p:cNvPr id="6" name="TextBox 5">
            <a:extLst>
              <a:ext uri="{FF2B5EF4-FFF2-40B4-BE49-F238E27FC236}">
                <a16:creationId xmlns:a16="http://schemas.microsoft.com/office/drawing/2014/main" id="{E479B063-D879-534B-98E7-B373D6D499FD}"/>
              </a:ext>
            </a:extLst>
          </p:cNvPr>
          <p:cNvSpPr txBox="1"/>
          <p:nvPr/>
        </p:nvSpPr>
        <p:spPr>
          <a:xfrm>
            <a:off x="-450855" y="24119"/>
            <a:ext cx="1110039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Hoàn thành bảng sau</a:t>
            </a:r>
          </a:p>
        </p:txBody>
      </p:sp>
      <p:sp>
        <p:nvSpPr>
          <p:cNvPr id="7" name="TextBox 6">
            <a:extLst>
              <a:ext uri="{FF2B5EF4-FFF2-40B4-BE49-F238E27FC236}">
                <a16:creationId xmlns:a16="http://schemas.microsoft.com/office/drawing/2014/main" id="{E97442D0-FB7D-9940-BAEB-F7F6A9B3612A}"/>
              </a:ext>
            </a:extLst>
          </p:cNvPr>
          <p:cNvSpPr txBox="1"/>
          <p:nvPr/>
        </p:nvSpPr>
        <p:spPr>
          <a:xfrm>
            <a:off x="34714" y="973206"/>
            <a:ext cx="284597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Các cuộc khởi nghĩa</a:t>
            </a:r>
          </a:p>
        </p:txBody>
      </p:sp>
      <p:sp>
        <p:nvSpPr>
          <p:cNvPr id="8" name="TextBox 7">
            <a:extLst>
              <a:ext uri="{FF2B5EF4-FFF2-40B4-BE49-F238E27FC236}">
                <a16:creationId xmlns:a16="http://schemas.microsoft.com/office/drawing/2014/main" id="{9A17483B-8A47-C148-99D7-ACEBB74B2E88}"/>
              </a:ext>
            </a:extLst>
          </p:cNvPr>
          <p:cNvSpPr txBox="1"/>
          <p:nvPr/>
        </p:nvSpPr>
        <p:spPr>
          <a:xfrm>
            <a:off x="366677" y="1831299"/>
            <a:ext cx="192626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Nguyên nhân</a:t>
            </a:r>
          </a:p>
        </p:txBody>
      </p:sp>
      <p:sp>
        <p:nvSpPr>
          <p:cNvPr id="9" name="TextBox 8">
            <a:extLst>
              <a:ext uri="{FF2B5EF4-FFF2-40B4-BE49-F238E27FC236}">
                <a16:creationId xmlns:a16="http://schemas.microsoft.com/office/drawing/2014/main" id="{CFE32170-E4EA-684B-9BF8-DCD40A414767}"/>
              </a:ext>
            </a:extLst>
          </p:cNvPr>
          <p:cNvSpPr txBox="1"/>
          <p:nvPr/>
        </p:nvSpPr>
        <p:spPr>
          <a:xfrm>
            <a:off x="532368" y="2836331"/>
            <a:ext cx="15948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Lãnh đạo</a:t>
            </a:r>
          </a:p>
        </p:txBody>
      </p:sp>
      <p:sp>
        <p:nvSpPr>
          <p:cNvPr id="10" name="TextBox 9">
            <a:extLst>
              <a:ext uri="{FF2B5EF4-FFF2-40B4-BE49-F238E27FC236}">
                <a16:creationId xmlns:a16="http://schemas.microsoft.com/office/drawing/2014/main" id="{44D8C9D2-E012-5749-8B9D-CB5B6B77DF09}"/>
              </a:ext>
            </a:extLst>
          </p:cNvPr>
          <p:cNvSpPr txBox="1"/>
          <p:nvPr/>
        </p:nvSpPr>
        <p:spPr>
          <a:xfrm>
            <a:off x="183709" y="4175313"/>
            <a:ext cx="23495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Diễn biến chính</a:t>
            </a:r>
          </a:p>
        </p:txBody>
      </p:sp>
      <p:sp>
        <p:nvSpPr>
          <p:cNvPr id="11" name="TextBox 10">
            <a:extLst>
              <a:ext uri="{FF2B5EF4-FFF2-40B4-BE49-F238E27FC236}">
                <a16:creationId xmlns:a16="http://schemas.microsoft.com/office/drawing/2014/main" id="{8DCBDBF3-8DBF-E24D-AEBC-8FCAC85FC9B1}"/>
              </a:ext>
            </a:extLst>
          </p:cNvPr>
          <p:cNvSpPr txBox="1"/>
          <p:nvPr/>
        </p:nvSpPr>
        <p:spPr>
          <a:xfrm>
            <a:off x="550975" y="5797827"/>
            <a:ext cx="15948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Kết quả</a:t>
            </a:r>
          </a:p>
        </p:txBody>
      </p:sp>
      <p:sp>
        <p:nvSpPr>
          <p:cNvPr id="12" name="TextBox 11">
            <a:extLst>
              <a:ext uri="{FF2B5EF4-FFF2-40B4-BE49-F238E27FC236}">
                <a16:creationId xmlns:a16="http://schemas.microsoft.com/office/drawing/2014/main" id="{5F7E2B75-60D3-FA4C-BE9E-6AB40C0ECCF6}"/>
              </a:ext>
            </a:extLst>
          </p:cNvPr>
          <p:cNvSpPr txBox="1"/>
          <p:nvPr/>
        </p:nvSpPr>
        <p:spPr>
          <a:xfrm>
            <a:off x="3474781" y="962363"/>
            <a:ext cx="400138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Vụ mưu khởi nghĩa ở Huế</a:t>
            </a:r>
          </a:p>
        </p:txBody>
      </p:sp>
      <p:sp>
        <p:nvSpPr>
          <p:cNvPr id="13" name="TextBox 12">
            <a:extLst>
              <a:ext uri="{FF2B5EF4-FFF2-40B4-BE49-F238E27FC236}">
                <a16:creationId xmlns:a16="http://schemas.microsoft.com/office/drawing/2014/main" id="{EEB46C8C-1445-734D-AC92-64797BB3E41D}"/>
              </a:ext>
            </a:extLst>
          </p:cNvPr>
          <p:cNvSpPr txBox="1"/>
          <p:nvPr/>
        </p:nvSpPr>
        <p:spPr>
          <a:xfrm>
            <a:off x="3098648" y="1635462"/>
            <a:ext cx="400138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Pháp mở chiến dịch bắt lính để đưa sang chiến trường châu Âu</a:t>
            </a:r>
          </a:p>
        </p:txBody>
      </p:sp>
      <p:sp>
        <p:nvSpPr>
          <p:cNvPr id="14" name="TextBox 13">
            <a:extLst>
              <a:ext uri="{FF2B5EF4-FFF2-40B4-BE49-F238E27FC236}">
                <a16:creationId xmlns:a16="http://schemas.microsoft.com/office/drawing/2014/main" id="{347BD18B-111B-0A4E-8C29-44A3CF930AD1}"/>
              </a:ext>
            </a:extLst>
          </p:cNvPr>
          <p:cNvSpPr txBox="1"/>
          <p:nvPr/>
        </p:nvSpPr>
        <p:spPr>
          <a:xfrm>
            <a:off x="3098648" y="2649468"/>
            <a:ext cx="400138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Thái Phiên, Trần Cao Vân, mời vua Duy Tân tham gia</a:t>
            </a:r>
          </a:p>
        </p:txBody>
      </p:sp>
      <p:sp>
        <p:nvSpPr>
          <p:cNvPr id="15" name="TextBox 14">
            <a:extLst>
              <a:ext uri="{FF2B5EF4-FFF2-40B4-BE49-F238E27FC236}">
                <a16:creationId xmlns:a16="http://schemas.microsoft.com/office/drawing/2014/main" id="{AFEC2968-06C3-F14A-BF4E-B9693B205EEF}"/>
              </a:ext>
            </a:extLst>
          </p:cNvPr>
          <p:cNvSpPr txBox="1"/>
          <p:nvPr/>
        </p:nvSpPr>
        <p:spPr>
          <a:xfrm>
            <a:off x="2869016" y="3805982"/>
            <a:ext cx="4966884"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Dự kiến vào đêm 3 rạng sáng 4/5/1916 tại Huế nhưng bị bại lộ, mưu khởi nghĩa không thành</a:t>
            </a:r>
          </a:p>
        </p:txBody>
      </p:sp>
      <p:sp>
        <p:nvSpPr>
          <p:cNvPr id="16" name="TextBox 15">
            <a:extLst>
              <a:ext uri="{FF2B5EF4-FFF2-40B4-BE49-F238E27FC236}">
                <a16:creationId xmlns:a16="http://schemas.microsoft.com/office/drawing/2014/main" id="{16292EA0-873E-4744-810C-897C6B7D807B}"/>
              </a:ext>
            </a:extLst>
          </p:cNvPr>
          <p:cNvSpPr txBox="1"/>
          <p:nvPr/>
        </p:nvSpPr>
        <p:spPr>
          <a:xfrm>
            <a:off x="2826783" y="5734534"/>
            <a:ext cx="532809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Thái Phiên, Trần Cao Vân bị bắt và bị xử tử. Vua Duy Tân bị đày sang châu Phi </a:t>
            </a:r>
          </a:p>
        </p:txBody>
      </p:sp>
      <p:sp>
        <p:nvSpPr>
          <p:cNvPr id="17" name="TextBox 16">
            <a:extLst>
              <a:ext uri="{FF2B5EF4-FFF2-40B4-BE49-F238E27FC236}">
                <a16:creationId xmlns:a16="http://schemas.microsoft.com/office/drawing/2014/main" id="{FE120A89-6DE7-F147-8C7C-A460ACA4FA08}"/>
              </a:ext>
            </a:extLst>
          </p:cNvPr>
          <p:cNvSpPr txBox="1"/>
          <p:nvPr/>
        </p:nvSpPr>
        <p:spPr>
          <a:xfrm>
            <a:off x="8608238" y="933410"/>
            <a:ext cx="358376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Khởi nghĩa Thái Nguyên</a:t>
            </a:r>
          </a:p>
        </p:txBody>
      </p:sp>
      <p:sp>
        <p:nvSpPr>
          <p:cNvPr id="18" name="TextBox 17">
            <a:extLst>
              <a:ext uri="{FF2B5EF4-FFF2-40B4-BE49-F238E27FC236}">
                <a16:creationId xmlns:a16="http://schemas.microsoft.com/office/drawing/2014/main" id="{E54CA2EC-7163-654B-9440-C5647C10E0F4}"/>
              </a:ext>
            </a:extLst>
          </p:cNvPr>
          <p:cNvSpPr txBox="1"/>
          <p:nvPr/>
        </p:nvSpPr>
        <p:spPr>
          <a:xfrm>
            <a:off x="8190614" y="1623590"/>
            <a:ext cx="400138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Binh lính đươc giác ngộ phối hợp với tù chính trị khởi nghĩa</a:t>
            </a:r>
          </a:p>
        </p:txBody>
      </p:sp>
      <p:sp>
        <p:nvSpPr>
          <p:cNvPr id="19" name="TextBox 18">
            <a:extLst>
              <a:ext uri="{FF2B5EF4-FFF2-40B4-BE49-F238E27FC236}">
                <a16:creationId xmlns:a16="http://schemas.microsoft.com/office/drawing/2014/main" id="{2921F7C1-7B05-1742-816A-7FC15724705D}"/>
              </a:ext>
            </a:extLst>
          </p:cNvPr>
          <p:cNvSpPr txBox="1"/>
          <p:nvPr/>
        </p:nvSpPr>
        <p:spPr>
          <a:xfrm>
            <a:off x="8442388" y="2649468"/>
            <a:ext cx="328517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Lương Ngọc Quyến, Trịnh Văn Cấn</a:t>
            </a:r>
          </a:p>
        </p:txBody>
      </p:sp>
      <p:sp>
        <p:nvSpPr>
          <p:cNvPr id="20" name="TextBox 19">
            <a:extLst>
              <a:ext uri="{FF2B5EF4-FFF2-40B4-BE49-F238E27FC236}">
                <a16:creationId xmlns:a16="http://schemas.microsoft.com/office/drawing/2014/main" id="{E1E4F7DD-3026-014D-A682-0D16BAF6D3E2}"/>
              </a:ext>
            </a:extLst>
          </p:cNvPr>
          <p:cNvSpPr txBox="1"/>
          <p:nvPr/>
        </p:nvSpPr>
        <p:spPr>
          <a:xfrm>
            <a:off x="8154873" y="3626838"/>
            <a:ext cx="4001387" cy="193899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Giết chết tên giám ngục, phá nhà lao, thả tù chính trị, chiếm công sở, làm chủ tỉnh lị nhưng không chiếm được trại lính nên bị phản công.</a:t>
            </a:r>
          </a:p>
        </p:txBody>
      </p:sp>
      <p:sp>
        <p:nvSpPr>
          <p:cNvPr id="21" name="TextBox 20">
            <a:extLst>
              <a:ext uri="{FF2B5EF4-FFF2-40B4-BE49-F238E27FC236}">
                <a16:creationId xmlns:a16="http://schemas.microsoft.com/office/drawing/2014/main" id="{91E77802-7E0F-7349-887E-6334DFE0D924}"/>
              </a:ext>
            </a:extLst>
          </p:cNvPr>
          <p:cNvSpPr txBox="1"/>
          <p:nvPr/>
        </p:nvSpPr>
        <p:spPr>
          <a:xfrm>
            <a:off x="8376385" y="5734534"/>
            <a:ext cx="400138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Kéo dài 5 tháng nhưng thất bại. Đội cấn tự sát.</a:t>
            </a:r>
          </a:p>
        </p:txBody>
      </p:sp>
    </p:spTree>
    <p:extLst>
      <p:ext uri="{BB962C8B-B14F-4D97-AF65-F5344CB8AC3E}">
        <p14:creationId xmlns:p14="http://schemas.microsoft.com/office/powerpoint/2010/main" val="3176372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out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outVertic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outVertic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descr="Trả lời câu hỏi trang 150 SGK Lịch Sử 11">
            <a:extLst>
              <a:ext uri="{FF2B5EF4-FFF2-40B4-BE49-F238E27FC236}">
                <a16:creationId xmlns:a16="http://schemas.microsoft.com/office/drawing/2014/main" id="{2629C2E5-9A15-A14B-8DCA-B2949DBBB2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7890"/>
          <a:stretch/>
        </p:blipFill>
        <p:spPr bwMode="auto">
          <a:xfrm>
            <a:off x="7064830" y="-30535"/>
            <a:ext cx="512717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Lương Ngọc Quyến – Wikipedia tiếng Việt">
            <a:extLst>
              <a:ext uri="{FF2B5EF4-FFF2-40B4-BE49-F238E27FC236}">
                <a16:creationId xmlns:a16="http://schemas.microsoft.com/office/drawing/2014/main" id="{26FAAB08-12F7-304F-9FE0-5BC93AF17E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9751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4E36DE1-354A-1744-AF79-949D60E76DBE}"/>
              </a:ext>
            </a:extLst>
          </p:cNvPr>
          <p:cNvSpPr txBox="1"/>
          <p:nvPr/>
        </p:nvSpPr>
        <p:spPr>
          <a:xfrm>
            <a:off x="0" y="6270171"/>
            <a:ext cx="3837214" cy="461665"/>
          </a:xfrm>
          <a:prstGeom prst="rect">
            <a:avLst/>
          </a:prstGeom>
          <a:noFill/>
        </p:spPr>
        <p:txBody>
          <a:bodyPr wrap="square" rtlCol="0">
            <a:spAutoFit/>
          </a:bodyPr>
          <a:lstStyle/>
          <a:p>
            <a:pPr algn="ctr"/>
            <a:r>
              <a:rPr lang="en-VN" sz="2400" b="1" dirty="0">
                <a:solidFill>
                  <a:srgbClr val="C00000"/>
                </a:solidFill>
                <a:latin typeface="Times New Roman" panose="02020603050405020304" pitchFamily="18" charset="0"/>
                <a:cs typeface="Times New Roman" panose="02020603050405020304" pitchFamily="18" charset="0"/>
              </a:rPr>
              <a:t>Lương Ngọc Quyến</a:t>
            </a:r>
          </a:p>
        </p:txBody>
      </p:sp>
      <p:pic>
        <p:nvPicPr>
          <p:cNvPr id="5124" name="Picture 4" descr="Sở Giáo Dục Và Đào Tạo Vĩnh Phúc">
            <a:extLst>
              <a:ext uri="{FF2B5EF4-FFF2-40B4-BE49-F238E27FC236}">
                <a16:creationId xmlns:a16="http://schemas.microsoft.com/office/drawing/2014/main" id="{5D1ECB77-37E5-5142-8E39-7D5E3C8E8C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099" y="-1"/>
            <a:ext cx="4123871" cy="603493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8DAE090-E003-C04F-8973-1C3BBB64EA8A}"/>
              </a:ext>
            </a:extLst>
          </p:cNvPr>
          <p:cNvSpPr/>
          <p:nvPr/>
        </p:nvSpPr>
        <p:spPr>
          <a:xfrm>
            <a:off x="5007977" y="6270170"/>
            <a:ext cx="2176045" cy="461665"/>
          </a:xfrm>
          <a:prstGeom prst="rect">
            <a:avLst/>
          </a:prstGeom>
        </p:spPr>
        <p:txBody>
          <a:bodyPr wrap="none">
            <a:spAutoFit/>
          </a:bodyPr>
          <a:lstStyle/>
          <a:p>
            <a:pPr algn="ctr"/>
            <a:r>
              <a:rPr lang="en-VN" sz="2400" b="1" dirty="0">
                <a:solidFill>
                  <a:srgbClr val="C00000"/>
                </a:solidFill>
                <a:latin typeface="Times New Roman" panose="02020603050405020304" pitchFamily="18" charset="0"/>
                <a:cs typeface="Times New Roman" panose="02020603050405020304" pitchFamily="18" charset="0"/>
              </a:rPr>
              <a:t>Trịnh Văn Cấn</a:t>
            </a:r>
          </a:p>
        </p:txBody>
      </p:sp>
    </p:spTree>
    <p:extLst>
      <p:ext uri="{BB962C8B-B14F-4D97-AF65-F5344CB8AC3E}">
        <p14:creationId xmlns:p14="http://schemas.microsoft.com/office/powerpoint/2010/main" val="3477566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1000"/>
                                        <p:tgtEl>
                                          <p:spTgt spid="5128"/>
                                        </p:tgtEl>
                                      </p:cBhvr>
                                    </p:animEffect>
                                    <p:anim calcmode="lin" valueType="num">
                                      <p:cBhvr>
                                        <p:cTn id="8" dur="1000" fill="hold"/>
                                        <p:tgtEl>
                                          <p:spTgt spid="5128"/>
                                        </p:tgtEl>
                                        <p:attrNameLst>
                                          <p:attrName>ppt_x</p:attrName>
                                        </p:attrNameLst>
                                      </p:cBhvr>
                                      <p:tavLst>
                                        <p:tav tm="0">
                                          <p:val>
                                            <p:strVal val="#ppt_x"/>
                                          </p:val>
                                        </p:tav>
                                        <p:tav tm="100000">
                                          <p:val>
                                            <p:strVal val="#ppt_x"/>
                                          </p:val>
                                        </p:tav>
                                      </p:tavLst>
                                    </p:anim>
                                    <p:anim calcmode="lin" valueType="num">
                                      <p:cBhvr>
                                        <p:cTn id="9" dur="1000" fill="hold"/>
                                        <p:tgtEl>
                                          <p:spTgt spid="51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fade">
                                      <p:cBhvr>
                                        <p:cTn id="22" dur="1000"/>
                                        <p:tgtEl>
                                          <p:spTgt spid="5124"/>
                                        </p:tgtEl>
                                      </p:cBhvr>
                                    </p:animEffect>
                                    <p:anim calcmode="lin" valueType="num">
                                      <p:cBhvr>
                                        <p:cTn id="23" dur="1000" fill="hold"/>
                                        <p:tgtEl>
                                          <p:spTgt spid="5124"/>
                                        </p:tgtEl>
                                        <p:attrNameLst>
                                          <p:attrName>ppt_x</p:attrName>
                                        </p:attrNameLst>
                                      </p:cBhvr>
                                      <p:tavLst>
                                        <p:tav tm="0">
                                          <p:val>
                                            <p:strVal val="#ppt_x"/>
                                          </p:val>
                                        </p:tav>
                                        <p:tav tm="100000">
                                          <p:val>
                                            <p:strVal val="#ppt_x"/>
                                          </p:val>
                                        </p:tav>
                                      </p:tavLst>
                                    </p:anim>
                                    <p:anim calcmode="lin" valueType="num">
                                      <p:cBhvr>
                                        <p:cTn id="24" dur="1000" fill="hold"/>
                                        <p:tgtEl>
                                          <p:spTgt spid="51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rả lời câu hỏi bài Lương Ngọc Quyến | Hướng dẫn chi tiết từng câu hỏi bài Lương  Ngọc Quyến">
            <a:extLst>
              <a:ext uri="{FF2B5EF4-FFF2-40B4-BE49-F238E27FC236}">
                <a16:creationId xmlns:a16="http://schemas.microsoft.com/office/drawing/2014/main" id="{DDA6F062-F89E-9541-BFE2-75B58505AD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3721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ách Khai Tâm - Lương Ngọc Quyến - Đào Trinh Nhất">
            <a:extLst>
              <a:ext uri="{FF2B5EF4-FFF2-40B4-BE49-F238E27FC236}">
                <a16:creationId xmlns:a16="http://schemas.microsoft.com/office/drawing/2014/main" id="{057A7755-41D1-664D-A7E9-F46BBABDD1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537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585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800" decel="100000"/>
                                        <p:tgtEl>
                                          <p:spTgt spid="7170"/>
                                        </p:tgtEl>
                                      </p:cBhvr>
                                    </p:animEffect>
                                    <p:anim calcmode="lin" valueType="num">
                                      <p:cBhvr>
                                        <p:cTn id="8" dur="800" decel="100000" fill="hold"/>
                                        <p:tgtEl>
                                          <p:spTgt spid="7170"/>
                                        </p:tgtEl>
                                        <p:attrNameLst>
                                          <p:attrName>style.rotation</p:attrName>
                                        </p:attrNameLst>
                                      </p:cBhvr>
                                      <p:tavLst>
                                        <p:tav tm="0">
                                          <p:val>
                                            <p:fltVal val="-90"/>
                                          </p:val>
                                        </p:tav>
                                        <p:tav tm="100000">
                                          <p:val>
                                            <p:fltVal val="0"/>
                                          </p:val>
                                        </p:tav>
                                      </p:tavLst>
                                    </p:anim>
                                    <p:anim calcmode="lin" valueType="num">
                                      <p:cBhvr>
                                        <p:cTn id="9" dur="800" decel="100000" fill="hold"/>
                                        <p:tgtEl>
                                          <p:spTgt spid="7170"/>
                                        </p:tgtEl>
                                        <p:attrNameLst>
                                          <p:attrName>ppt_x</p:attrName>
                                        </p:attrNameLst>
                                      </p:cBhvr>
                                      <p:tavLst>
                                        <p:tav tm="0">
                                          <p:val>
                                            <p:strVal val="#ppt_x+0.4"/>
                                          </p:val>
                                        </p:tav>
                                        <p:tav tm="100000">
                                          <p:val>
                                            <p:strVal val="#ppt_x-0.05"/>
                                          </p:val>
                                        </p:tav>
                                      </p:tavLst>
                                    </p:anim>
                                    <p:anim calcmode="lin" valueType="num">
                                      <p:cBhvr>
                                        <p:cTn id="10" dur="800" decel="100000" fill="hold"/>
                                        <p:tgtEl>
                                          <p:spTgt spid="717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17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170"/>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7172"/>
                                        </p:tgtEl>
                                        <p:attrNameLst>
                                          <p:attrName>style.visibility</p:attrName>
                                        </p:attrNameLst>
                                      </p:cBhvr>
                                      <p:to>
                                        <p:strVal val="visible"/>
                                      </p:to>
                                    </p:set>
                                    <p:animEffect transition="in" filter="fade">
                                      <p:cBhvr>
                                        <p:cTn id="15" dur="800" decel="100000"/>
                                        <p:tgtEl>
                                          <p:spTgt spid="7172"/>
                                        </p:tgtEl>
                                      </p:cBhvr>
                                    </p:animEffect>
                                    <p:anim calcmode="lin" valueType="num">
                                      <p:cBhvr>
                                        <p:cTn id="16" dur="800" decel="100000" fill="hold"/>
                                        <p:tgtEl>
                                          <p:spTgt spid="7172"/>
                                        </p:tgtEl>
                                        <p:attrNameLst>
                                          <p:attrName>style.rotation</p:attrName>
                                        </p:attrNameLst>
                                      </p:cBhvr>
                                      <p:tavLst>
                                        <p:tav tm="0">
                                          <p:val>
                                            <p:fltVal val="-90"/>
                                          </p:val>
                                        </p:tav>
                                        <p:tav tm="100000">
                                          <p:val>
                                            <p:fltVal val="0"/>
                                          </p:val>
                                        </p:tav>
                                      </p:tavLst>
                                    </p:anim>
                                    <p:anim calcmode="lin" valueType="num">
                                      <p:cBhvr>
                                        <p:cTn id="17" dur="800" decel="100000" fill="hold"/>
                                        <p:tgtEl>
                                          <p:spTgt spid="7172"/>
                                        </p:tgtEl>
                                        <p:attrNameLst>
                                          <p:attrName>ppt_x</p:attrName>
                                        </p:attrNameLst>
                                      </p:cBhvr>
                                      <p:tavLst>
                                        <p:tav tm="0">
                                          <p:val>
                                            <p:strVal val="#ppt_x+0.4"/>
                                          </p:val>
                                        </p:tav>
                                        <p:tav tm="100000">
                                          <p:val>
                                            <p:strVal val="#ppt_x-0.05"/>
                                          </p:val>
                                        </p:tav>
                                      </p:tavLst>
                                    </p:anim>
                                    <p:anim calcmode="lin" valueType="num">
                                      <p:cBhvr>
                                        <p:cTn id="18" dur="800" decel="100000" fill="hold"/>
                                        <p:tgtEl>
                                          <p:spTgt spid="717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17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17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89A137-040A-4C47-A2BD-CD4F0A14EA13}"/>
              </a:ext>
            </a:extLst>
          </p:cNvPr>
          <p:cNvSpPr>
            <a:spLocks noGrp="1"/>
          </p:cNvSpPr>
          <p:nvPr>
            <p:ph type="sldNum" sz="quarter" idx="12"/>
          </p:nvPr>
        </p:nvSpPr>
        <p:spPr/>
        <p:txBody>
          <a:bodyPr/>
          <a:lstStyle/>
          <a:p>
            <a:fld id="{90D46CB0-7E42-404D-B51B-DABF1D5C97FD}" type="slidenum">
              <a:rPr lang="en-US" altLang="en-VN" smtClean="0"/>
              <a:pPr/>
              <a:t>15</a:t>
            </a:fld>
            <a:endParaRPr lang="en-US" altLang="en-VN"/>
          </a:p>
        </p:txBody>
      </p:sp>
      <p:pic>
        <p:nvPicPr>
          <p:cNvPr id="6146" name="Picture 2" descr="Mat xich quan trong khoi nghia Thai Nguyen anh 2">
            <a:extLst>
              <a:ext uri="{FF2B5EF4-FFF2-40B4-BE49-F238E27FC236}">
                <a16:creationId xmlns:a16="http://schemas.microsoft.com/office/drawing/2014/main" id="{ECA62BDE-A8CE-C943-8528-D5205AEC26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1019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BE76A08-5262-F143-A5B8-8C0F06397154}"/>
              </a:ext>
            </a:extLst>
          </p:cNvPr>
          <p:cNvSpPr/>
          <p:nvPr/>
        </p:nvSpPr>
        <p:spPr>
          <a:xfrm>
            <a:off x="203367" y="6101933"/>
            <a:ext cx="11785266" cy="830997"/>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Khởi nghĩa Thái Nguyên là cuộc liên minh giữa hai lực lượng chính gồm binh sĩ yêu nước lính khố xanh và lực lượng tù chính trị. Ảnh minh họa</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4694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6146"/>
                                        </p:tgtEl>
                                        <p:attrNameLst>
                                          <p:attrName>style.visibility</p:attrName>
                                        </p:attrNameLst>
                                      </p:cBhvr>
                                      <p:to>
                                        <p:strVal val="visible"/>
                                      </p:to>
                                    </p:set>
                                    <p:animEffect transition="in" filter="wipe(down)">
                                      <p:cBhvr>
                                        <p:cTn id="23" dur="580">
                                          <p:stCondLst>
                                            <p:cond delay="0"/>
                                          </p:stCondLst>
                                        </p:cTn>
                                        <p:tgtEl>
                                          <p:spTgt spid="6146"/>
                                        </p:tgtEl>
                                      </p:cBhvr>
                                    </p:animEffect>
                                    <p:anim calcmode="lin" valueType="num">
                                      <p:cBhvr>
                                        <p:cTn id="24" dur="1822" tmFilter="0,0; 0.14,0.36; 0.43,0.73; 0.71,0.91; 1.0,1.0">
                                          <p:stCondLst>
                                            <p:cond delay="0"/>
                                          </p:stCondLst>
                                        </p:cTn>
                                        <p:tgtEl>
                                          <p:spTgt spid="614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14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14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14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146"/>
                                        </p:tgtEl>
                                        <p:attrNameLst>
                                          <p:attrName>ppt_y</p:attrName>
                                        </p:attrNameLst>
                                      </p:cBhvr>
                                      <p:tavLst>
                                        <p:tav tm="0" fmla="#ppt_y-sin(pi*$)/81">
                                          <p:val>
                                            <p:fltVal val="0"/>
                                          </p:val>
                                        </p:tav>
                                        <p:tav tm="100000">
                                          <p:val>
                                            <p:fltVal val="1"/>
                                          </p:val>
                                        </p:tav>
                                      </p:tavLst>
                                    </p:anim>
                                    <p:animScale>
                                      <p:cBhvr>
                                        <p:cTn id="29" dur="26">
                                          <p:stCondLst>
                                            <p:cond delay="650"/>
                                          </p:stCondLst>
                                        </p:cTn>
                                        <p:tgtEl>
                                          <p:spTgt spid="6146"/>
                                        </p:tgtEl>
                                      </p:cBhvr>
                                      <p:to x="100000" y="60000"/>
                                    </p:animScale>
                                    <p:animScale>
                                      <p:cBhvr>
                                        <p:cTn id="30" dur="166" decel="50000">
                                          <p:stCondLst>
                                            <p:cond delay="676"/>
                                          </p:stCondLst>
                                        </p:cTn>
                                        <p:tgtEl>
                                          <p:spTgt spid="6146"/>
                                        </p:tgtEl>
                                      </p:cBhvr>
                                      <p:to x="100000" y="100000"/>
                                    </p:animScale>
                                    <p:animScale>
                                      <p:cBhvr>
                                        <p:cTn id="31" dur="26">
                                          <p:stCondLst>
                                            <p:cond delay="1312"/>
                                          </p:stCondLst>
                                        </p:cTn>
                                        <p:tgtEl>
                                          <p:spTgt spid="6146"/>
                                        </p:tgtEl>
                                      </p:cBhvr>
                                      <p:to x="100000" y="80000"/>
                                    </p:animScale>
                                    <p:animScale>
                                      <p:cBhvr>
                                        <p:cTn id="32" dur="166" decel="50000">
                                          <p:stCondLst>
                                            <p:cond delay="1338"/>
                                          </p:stCondLst>
                                        </p:cTn>
                                        <p:tgtEl>
                                          <p:spTgt spid="6146"/>
                                        </p:tgtEl>
                                      </p:cBhvr>
                                      <p:to x="100000" y="100000"/>
                                    </p:animScale>
                                    <p:animScale>
                                      <p:cBhvr>
                                        <p:cTn id="33" dur="26">
                                          <p:stCondLst>
                                            <p:cond delay="1642"/>
                                          </p:stCondLst>
                                        </p:cTn>
                                        <p:tgtEl>
                                          <p:spTgt spid="6146"/>
                                        </p:tgtEl>
                                      </p:cBhvr>
                                      <p:to x="100000" y="90000"/>
                                    </p:animScale>
                                    <p:animScale>
                                      <p:cBhvr>
                                        <p:cTn id="34" dur="166" decel="50000">
                                          <p:stCondLst>
                                            <p:cond delay="1668"/>
                                          </p:stCondLst>
                                        </p:cTn>
                                        <p:tgtEl>
                                          <p:spTgt spid="6146"/>
                                        </p:tgtEl>
                                      </p:cBhvr>
                                      <p:to x="100000" y="100000"/>
                                    </p:animScale>
                                    <p:animScale>
                                      <p:cBhvr>
                                        <p:cTn id="35" dur="26">
                                          <p:stCondLst>
                                            <p:cond delay="1808"/>
                                          </p:stCondLst>
                                        </p:cTn>
                                        <p:tgtEl>
                                          <p:spTgt spid="6146"/>
                                        </p:tgtEl>
                                      </p:cBhvr>
                                      <p:to x="100000" y="95000"/>
                                    </p:animScale>
                                    <p:animScale>
                                      <p:cBhvr>
                                        <p:cTn id="36" dur="166" decel="50000">
                                          <p:stCondLst>
                                            <p:cond delay="1834"/>
                                          </p:stCondLst>
                                        </p:cTn>
                                        <p:tgtEl>
                                          <p:spTgt spid="614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80">
                                          <p:stCondLst>
                                            <p:cond delay="0"/>
                                          </p:stCondLst>
                                        </p:cTn>
                                        <p:tgtEl>
                                          <p:spTgt spid="3"/>
                                        </p:tgtEl>
                                      </p:cBhvr>
                                    </p:animEffect>
                                    <p:anim calcmode="lin" valueType="num">
                                      <p:cBhvr>
                                        <p:cTn id="4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5" dur="26">
                                          <p:stCondLst>
                                            <p:cond delay="650"/>
                                          </p:stCondLst>
                                        </p:cTn>
                                        <p:tgtEl>
                                          <p:spTgt spid="3"/>
                                        </p:tgtEl>
                                      </p:cBhvr>
                                      <p:to x="100000" y="60000"/>
                                    </p:animScale>
                                    <p:animScale>
                                      <p:cBhvr>
                                        <p:cTn id="46" dur="166" decel="50000">
                                          <p:stCondLst>
                                            <p:cond delay="676"/>
                                          </p:stCondLst>
                                        </p:cTn>
                                        <p:tgtEl>
                                          <p:spTgt spid="3"/>
                                        </p:tgtEl>
                                      </p:cBhvr>
                                      <p:to x="100000" y="100000"/>
                                    </p:animScale>
                                    <p:animScale>
                                      <p:cBhvr>
                                        <p:cTn id="47" dur="26">
                                          <p:stCondLst>
                                            <p:cond delay="1312"/>
                                          </p:stCondLst>
                                        </p:cTn>
                                        <p:tgtEl>
                                          <p:spTgt spid="3"/>
                                        </p:tgtEl>
                                      </p:cBhvr>
                                      <p:to x="100000" y="80000"/>
                                    </p:animScale>
                                    <p:animScale>
                                      <p:cBhvr>
                                        <p:cTn id="48" dur="166" decel="50000">
                                          <p:stCondLst>
                                            <p:cond delay="1338"/>
                                          </p:stCondLst>
                                        </p:cTn>
                                        <p:tgtEl>
                                          <p:spTgt spid="3"/>
                                        </p:tgtEl>
                                      </p:cBhvr>
                                      <p:to x="100000" y="100000"/>
                                    </p:animScale>
                                    <p:animScale>
                                      <p:cBhvr>
                                        <p:cTn id="49" dur="26">
                                          <p:stCondLst>
                                            <p:cond delay="1642"/>
                                          </p:stCondLst>
                                        </p:cTn>
                                        <p:tgtEl>
                                          <p:spTgt spid="3"/>
                                        </p:tgtEl>
                                      </p:cBhvr>
                                      <p:to x="100000" y="90000"/>
                                    </p:animScale>
                                    <p:animScale>
                                      <p:cBhvr>
                                        <p:cTn id="50" dur="166" decel="50000">
                                          <p:stCondLst>
                                            <p:cond delay="1668"/>
                                          </p:stCondLst>
                                        </p:cTn>
                                        <p:tgtEl>
                                          <p:spTgt spid="3"/>
                                        </p:tgtEl>
                                      </p:cBhvr>
                                      <p:to x="100000" y="100000"/>
                                    </p:animScale>
                                    <p:animScale>
                                      <p:cBhvr>
                                        <p:cTn id="51" dur="26">
                                          <p:stCondLst>
                                            <p:cond delay="1808"/>
                                          </p:stCondLst>
                                        </p:cTn>
                                        <p:tgtEl>
                                          <p:spTgt spid="3"/>
                                        </p:tgtEl>
                                      </p:cBhvr>
                                      <p:to x="100000" y="95000"/>
                                    </p:animScale>
                                    <p:animScale>
                                      <p:cBhvr>
                                        <p:cTn id="52"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nh biến thái nguyên.mp4" descr="binh biến thái nguyên.mp4">
            <a:hlinkClick r:id="" action="ppaction://media"/>
            <a:extLst>
              <a:ext uri="{FF2B5EF4-FFF2-40B4-BE49-F238E27FC236}">
                <a16:creationId xmlns:a16="http://schemas.microsoft.com/office/drawing/2014/main" id="{3F9D869E-F8D5-3840-903F-A8E90B2A086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16194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4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638981-BA27-C740-8C44-661DE9F96CE1}"/>
              </a:ext>
            </a:extLst>
          </p:cNvPr>
          <p:cNvSpPr>
            <a:spLocks noGrp="1"/>
          </p:cNvSpPr>
          <p:nvPr>
            <p:ph type="sldNum" idx="12"/>
          </p:nvPr>
        </p:nvSpPr>
        <p:spPr/>
        <p:txBody>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333" b="1" i="0" u="none" strike="noStrike" kern="0" cap="none" spc="0" normalizeH="0" baseline="0" noProof="0" smtClean="0">
                <a:ln>
                  <a:noFill/>
                </a:ln>
                <a:solidFill>
                  <a:srgbClr val="FFFFFF"/>
                </a:solidFill>
                <a:effectLst/>
                <a:uLnTx/>
                <a:uFillTx/>
                <a:latin typeface="Poppins"/>
                <a:cs typeface="Poppins"/>
                <a:sym typeface="Poppins"/>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17</a:t>
            </a:fld>
            <a:endParaRPr kumimoji="0" lang="en" sz="1333" b="1" i="0" u="none" strike="noStrike" kern="0" cap="none" spc="0" normalizeH="0" baseline="0" noProof="0">
              <a:ln>
                <a:noFill/>
              </a:ln>
              <a:solidFill>
                <a:srgbClr val="FFFFFF"/>
              </a:solidFill>
              <a:effectLst/>
              <a:uLnTx/>
              <a:uFillTx/>
              <a:latin typeface="Poppins"/>
              <a:cs typeface="Poppins"/>
              <a:sym typeface="Poppins"/>
            </a:endParaRPr>
          </a:p>
        </p:txBody>
      </p:sp>
      <p:sp>
        <p:nvSpPr>
          <p:cNvPr id="4" name="Google Shape;175;p17">
            <a:extLst>
              <a:ext uri="{FF2B5EF4-FFF2-40B4-BE49-F238E27FC236}">
                <a16:creationId xmlns:a16="http://schemas.microsoft.com/office/drawing/2014/main" id="{84E4A5E4-E1C8-314E-8087-C67F5969CD88}"/>
              </a:ext>
            </a:extLst>
          </p:cNvPr>
          <p:cNvSpPr txBox="1">
            <a:spLocks/>
          </p:cNvSpPr>
          <p:nvPr/>
        </p:nvSpPr>
        <p:spPr>
          <a:xfrm>
            <a:off x="0" y="162116"/>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III. Hoạt động yêu nước từ đầu thế kỉ XX đến năm 1918</a:t>
            </a:r>
          </a:p>
        </p:txBody>
      </p:sp>
      <p:sp>
        <p:nvSpPr>
          <p:cNvPr id="5" name="Google Shape;175;p17">
            <a:extLst>
              <a:ext uri="{FF2B5EF4-FFF2-40B4-BE49-F238E27FC236}">
                <a16:creationId xmlns:a16="http://schemas.microsoft.com/office/drawing/2014/main" id="{53A1C56C-FF1E-F144-85D0-F62431B988A4}"/>
              </a:ext>
            </a:extLst>
          </p:cNvPr>
          <p:cNvSpPr txBox="1">
            <a:spLocks/>
          </p:cNvSpPr>
          <p:nvPr/>
        </p:nvSpPr>
        <p:spPr>
          <a:xfrm>
            <a:off x="-1" y="764545"/>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1. Phong trào yêu nước trước chiến tranh thế giới thứ nhất.</a:t>
            </a:r>
          </a:p>
        </p:txBody>
      </p:sp>
      <p:sp>
        <p:nvSpPr>
          <p:cNvPr id="23" name="Google Shape;175;p17">
            <a:extLst>
              <a:ext uri="{FF2B5EF4-FFF2-40B4-BE49-F238E27FC236}">
                <a16:creationId xmlns:a16="http://schemas.microsoft.com/office/drawing/2014/main" id="{29AB81BF-6047-4D45-9873-5F8EB9ADCB8F}"/>
              </a:ext>
            </a:extLst>
          </p:cNvPr>
          <p:cNvSpPr txBox="1">
            <a:spLocks/>
          </p:cNvSpPr>
          <p:nvPr/>
        </p:nvSpPr>
        <p:spPr>
          <a:xfrm>
            <a:off x="-64792" y="1360468"/>
            <a:ext cx="11397266"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2. Phong trào yêu nước trong thời kì  chiến tranh thế giới thứ nhất.</a:t>
            </a:r>
          </a:p>
        </p:txBody>
      </p:sp>
      <p:sp>
        <p:nvSpPr>
          <p:cNvPr id="2" name="Rectangle 1">
            <a:extLst>
              <a:ext uri="{FF2B5EF4-FFF2-40B4-BE49-F238E27FC236}">
                <a16:creationId xmlns:a16="http://schemas.microsoft.com/office/drawing/2014/main" id="{D84499DA-3E32-9044-B2DD-10AD2ADB1123}"/>
              </a:ext>
            </a:extLst>
          </p:cNvPr>
          <p:cNvSpPr/>
          <p:nvPr/>
        </p:nvSpPr>
        <p:spPr>
          <a:xfrm>
            <a:off x="279491" y="1969403"/>
            <a:ext cx="11709141"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mn-cs"/>
              </a:rPr>
              <a:t>a. Vụ mưu khởi nghĩa ở Huế (1916). Khởi nghĩa của binh lính và tù chính trị ở Thái Nguyên (1917)</a:t>
            </a:r>
            <a:r>
              <a:rPr kumimoji="0" lang="en-VN" sz="2800" b="0" i="0" u="none" strike="noStrike" kern="1200" cap="none" spc="0" normalizeH="0" baseline="0" noProof="0" dirty="0">
                <a:ln>
                  <a:noFill/>
                </a:ln>
                <a:solidFill>
                  <a:srgbClr val="0070C0"/>
                </a:solidFill>
                <a:effectLst/>
                <a:uLnTx/>
                <a:uFillTx/>
                <a:latin typeface="Arial"/>
                <a:ea typeface="+mn-ea"/>
                <a:cs typeface="+mn-cs"/>
              </a:rPr>
              <a:t> </a:t>
            </a:r>
          </a:p>
        </p:txBody>
      </p:sp>
      <p:sp>
        <p:nvSpPr>
          <p:cNvPr id="7" name="Rectangle 6">
            <a:extLst>
              <a:ext uri="{FF2B5EF4-FFF2-40B4-BE49-F238E27FC236}">
                <a16:creationId xmlns:a16="http://schemas.microsoft.com/office/drawing/2014/main" id="{24115FF4-6418-DA4B-A8E9-B1B370B71FBF}"/>
              </a:ext>
            </a:extLst>
          </p:cNvPr>
          <p:cNvSpPr/>
          <p:nvPr/>
        </p:nvSpPr>
        <p:spPr>
          <a:xfrm>
            <a:off x="241429" y="3028888"/>
            <a:ext cx="11709141" cy="523220"/>
          </a:xfrm>
          <a:prstGeom prst="rect">
            <a:avLst/>
          </a:prstGeom>
        </p:spPr>
        <p:txBody>
          <a:bodyPr wrap="square">
            <a:spAutoFit/>
          </a:bodyPr>
          <a:lstStyle/>
          <a:p>
            <a:pPr lvl="0" algn="ctr"/>
            <a:r>
              <a:rPr lang="vi-VN" sz="2800" dirty="0">
                <a:solidFill>
                  <a:srgbClr val="0070C0"/>
                </a:solidFill>
                <a:latin typeface="Times New Roman" panose="02020603050405020304" pitchFamily="18" charset="0"/>
                <a:ea typeface="Calibri" panose="020F0502020204030204" pitchFamily="34" charset="0"/>
              </a:rPr>
              <a:t>b. Những hoạt động của Nguyễn Tất Thành sau khi ra đi tìm đường cứu nước</a:t>
            </a:r>
          </a:p>
        </p:txBody>
      </p:sp>
      <p:sp>
        <p:nvSpPr>
          <p:cNvPr id="6" name="Rectangle 5">
            <a:extLst>
              <a:ext uri="{FF2B5EF4-FFF2-40B4-BE49-F238E27FC236}">
                <a16:creationId xmlns:a16="http://schemas.microsoft.com/office/drawing/2014/main" id="{6DE44F34-E3D8-CD43-B422-61FB47904101}"/>
              </a:ext>
            </a:extLst>
          </p:cNvPr>
          <p:cNvSpPr/>
          <p:nvPr/>
        </p:nvSpPr>
        <p:spPr>
          <a:xfrm>
            <a:off x="424849" y="3804835"/>
            <a:ext cx="8037393" cy="461665"/>
          </a:xfrm>
          <a:prstGeom prst="rect">
            <a:avLst/>
          </a:prstGeom>
        </p:spPr>
        <p:txBody>
          <a:bodyPr wrap="none">
            <a:spAutoFit/>
          </a:bodyPr>
          <a:lstStyle/>
          <a:p>
            <a:r>
              <a:rPr lang="en-VN" sz="2400" dirty="0">
                <a:latin typeface="Times New Roman" panose="02020603050405020304" pitchFamily="18" charset="0"/>
                <a:ea typeface="Calibri" panose="020F0502020204030204" pitchFamily="34" charset="0"/>
                <a:cs typeface="Times New Roman" panose="02020603050405020304" pitchFamily="18" charset="0"/>
              </a:rPr>
              <a:t>- Tiểu sử và hoàn cảnh lịch sử Người ra đi tìm đường cứu nước</a:t>
            </a:r>
            <a:r>
              <a:rPr lang="en-VN" sz="2400" dirty="0">
                <a:latin typeface="Times New Roman" panose="02020603050405020304" pitchFamily="18" charset="0"/>
                <a:cs typeface="Times New Roman" panose="02020603050405020304" pitchFamily="18" charset="0"/>
              </a:rPr>
              <a:t> </a:t>
            </a:r>
          </a:p>
        </p:txBody>
      </p:sp>
      <p:grpSp>
        <p:nvGrpSpPr>
          <p:cNvPr id="10" name="Group 9">
            <a:extLst>
              <a:ext uri="{FF2B5EF4-FFF2-40B4-BE49-F238E27FC236}">
                <a16:creationId xmlns:a16="http://schemas.microsoft.com/office/drawing/2014/main" id="{0D7173D6-3261-5F4F-B5DC-FD206485AE75}"/>
              </a:ext>
            </a:extLst>
          </p:cNvPr>
          <p:cNvGrpSpPr/>
          <p:nvPr/>
        </p:nvGrpSpPr>
        <p:grpSpPr>
          <a:xfrm>
            <a:off x="587829" y="4882243"/>
            <a:ext cx="10580914" cy="1219690"/>
            <a:chOff x="587829" y="4882243"/>
            <a:chExt cx="10580914" cy="1219690"/>
          </a:xfrm>
        </p:grpSpPr>
        <p:sp>
          <p:nvSpPr>
            <p:cNvPr id="8" name="Rounded Rectangle 7">
              <a:extLst>
                <a:ext uri="{FF2B5EF4-FFF2-40B4-BE49-F238E27FC236}">
                  <a16:creationId xmlns:a16="http://schemas.microsoft.com/office/drawing/2014/main" id="{6B78C81C-4E27-6040-A689-A7733E947E2C}"/>
                </a:ext>
              </a:extLst>
            </p:cNvPr>
            <p:cNvSpPr/>
            <p:nvPr/>
          </p:nvSpPr>
          <p:spPr>
            <a:xfrm>
              <a:off x="587829" y="4882243"/>
              <a:ext cx="10580914" cy="1219690"/>
            </a:xfrm>
            <a:prstGeom prst="roundRect">
              <a:avLst/>
            </a:prstGeom>
            <a:solidFill>
              <a:srgbClr val="92D050">
                <a:alpha val="76917"/>
              </a:srgbClr>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9" name="TextBox 8">
              <a:extLst>
                <a:ext uri="{FF2B5EF4-FFF2-40B4-BE49-F238E27FC236}">
                  <a16:creationId xmlns:a16="http://schemas.microsoft.com/office/drawing/2014/main" id="{4C46873C-14F5-1D4D-A5BD-CC8036E316C2}"/>
                </a:ext>
              </a:extLst>
            </p:cNvPr>
            <p:cNvSpPr txBox="1"/>
            <p:nvPr/>
          </p:nvSpPr>
          <p:spPr>
            <a:xfrm>
              <a:off x="1184305" y="5015034"/>
              <a:ext cx="8899072" cy="954107"/>
            </a:xfrm>
            <a:prstGeom prst="rect">
              <a:avLst/>
            </a:prstGeom>
            <a:noFill/>
          </p:spPr>
          <p:txBody>
            <a:bodyPr wrap="square" rtlCol="0">
              <a:spAutoFit/>
            </a:bodyPr>
            <a:lstStyle/>
            <a:p>
              <a:pPr algn="ctr"/>
              <a:r>
                <a:rPr lang="en-VN" sz="2800" b="1" dirty="0">
                  <a:solidFill>
                    <a:srgbClr val="0070C0"/>
                  </a:solidFill>
                  <a:latin typeface="Times New Roman" panose="02020603050405020304" pitchFamily="18" charset="0"/>
                  <a:cs typeface="Times New Roman" panose="02020603050405020304" pitchFamily="18" charset="0"/>
                </a:rPr>
                <a:t>Trình bày sự hiểu biết của em về cuộc đời niên thiếu của Nguyễn Tất Thành ?</a:t>
              </a:r>
            </a:p>
          </p:txBody>
        </p:sp>
      </p:grpSp>
    </p:spTree>
    <p:extLst>
      <p:ext uri="{BB962C8B-B14F-4D97-AF65-F5344CB8AC3E}">
        <p14:creationId xmlns:p14="http://schemas.microsoft.com/office/powerpoint/2010/main" val="3764279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13C11D-4FD0-6C40-AF50-3736FE6B75AD}"/>
              </a:ext>
            </a:extLst>
          </p:cNvPr>
          <p:cNvSpPr>
            <a:spLocks noGrp="1"/>
          </p:cNvSpPr>
          <p:nvPr>
            <p:ph type="sldNum" sz="quarter" idx="12"/>
          </p:nvPr>
        </p:nvSpPr>
        <p:spPr/>
        <p:txBody>
          <a:bodyPr/>
          <a:lstStyle/>
          <a:p>
            <a:fld id="{90D46CB0-7E42-404D-B51B-DABF1D5C97FD}" type="slidenum">
              <a:rPr lang="en-US" altLang="en-VN" smtClean="0"/>
              <a:pPr/>
              <a:t>18</a:t>
            </a:fld>
            <a:endParaRPr lang="en-US" altLang="en-VN"/>
          </a:p>
        </p:txBody>
      </p:sp>
      <p:pic>
        <p:nvPicPr>
          <p:cNvPr id="3" name="bác hồ cuộc đời.mp4" descr="bác hồ cuộc đời.mp4">
            <a:hlinkClick r:id="" action="ppaction://media"/>
            <a:extLst>
              <a:ext uri="{FF2B5EF4-FFF2-40B4-BE49-F238E27FC236}">
                <a16:creationId xmlns:a16="http://schemas.microsoft.com/office/drawing/2014/main" id="{212703E4-0FE1-4E4F-B89A-A14D5CB3EA6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587464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32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BB84F5-4B53-FA4E-8081-9461CA3167A9}"/>
              </a:ext>
            </a:extLst>
          </p:cNvPr>
          <p:cNvSpPr>
            <a:spLocks noGrp="1"/>
          </p:cNvSpPr>
          <p:nvPr>
            <p:ph type="pic" sz="quarter" idx="12"/>
          </p:nvPr>
        </p:nvSpPr>
        <p:spPr>
          <a:xfrm>
            <a:off x="6000750" y="652463"/>
            <a:ext cx="4319588" cy="4321175"/>
          </a:xfrm>
        </p:spPr>
      </p:sp>
      <p:sp>
        <p:nvSpPr>
          <p:cNvPr id="3" name="Rounded Rectangle 2">
            <a:extLst>
              <a:ext uri="{FF2B5EF4-FFF2-40B4-BE49-F238E27FC236}">
                <a16:creationId xmlns:a16="http://schemas.microsoft.com/office/drawing/2014/main" id="{CD5AD768-81CD-5345-AD3C-83A0FA736C89}"/>
              </a:ext>
            </a:extLst>
          </p:cNvPr>
          <p:cNvSpPr/>
          <p:nvPr/>
        </p:nvSpPr>
        <p:spPr>
          <a:xfrm>
            <a:off x="66925" y="395204"/>
            <a:ext cx="5751095" cy="6400800"/>
          </a:xfrm>
          <a:prstGeom prst="roundRect">
            <a:avLst>
              <a:gd name="adj" fmla="val 7698"/>
            </a:avLst>
          </a:prstGeom>
          <a:ln w="38100">
            <a:prstDash val="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 name="Rectangle 1">
            <a:extLst>
              <a:ext uri="{FF2B5EF4-FFF2-40B4-BE49-F238E27FC236}">
                <a16:creationId xmlns:a16="http://schemas.microsoft.com/office/drawing/2014/main" id="{9BA758D1-0B55-5542-B54D-1D09C1740CD5}"/>
              </a:ext>
            </a:extLst>
          </p:cNvPr>
          <p:cNvSpPr/>
          <p:nvPr/>
        </p:nvSpPr>
        <p:spPr>
          <a:xfrm>
            <a:off x="7425538" y="5178641"/>
            <a:ext cx="2882392" cy="523220"/>
          </a:xfrm>
          <a:prstGeom prst="rect">
            <a:avLst/>
          </a:prstGeom>
        </p:spPr>
        <p:txBody>
          <a:bodyPr wrap="none">
            <a:spAutoFit/>
          </a:bodyPr>
          <a:lstStyle/>
          <a:p>
            <a:r>
              <a:rPr lang="vi-VN" sz="2800" dirty="0">
                <a:solidFill>
                  <a:schemeClr val="bg1"/>
                </a:solidFill>
                <a:latin typeface="Times New Roman" panose="02020603050405020304" pitchFamily="18" charset="0"/>
                <a:cs typeface="Times New Roman" panose="02020603050405020304" pitchFamily="18" charset="0"/>
              </a:rPr>
              <a:t>Nguyễn Tất Thành</a:t>
            </a:r>
            <a:endParaRPr lang="en-VN" sz="2800" dirty="0">
              <a:solidFill>
                <a:schemeClr val="bg1"/>
              </a:solidFill>
            </a:endParaRPr>
          </a:p>
        </p:txBody>
      </p:sp>
      <p:sp>
        <p:nvSpPr>
          <p:cNvPr id="9" name="Rectangle 1">
            <a:extLst>
              <a:ext uri="{FF2B5EF4-FFF2-40B4-BE49-F238E27FC236}">
                <a16:creationId xmlns:a16="http://schemas.microsoft.com/office/drawing/2014/main" id="{5BDDA91C-6B39-5541-AF88-081BE49E524C}"/>
              </a:ext>
            </a:extLst>
          </p:cNvPr>
          <p:cNvSpPr>
            <a:spLocks noChangeArrowheads="1"/>
          </p:cNvSpPr>
          <p:nvPr/>
        </p:nvSpPr>
        <p:spPr bwMode="auto">
          <a:xfrm>
            <a:off x="168277" y="869769"/>
            <a:ext cx="554839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itchFamily="2" charset="2"/>
              <a:buChar char=""/>
              <a:defRPr>
                <a:solidFill>
                  <a:srgbClr val="404040"/>
                </a:solidFill>
                <a:latin typeface="Trebuchet MS" panose="020B0703020202090204" pitchFamily="34" charset="0"/>
              </a:defRPr>
            </a:lvl1pPr>
            <a:lvl2pPr marL="742950" indent="-285750">
              <a:spcBef>
                <a:spcPts val="1000"/>
              </a:spcBef>
              <a:buClr>
                <a:schemeClr val="accent1"/>
              </a:buClr>
              <a:buSzPct val="80000"/>
              <a:buFont typeface="Wingdings 3" pitchFamily="2" charset="2"/>
              <a:buChar char=""/>
              <a:defRPr sz="1600">
                <a:solidFill>
                  <a:srgbClr val="404040"/>
                </a:solidFill>
                <a:latin typeface="Trebuchet MS" panose="020B0703020202090204" pitchFamily="34" charset="0"/>
              </a:defRPr>
            </a:lvl2pPr>
            <a:lvl3pPr marL="1143000" indent="-228600">
              <a:spcBef>
                <a:spcPts val="1000"/>
              </a:spcBef>
              <a:buClr>
                <a:schemeClr val="accent1"/>
              </a:buClr>
              <a:buSzPct val="80000"/>
              <a:buFont typeface="Wingdings 3" pitchFamily="2" charset="2"/>
              <a:buChar char=""/>
              <a:defRPr sz="1400">
                <a:solidFill>
                  <a:srgbClr val="404040"/>
                </a:solidFill>
                <a:latin typeface="Trebuchet MS" panose="020B0703020202090204" pitchFamily="34" charset="0"/>
              </a:defRPr>
            </a:lvl3pPr>
            <a:lvl4pPr marL="16002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4pPr>
            <a:lvl5pPr marL="20574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5pPr>
            <a:lvl6pPr marL="25146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6pPr>
            <a:lvl7pPr marL="29718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7pPr>
            <a:lvl8pPr marL="34290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8pPr>
            <a:lvl9pPr marL="38862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9pPr>
          </a:lstStyle>
          <a:p>
            <a:pPr algn="just">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-Nguyễn Tất Thành thời thơ ấu tên là Nguyễn Sinh Cung  tự là Tất Thành, ( sinh ngày 19-5-1890 mất ngày 2-9-1969), tại quê ngoại là làng Hoàng Trù (còn gọi là làng Trùa), xã Chung Cự, tổng Lâm Thịnh, huyện Nam Đàn, tỉnh Nghệ An (nay là xã Kim Liên, huyện Nam Đàn, tỉnh Nghệ An), trong một gia đình nhà Nho yêu  nước. Quê nội của Nguyễn Sinh Cung thuộc làng Kim Liên là một làng quê nghèo khó. </a:t>
            </a:r>
          </a:p>
        </p:txBody>
      </p:sp>
      <p:pic>
        <p:nvPicPr>
          <p:cNvPr id="8" name="Picture 7">
            <a:extLst>
              <a:ext uri="{FF2B5EF4-FFF2-40B4-BE49-F238E27FC236}">
                <a16:creationId xmlns:a16="http://schemas.microsoft.com/office/drawing/2014/main" id="{0AF98F3B-8BF3-2942-8DDF-AAF8D21E2F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0724" y="652462"/>
            <a:ext cx="4482343" cy="4321175"/>
          </a:xfrm>
          <a:prstGeom prst="rect">
            <a:avLst/>
          </a:prstGeom>
        </p:spPr>
      </p:pic>
    </p:spTree>
    <p:extLst>
      <p:ext uri="{BB962C8B-B14F-4D97-AF65-F5344CB8AC3E}">
        <p14:creationId xmlns:p14="http://schemas.microsoft.com/office/powerpoint/2010/main" val="16424656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F5BEBE3-2EEA-DA4C-9DE7-44A664C0CACB}"/>
              </a:ext>
            </a:extLst>
          </p:cNvPr>
          <p:cNvGrpSpPr/>
          <p:nvPr/>
        </p:nvGrpSpPr>
        <p:grpSpPr>
          <a:xfrm>
            <a:off x="4033157" y="0"/>
            <a:ext cx="8158843" cy="6857999"/>
            <a:chOff x="4033157" y="0"/>
            <a:chExt cx="8158843" cy="6857999"/>
          </a:xfrm>
        </p:grpSpPr>
        <p:sp>
          <p:nvSpPr>
            <p:cNvPr id="4" name="Rectangle 3">
              <a:extLst>
                <a:ext uri="{FF2B5EF4-FFF2-40B4-BE49-F238E27FC236}">
                  <a16:creationId xmlns:a16="http://schemas.microsoft.com/office/drawing/2014/main" id="{52CAC14D-EDB7-664C-A854-72D74F83BFED}"/>
                </a:ext>
              </a:extLst>
            </p:cNvPr>
            <p:cNvSpPr/>
            <p:nvPr/>
          </p:nvSpPr>
          <p:spPr>
            <a:xfrm>
              <a:off x="11185072" y="0"/>
              <a:ext cx="310243" cy="1828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ounded Rectangle 4">
              <a:extLst>
                <a:ext uri="{FF2B5EF4-FFF2-40B4-BE49-F238E27FC236}">
                  <a16:creationId xmlns:a16="http://schemas.microsoft.com/office/drawing/2014/main" id="{382A9141-5CED-2443-B596-763286428157}"/>
                </a:ext>
              </a:extLst>
            </p:cNvPr>
            <p:cNvSpPr/>
            <p:nvPr/>
          </p:nvSpPr>
          <p:spPr>
            <a:xfrm>
              <a:off x="4033157" y="0"/>
              <a:ext cx="8158843" cy="6857999"/>
            </a:xfrm>
            <a:prstGeom prst="roundRect">
              <a:avLst>
                <a:gd name="adj" fmla="val 11667"/>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6" name="Rectangle 5">
              <a:extLst>
                <a:ext uri="{FF2B5EF4-FFF2-40B4-BE49-F238E27FC236}">
                  <a16:creationId xmlns:a16="http://schemas.microsoft.com/office/drawing/2014/main" id="{82F600CD-0E42-1940-BC3B-7AA630038D60}"/>
                </a:ext>
              </a:extLst>
            </p:cNvPr>
            <p:cNvSpPr/>
            <p:nvPr/>
          </p:nvSpPr>
          <p:spPr>
            <a:xfrm>
              <a:off x="4294414" y="305067"/>
              <a:ext cx="7897586" cy="6247864"/>
            </a:xfrm>
            <a:prstGeom prst="rect">
              <a:avLst/>
            </a:prstGeom>
          </p:spPr>
          <p:txBody>
            <a:bodyPr wrap="square">
              <a:spAutoFit/>
            </a:bodyPr>
            <a:lstStyle/>
            <a:p>
              <a:pPr algn="just"/>
              <a:r>
                <a:rPr lang="vi-VN" sz="2000" dirty="0">
                  <a:solidFill>
                    <a:srgbClr val="000000"/>
                  </a:solidFill>
                  <a:latin typeface="Times New Roman" panose="02020603050405020304" pitchFamily="18" charset="0"/>
                  <a:cs typeface="Times New Roman" panose="02020603050405020304" pitchFamily="18" charset="0"/>
                </a:rPr>
                <a:t>Anh Lê, anh có yêu nước không ?</a:t>
              </a:r>
            </a:p>
            <a:p>
              <a:pPr algn="just"/>
              <a:r>
                <a:rPr lang="vi-VN" sz="2000" dirty="0">
                  <a:solidFill>
                    <a:srgbClr val="000000"/>
                  </a:solidFill>
                  <a:latin typeface="Times New Roman" panose="02020603050405020304" pitchFamily="18" charset="0"/>
                  <a:cs typeface="Times New Roman" panose="02020603050405020304" pitchFamily="18" charset="0"/>
                </a:rPr>
                <a:t>Người bạn đột nhiên đáp:</a:t>
              </a:r>
            </a:p>
            <a:p>
              <a:pPr algn="just"/>
              <a:r>
                <a:rPr lang="vi-VN" sz="2000" dirty="0">
                  <a:solidFill>
                    <a:srgbClr val="000000"/>
                  </a:solidFill>
                  <a:latin typeface="Times New Roman" panose="02020603050405020304" pitchFamily="18" charset="0"/>
                  <a:cs typeface="Times New Roman" panose="02020603050405020304" pitchFamily="18" charset="0"/>
                </a:rPr>
                <a:t>- Tất nhiên là có chứ!</a:t>
              </a:r>
            </a:p>
            <a:p>
              <a:pPr algn="just"/>
              <a:r>
                <a:rPr lang="vi-VN" sz="2000" dirty="0">
                  <a:solidFill>
                    <a:srgbClr val="000000"/>
                  </a:solidFill>
                  <a:latin typeface="Times New Roman" panose="02020603050405020304" pitchFamily="18" charset="0"/>
                  <a:cs typeface="Times New Roman" panose="02020603050405020304" pitchFamily="18" charset="0"/>
                </a:rPr>
                <a:t>Anh Ba hỏi tiếp:</a:t>
              </a:r>
            </a:p>
            <a:p>
              <a:pPr algn="just"/>
              <a:r>
                <a:rPr lang="vi-VN" sz="2000" dirty="0">
                  <a:solidFill>
                    <a:srgbClr val="000000"/>
                  </a:solidFill>
                  <a:latin typeface="Times New Roman" panose="02020603050405020304" pitchFamily="18" charset="0"/>
                  <a:cs typeface="Times New Roman" panose="02020603050405020304" pitchFamily="18" charset="0"/>
                </a:rPr>
                <a:t>Anh có thể giữ bí mật không?</a:t>
              </a:r>
            </a:p>
            <a:p>
              <a:pPr algn="just"/>
              <a:r>
                <a:rPr lang="vi-VN" sz="2000" dirty="0">
                  <a:solidFill>
                    <a:srgbClr val="000000"/>
                  </a:solidFill>
                  <a:latin typeface="Times New Roman" panose="02020603050405020304" pitchFamily="18" charset="0"/>
                  <a:cs typeface="Times New Roman" panose="02020603050405020304" pitchFamily="18" charset="0"/>
                </a:rPr>
                <a:t>Người bạn đáp:</a:t>
              </a:r>
            </a:p>
            <a:p>
              <a:pPr algn="just"/>
              <a:r>
                <a:rPr lang="vi-VN" sz="2000" dirty="0">
                  <a:solidFill>
                    <a:srgbClr val="000000"/>
                  </a:solidFill>
                  <a:latin typeface="Times New Roman" panose="02020603050405020304" pitchFamily="18" charset="0"/>
                  <a:cs typeface="Times New Roman" panose="02020603050405020304" pitchFamily="18" charset="0"/>
                </a:rPr>
                <a:t>- Có</a:t>
              </a:r>
            </a:p>
            <a:p>
              <a:pPr algn="just"/>
              <a:r>
                <a:rPr lang="vi-VN" sz="2000" dirty="0">
                  <a:solidFill>
                    <a:srgbClr val="000000"/>
                  </a:solidFill>
                  <a:latin typeface="Times New Roman" panose="02020603050405020304" pitchFamily="18" charset="0"/>
                  <a:cs typeface="Times New Roman" panose="02020603050405020304" pitchFamily="18" charset="0"/>
                </a:rPr>
                <a:t>Anh Ba nói tiếp:</a:t>
              </a:r>
            </a:p>
            <a:p>
              <a:pPr algn="just"/>
              <a:r>
                <a:rPr lang="vi-VN" sz="2000" dirty="0">
                  <a:solidFill>
                    <a:srgbClr val="000000"/>
                  </a:solidFill>
                  <a:latin typeface="Times New Roman" panose="02020603050405020304" pitchFamily="18" charset="0"/>
                  <a:cs typeface="Times New Roman" panose="02020603050405020304" pitchFamily="18" charset="0"/>
                </a:rPr>
                <a:t>- Tôi muốn đi ra nước ngoài, xem nước Pháp và các nước khác. Sau khi xem xét họ làm như thế nào, Tôi sẽ trở về giúp đồng bào chúng ta. Nhưng đi một mình, thật ra cũng có nhiều mạo hiểm, ví như đau ốm… Anh muốn đi với tôi không ?</a:t>
              </a:r>
            </a:p>
            <a:p>
              <a:pPr algn="just"/>
              <a:r>
                <a:rPr lang="vi-VN" sz="2000" dirty="0">
                  <a:solidFill>
                    <a:srgbClr val="000000"/>
                  </a:solidFill>
                  <a:latin typeface="Times New Roman" panose="02020603050405020304" pitchFamily="18" charset="0"/>
                  <a:cs typeface="Times New Roman" panose="02020603050405020304" pitchFamily="18" charset="0"/>
                </a:rPr>
                <a:t>Anh Lê đáp:</a:t>
              </a:r>
            </a:p>
            <a:p>
              <a:pPr algn="just"/>
              <a:r>
                <a:rPr lang="vi-VN" sz="2000" dirty="0">
                  <a:solidFill>
                    <a:srgbClr val="000000"/>
                  </a:solidFill>
                  <a:latin typeface="Times New Roman" panose="02020603050405020304" pitchFamily="18" charset="0"/>
                  <a:cs typeface="Times New Roman" panose="02020603050405020304" pitchFamily="18" charset="0"/>
                </a:rPr>
                <a:t>Nhưng bạn ơi ! Chúng ta lấy đâu ra tiền mà đi ?</a:t>
              </a:r>
            </a:p>
            <a:p>
              <a:pPr algn="just"/>
              <a:r>
                <a:rPr lang="vi-VN" sz="2000" dirty="0">
                  <a:solidFill>
                    <a:srgbClr val="000000"/>
                  </a:solidFill>
                  <a:latin typeface="Times New Roman" panose="02020603050405020304" pitchFamily="18" charset="0"/>
                  <a:cs typeface="Times New Roman" panose="02020603050405020304" pitchFamily="18" charset="0"/>
                </a:rPr>
                <a:t>- Đây, tiền đây – anh Ba vừa nói vừa giơ hai bàn tay .</a:t>
              </a:r>
            </a:p>
            <a:p>
              <a:pPr algn="just"/>
              <a:r>
                <a:rPr lang="vi-VN" sz="2000" dirty="0">
                  <a:solidFill>
                    <a:srgbClr val="000000"/>
                  </a:solidFill>
                  <a:latin typeface="Times New Roman" panose="02020603050405020304" pitchFamily="18" charset="0"/>
                  <a:cs typeface="Times New Roman" panose="02020603050405020304" pitchFamily="18" charset="0"/>
                </a:rPr>
                <a:t>Chúng ta sẽ làm việc, chúng ta sẽ làm bất cứ việc gì mà sống và để đi. Anh cùng đi với tôi chứ ?</a:t>
              </a:r>
            </a:p>
            <a:p>
              <a:pPr algn="just"/>
              <a:r>
                <a:rPr lang="vi-VN" sz="2000" dirty="0">
                  <a:solidFill>
                    <a:srgbClr val="000000"/>
                  </a:solidFill>
                  <a:latin typeface="Times New Roman" panose="02020603050405020304" pitchFamily="18" charset="0"/>
                  <a:cs typeface="Times New Roman" panose="02020603050405020304" pitchFamily="18" charset="0"/>
                </a:rPr>
                <a:t>Bị lôi cuốn vì lòng hăng hái của Bác, người bạn đồng ý. Nhưng sau khi suy nghĩ kĩ về cuộc đi có vẽ phiêu lưu, anh Lê không có đủ can đảm để giữ lời hứa.</a:t>
              </a:r>
            </a:p>
          </p:txBody>
        </p:sp>
        <p:sp>
          <p:nvSpPr>
            <p:cNvPr id="7" name="Rectangle 6">
              <a:extLst>
                <a:ext uri="{FF2B5EF4-FFF2-40B4-BE49-F238E27FC236}">
                  <a16:creationId xmlns:a16="http://schemas.microsoft.com/office/drawing/2014/main" id="{F7E1E78A-F8AB-8344-B7A0-E27BFFA053DD}"/>
                </a:ext>
              </a:extLst>
            </p:cNvPr>
            <p:cNvSpPr/>
            <p:nvPr/>
          </p:nvSpPr>
          <p:spPr>
            <a:xfrm>
              <a:off x="8689217" y="305067"/>
              <a:ext cx="3034698" cy="954107"/>
            </a:xfrm>
            <a:prstGeom prst="rect">
              <a:avLst/>
            </a:prstGeom>
            <a:ln w="28575">
              <a:solidFill>
                <a:schemeClr val="tx1"/>
              </a:solidFill>
              <a:prstDash val="sysDash"/>
            </a:ln>
          </p:spPr>
          <p:txBody>
            <a:bodyPr wrap="square">
              <a:spAutoFit/>
            </a:bodyPr>
            <a:lstStyle/>
            <a:p>
              <a:pPr algn="ctr"/>
              <a:r>
                <a:rPr lang="en-US" sz="2800" b="1" dirty="0" err="1">
                  <a:solidFill>
                    <a:srgbClr val="2361C7"/>
                  </a:solidFill>
                  <a:latin typeface="Times New Roman" panose="02020603050405020304" pitchFamily="18" charset="0"/>
                  <a:cs typeface="Times New Roman" panose="02020603050405020304" pitchFamily="18" charset="0"/>
                </a:rPr>
                <a:t>Câu</a:t>
              </a:r>
              <a:r>
                <a:rPr lang="en-US" sz="2800" b="1" dirty="0">
                  <a:solidFill>
                    <a:srgbClr val="2361C7"/>
                  </a:solidFill>
                  <a:latin typeface="Times New Roman" panose="02020603050405020304" pitchFamily="18" charset="0"/>
                  <a:cs typeface="Times New Roman" panose="02020603050405020304" pitchFamily="18" charset="0"/>
                </a:rPr>
                <a:t> </a:t>
              </a:r>
              <a:r>
                <a:rPr lang="en-US" sz="2800" b="1" dirty="0" err="1">
                  <a:solidFill>
                    <a:srgbClr val="2361C7"/>
                  </a:solidFill>
                  <a:latin typeface="Times New Roman" panose="02020603050405020304" pitchFamily="18" charset="0"/>
                  <a:cs typeface="Times New Roman" panose="02020603050405020304" pitchFamily="18" charset="0"/>
                </a:rPr>
                <a:t>chuyện</a:t>
              </a:r>
              <a:r>
                <a:rPr lang="en-US" sz="2800" b="1" dirty="0">
                  <a:solidFill>
                    <a:srgbClr val="2361C7"/>
                  </a:solidFill>
                  <a:latin typeface="Times New Roman" panose="02020603050405020304" pitchFamily="18" charset="0"/>
                  <a:cs typeface="Times New Roman" panose="02020603050405020304" pitchFamily="18" charset="0"/>
                </a:rPr>
                <a:t> </a:t>
              </a:r>
              <a:r>
                <a:rPr lang="en-US" sz="2800" b="1" dirty="0" err="1">
                  <a:solidFill>
                    <a:srgbClr val="2361C7"/>
                  </a:solidFill>
                  <a:latin typeface="Times New Roman" panose="02020603050405020304" pitchFamily="18" charset="0"/>
                  <a:cs typeface="Times New Roman" panose="02020603050405020304" pitchFamily="18" charset="0"/>
                </a:rPr>
                <a:t>về</a:t>
              </a:r>
              <a:r>
                <a:rPr lang="en-US" sz="2800" b="1" dirty="0">
                  <a:solidFill>
                    <a:srgbClr val="2361C7"/>
                  </a:solidFill>
                  <a:latin typeface="Times New Roman" panose="02020603050405020304" pitchFamily="18" charset="0"/>
                  <a:cs typeface="Times New Roman" panose="02020603050405020304" pitchFamily="18" charset="0"/>
                </a:rPr>
                <a:t> </a:t>
              </a:r>
              <a:r>
                <a:rPr lang="en-US" sz="2800" b="1" dirty="0" err="1">
                  <a:solidFill>
                    <a:srgbClr val="2361C7"/>
                  </a:solidFill>
                  <a:latin typeface="Times New Roman" panose="02020603050405020304" pitchFamily="18" charset="0"/>
                  <a:cs typeface="Times New Roman" panose="02020603050405020304" pitchFamily="18" charset="0"/>
                </a:rPr>
                <a:t>hai</a:t>
              </a:r>
              <a:r>
                <a:rPr lang="en-US" sz="2800" b="1" dirty="0">
                  <a:solidFill>
                    <a:srgbClr val="2361C7"/>
                  </a:solidFill>
                  <a:latin typeface="Times New Roman" panose="02020603050405020304" pitchFamily="18" charset="0"/>
                  <a:cs typeface="Times New Roman" panose="02020603050405020304" pitchFamily="18" charset="0"/>
                </a:rPr>
                <a:t> </a:t>
              </a:r>
              <a:r>
                <a:rPr lang="en-US" sz="2800" b="1" dirty="0" err="1">
                  <a:solidFill>
                    <a:srgbClr val="2361C7"/>
                  </a:solidFill>
                  <a:latin typeface="Times New Roman" panose="02020603050405020304" pitchFamily="18" charset="0"/>
                  <a:cs typeface="Times New Roman" panose="02020603050405020304" pitchFamily="18" charset="0"/>
                </a:rPr>
                <a:t>bàn</a:t>
              </a:r>
              <a:r>
                <a:rPr lang="en-US" sz="2800" b="1" dirty="0">
                  <a:solidFill>
                    <a:srgbClr val="2361C7"/>
                  </a:solidFill>
                  <a:latin typeface="Times New Roman" panose="02020603050405020304" pitchFamily="18" charset="0"/>
                  <a:cs typeface="Times New Roman" panose="02020603050405020304" pitchFamily="18" charset="0"/>
                </a:rPr>
                <a:t> </a:t>
              </a:r>
              <a:r>
                <a:rPr lang="en-US" sz="2800" b="1" dirty="0" err="1">
                  <a:solidFill>
                    <a:srgbClr val="2361C7"/>
                  </a:solidFill>
                  <a:latin typeface="Times New Roman" panose="02020603050405020304" pitchFamily="18" charset="0"/>
                  <a:cs typeface="Times New Roman" panose="02020603050405020304" pitchFamily="18" charset="0"/>
                </a:rPr>
                <a:t>tay</a:t>
              </a:r>
              <a:endParaRPr lang="en-US" sz="2800" b="1" dirty="0">
                <a:solidFill>
                  <a:srgbClr val="2361C7"/>
                </a:solidFill>
                <a:effectLst/>
                <a:latin typeface="Times New Roman" panose="02020603050405020304" pitchFamily="18" charset="0"/>
                <a:cs typeface="Times New Roman" panose="02020603050405020304" pitchFamily="18" charset="0"/>
              </a:endParaRPr>
            </a:p>
          </p:txBody>
        </p:sp>
      </p:grpSp>
      <p:pic>
        <p:nvPicPr>
          <p:cNvPr id="22532" name="Picture 4" descr="Về luận điểm sai trái “Nguyễn Tất Thành không phải ra đi tìm đường cứu nước”">
            <a:extLst>
              <a:ext uri="{FF2B5EF4-FFF2-40B4-BE49-F238E27FC236}">
                <a16:creationId xmlns:a16="http://schemas.microsoft.com/office/drawing/2014/main" id="{50DC8441-1F13-084E-8127-4C3F7C324C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78" r="25804"/>
          <a:stretch/>
        </p:blipFill>
        <p:spPr bwMode="auto">
          <a:xfrm>
            <a:off x="-21772" y="0"/>
            <a:ext cx="4054929" cy="5829299"/>
          </a:xfrm>
          <a:prstGeom prst="rect">
            <a:avLst/>
          </a:prstGeom>
          <a:noFill/>
          <a:extLst>
            <a:ext uri="{909E8E84-426E-40DD-AFC4-6F175D3DCCD1}">
              <a14:hiddenFill xmlns:a14="http://schemas.microsoft.com/office/drawing/2010/main">
                <a:solidFill>
                  <a:srgbClr val="FFFFFF"/>
                </a:solidFill>
              </a14:hiddenFill>
            </a:ext>
          </a:extLst>
        </p:spPr>
      </p:pic>
      <p:sp>
        <p:nvSpPr>
          <p:cNvPr id="10" name="Rounded Rectangle 9">
            <a:extLst>
              <a:ext uri="{FF2B5EF4-FFF2-40B4-BE49-F238E27FC236}">
                <a16:creationId xmlns:a16="http://schemas.microsoft.com/office/drawing/2014/main" id="{455C5093-3A83-4548-B523-93171F25D025}"/>
              </a:ext>
            </a:extLst>
          </p:cNvPr>
          <p:cNvSpPr/>
          <p:nvPr/>
        </p:nvSpPr>
        <p:spPr>
          <a:xfrm>
            <a:off x="-21772" y="5829300"/>
            <a:ext cx="4054929" cy="10287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solidFill>
                  <a:srgbClr val="0070C0"/>
                </a:solidFill>
                <a:latin typeface="Times New Roman" panose="02020603050405020304" pitchFamily="18" charset="0"/>
                <a:cs typeface="Times New Roman" panose="02020603050405020304" pitchFamily="18" charset="0"/>
              </a:rPr>
              <a:t>N</a:t>
            </a:r>
            <a:r>
              <a:rPr lang="en-VN" sz="2400" dirty="0">
                <a:solidFill>
                  <a:srgbClr val="0070C0"/>
                </a:solidFill>
                <a:latin typeface="Times New Roman" panose="02020603050405020304" pitchFamily="18" charset="0"/>
                <a:cs typeface="Times New Roman" panose="02020603050405020304" pitchFamily="18" charset="0"/>
              </a:rPr>
              <a:t>hân vật được nhắc tới trong câu chuyện trên là ai?</a:t>
            </a:r>
          </a:p>
        </p:txBody>
      </p:sp>
    </p:spTree>
    <p:extLst>
      <p:ext uri="{BB962C8B-B14F-4D97-AF65-F5344CB8AC3E}">
        <p14:creationId xmlns:p14="http://schemas.microsoft.com/office/powerpoint/2010/main" val="179288717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2" descr="19">
            <a:extLst>
              <a:ext uri="{FF2B5EF4-FFF2-40B4-BE49-F238E27FC236}">
                <a16:creationId xmlns:a16="http://schemas.microsoft.com/office/drawing/2014/main" id="{A04D0824-0D6D-4D4E-B304-233987211D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6"/>
            <a:ext cx="1828799"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3" descr="20">
            <a:extLst>
              <a:ext uri="{FF2B5EF4-FFF2-40B4-BE49-F238E27FC236}">
                <a16:creationId xmlns:a16="http://schemas.microsoft.com/office/drawing/2014/main" id="{CE442551-1F73-C043-B3E0-3B4F0C34DB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798" y="981076"/>
            <a:ext cx="1938022"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4" descr="21">
            <a:extLst>
              <a:ext uri="{FF2B5EF4-FFF2-40B4-BE49-F238E27FC236}">
                <a16:creationId xmlns:a16="http://schemas.microsoft.com/office/drawing/2014/main" id="{1935A91B-74ED-4648-AECB-0FDB8F8A10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6819" y="992506"/>
            <a:ext cx="2125979" cy="236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5" descr="22">
            <a:extLst>
              <a:ext uri="{FF2B5EF4-FFF2-40B4-BE49-F238E27FC236}">
                <a16:creationId xmlns:a16="http://schemas.microsoft.com/office/drawing/2014/main" id="{27023971-10A7-C74D-9208-2A6E6565D1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2798" y="981075"/>
            <a:ext cx="20320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a:extLst>
              <a:ext uri="{FF2B5EF4-FFF2-40B4-BE49-F238E27FC236}">
                <a16:creationId xmlns:a16="http://schemas.microsoft.com/office/drawing/2014/main" id="{DEC4C26D-69EC-5B4D-8A99-036DD2074B2B}"/>
              </a:ext>
            </a:extLst>
          </p:cNvPr>
          <p:cNvSpPr txBox="1">
            <a:spLocks noChangeArrowheads="1"/>
          </p:cNvSpPr>
          <p:nvPr/>
        </p:nvSpPr>
        <p:spPr bwMode="auto">
          <a:xfrm>
            <a:off x="-109224" y="3561337"/>
            <a:ext cx="19528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r>
              <a:rPr lang="en-US" altLang="en-US" b="1" dirty="0" err="1">
                <a:latin typeface="Times New Roman" pitchFamily="18" charset="0"/>
                <a:cs typeface="Times New Roman" pitchFamily="18" charset="0"/>
              </a:rPr>
              <a:t>Thân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phụ</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Cụ</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Nguyễn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Sinh</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Sắc</a:t>
            </a:r>
            <a:r>
              <a:rPr lang="vi-VN" dirty="0">
                <a:solidFill>
                  <a:srgbClr val="222222"/>
                </a:solidFill>
                <a:latin typeface="Times New Roman" panose="02020603050405020304" pitchFamily="18" charset="0"/>
                <a:cs typeface="Times New Roman" panose="02020603050405020304" pitchFamily="18" charset="0"/>
              </a:rPr>
              <a:t> </a:t>
            </a:r>
          </a:p>
          <a:p>
            <a:pPr algn="ctr" eaLnBrk="1" hangingPunct="1"/>
            <a:r>
              <a:rPr lang="vi-VN" dirty="0">
                <a:solidFill>
                  <a:srgbClr val="222222"/>
                </a:solidFill>
                <a:latin typeface="Times New Roman" panose="02020603050405020304" pitchFamily="18" charset="0"/>
                <a:cs typeface="Times New Roman" panose="02020603050405020304" pitchFamily="18" charset="0"/>
              </a:rPr>
              <a:t>(1862–1929), từng đỗ </a:t>
            </a:r>
            <a:r>
              <a:rPr lang="vi-VN" dirty="0">
                <a:solidFill>
                  <a:schemeClr val="bg1"/>
                </a:solidFill>
                <a:latin typeface="Times New Roman" panose="02020603050405020304" pitchFamily="18" charset="0"/>
                <a:cs typeface="Times New Roman" panose="02020603050405020304" pitchFamily="18" charset="0"/>
                <a:hlinkClick r:id="rId6"/>
              </a:rPr>
              <a:t>phó bảng</a:t>
            </a:r>
            <a:r>
              <a:rPr lang="vi-VN" dirty="0">
                <a:solidFill>
                  <a:schemeClr val="bg1"/>
                </a:solidFill>
                <a:latin typeface="Times New Roman" panose="02020603050405020304" pitchFamily="18" charset="0"/>
                <a:cs typeface="Times New Roman" panose="02020603050405020304" pitchFamily="18" charset="0"/>
              </a:rPr>
              <a:t>.</a:t>
            </a:r>
            <a:r>
              <a:rPr lang="en-US" altLang="en-US" b="1" dirty="0">
                <a:solidFill>
                  <a:schemeClr val="bg1"/>
                </a:solidFill>
                <a:latin typeface="Times New Roman" pitchFamily="18" charset="0"/>
                <a:cs typeface="Times New Roman" pitchFamily="18" charset="0"/>
              </a:rPr>
              <a:t> </a:t>
            </a:r>
            <a:endParaRPr lang="vi-VN" altLang="en-US" dirty="0">
              <a:solidFill>
                <a:schemeClr val="bg1"/>
              </a:solidFill>
              <a:latin typeface="Times New Roman" panose="02020603050405020304" pitchFamily="18" charset="0"/>
              <a:cs typeface="Times New Roman" panose="02020603050405020304" pitchFamily="18" charset="0"/>
            </a:endParaRPr>
          </a:p>
        </p:txBody>
      </p:sp>
      <p:sp>
        <p:nvSpPr>
          <p:cNvPr id="7" name="TextBox 8">
            <a:extLst>
              <a:ext uri="{FF2B5EF4-FFF2-40B4-BE49-F238E27FC236}">
                <a16:creationId xmlns:a16="http://schemas.microsoft.com/office/drawing/2014/main" id="{FFA973BF-4AA6-6A48-A762-1C3E39BC5108}"/>
              </a:ext>
            </a:extLst>
          </p:cNvPr>
          <p:cNvSpPr txBox="1">
            <a:spLocks noChangeArrowheads="1"/>
          </p:cNvSpPr>
          <p:nvPr/>
        </p:nvSpPr>
        <p:spPr bwMode="auto">
          <a:xfrm>
            <a:off x="1843676" y="3647688"/>
            <a:ext cx="192314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r>
              <a:rPr lang="en-US" altLang="en-US" b="1" dirty="0" err="1">
                <a:latin typeface="Times New Roman" pitchFamily="18" charset="0"/>
                <a:cs typeface="Times New Roman" pitchFamily="18" charset="0"/>
              </a:rPr>
              <a:t>Thân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mẫu</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bà</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Hoàng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Thị</a:t>
            </a:r>
            <a:r>
              <a:rPr lang="en-US" altLang="en-US" b="1" dirty="0">
                <a:latin typeface="Times New Roman" pitchFamily="18" charset="0"/>
                <a:cs typeface="Times New Roman" pitchFamily="18" charset="0"/>
              </a:rPr>
              <a:t> Loan  </a:t>
            </a:r>
          </a:p>
          <a:p>
            <a:pPr algn="ctr" eaLnBrk="1" hangingPunct="1"/>
            <a:r>
              <a:rPr lang="en-US" dirty="0">
                <a:solidFill>
                  <a:srgbClr val="222222"/>
                </a:solidFill>
                <a:latin typeface="Times New Roman" panose="02020603050405020304" pitchFamily="18" charset="0"/>
                <a:cs typeface="Times New Roman" panose="02020603050405020304" pitchFamily="18" charset="0"/>
              </a:rPr>
              <a:t>(1868–1901)</a:t>
            </a:r>
            <a:endParaRPr lang="vi-VN" altLang="en-US" dirty="0">
              <a:latin typeface="Times New Roman" panose="02020603050405020304" pitchFamily="18" charset="0"/>
              <a:cs typeface="Times New Roman" panose="02020603050405020304" pitchFamily="18" charset="0"/>
            </a:endParaRPr>
          </a:p>
        </p:txBody>
      </p:sp>
      <p:sp>
        <p:nvSpPr>
          <p:cNvPr id="8" name="TextBox 9">
            <a:extLst>
              <a:ext uri="{FF2B5EF4-FFF2-40B4-BE49-F238E27FC236}">
                <a16:creationId xmlns:a16="http://schemas.microsoft.com/office/drawing/2014/main" id="{348FD1D3-C37B-FC49-A752-0A4F6C718C44}"/>
              </a:ext>
            </a:extLst>
          </p:cNvPr>
          <p:cNvSpPr txBox="1">
            <a:spLocks noChangeArrowheads="1"/>
          </p:cNvSpPr>
          <p:nvPr/>
        </p:nvSpPr>
        <p:spPr bwMode="auto">
          <a:xfrm>
            <a:off x="3641636" y="3561337"/>
            <a:ext cx="24543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r>
              <a:rPr lang="en-US" altLang="en-US" b="1" dirty="0" err="1">
                <a:latin typeface="Times New Roman" pitchFamily="18" charset="0"/>
                <a:cs typeface="Times New Roman" pitchFamily="18" charset="0"/>
              </a:rPr>
              <a:t>Chị</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gái</a:t>
            </a:r>
            <a:r>
              <a:rPr lang="en-US" altLang="en-US" b="1" dirty="0">
                <a:latin typeface="Times New Roman" pitchFamily="18" charset="0"/>
                <a:cs typeface="Times New Roman" pitchFamily="18" charset="0"/>
              </a:rPr>
              <a:t> </a:t>
            </a:r>
          </a:p>
          <a:p>
            <a:pPr algn="ctr" eaLnBrk="1" hangingPunct="1"/>
            <a:r>
              <a:rPr lang="en-US" altLang="en-US" b="1" dirty="0" err="1">
                <a:latin typeface="Times New Roman" pitchFamily="18" charset="0"/>
                <a:cs typeface="Times New Roman" pitchFamily="18" charset="0"/>
              </a:rPr>
              <a:t>Nguyễn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Thị</a:t>
            </a:r>
            <a:r>
              <a:rPr lang="en-US" altLang="en-US" b="1" dirty="0">
                <a:latin typeface="Times New Roman" pitchFamily="18" charset="0"/>
                <a:cs typeface="Times New Roman" pitchFamily="18" charset="0"/>
              </a:rPr>
              <a:t> Thanh</a:t>
            </a:r>
            <a:r>
              <a:rPr lang="vi-VN" dirty="0">
                <a:solidFill>
                  <a:srgbClr val="222222"/>
                </a:solidFill>
                <a:latin typeface="Times New Roman" panose="02020603050405020304" pitchFamily="18" charset="0"/>
                <a:cs typeface="Times New Roman" panose="02020603050405020304" pitchFamily="18" charset="0"/>
              </a:rPr>
              <a:t> </a:t>
            </a:r>
          </a:p>
          <a:p>
            <a:pPr algn="ctr" eaLnBrk="1" hangingPunct="1"/>
            <a:r>
              <a:rPr lang="vi-VN" dirty="0">
                <a:solidFill>
                  <a:srgbClr val="222222"/>
                </a:solidFill>
                <a:latin typeface="Times New Roman" panose="02020603050405020304" pitchFamily="18" charset="0"/>
                <a:cs typeface="Times New Roman" panose="02020603050405020304" pitchFamily="18" charset="0"/>
              </a:rPr>
              <a:t>(sinh năm </a:t>
            </a:r>
            <a:r>
              <a:rPr lang="vi-VN" dirty="0">
                <a:solidFill>
                  <a:srgbClr val="0B0080"/>
                </a:solidFill>
                <a:latin typeface="Times New Roman" panose="02020603050405020304" pitchFamily="18" charset="0"/>
                <a:cs typeface="Times New Roman" panose="02020603050405020304" pitchFamily="18" charset="0"/>
                <a:hlinkClick r:id="rId7" tooltip="1884"/>
              </a:rPr>
              <a:t>1884</a:t>
            </a:r>
            <a:r>
              <a:rPr lang="vi-VN" dirty="0">
                <a:solidFill>
                  <a:srgbClr val="222222"/>
                </a:solidFill>
                <a:latin typeface="Times New Roman" panose="02020603050405020304" pitchFamily="18" charset="0"/>
                <a:cs typeface="Times New Roman" panose="02020603050405020304" pitchFamily="18" charset="0"/>
              </a:rPr>
              <a:t>)</a:t>
            </a:r>
            <a:endParaRPr lang="vi-VN" altLang="en-US" dirty="0">
              <a:latin typeface="Times New Roman" panose="02020603050405020304" pitchFamily="18" charset="0"/>
              <a:cs typeface="Times New Roman" panose="02020603050405020304" pitchFamily="18" charset="0"/>
            </a:endParaRPr>
          </a:p>
        </p:txBody>
      </p:sp>
      <p:sp>
        <p:nvSpPr>
          <p:cNvPr id="9" name="TextBox 10">
            <a:extLst>
              <a:ext uri="{FF2B5EF4-FFF2-40B4-BE49-F238E27FC236}">
                <a16:creationId xmlns:a16="http://schemas.microsoft.com/office/drawing/2014/main" id="{85F36A69-9775-2A49-88F8-F7BF22F69E73}"/>
              </a:ext>
            </a:extLst>
          </p:cNvPr>
          <p:cNvSpPr txBox="1">
            <a:spLocks noChangeArrowheads="1"/>
          </p:cNvSpPr>
          <p:nvPr/>
        </p:nvSpPr>
        <p:spPr bwMode="auto">
          <a:xfrm>
            <a:off x="6009269" y="3505201"/>
            <a:ext cx="193039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algn="ctr" eaLnBrk="1" hangingPunct="1"/>
            <a:r>
              <a:rPr lang="en-US" altLang="en-US" b="1" dirty="0">
                <a:latin typeface="Times New Roman" pitchFamily="18" charset="0"/>
                <a:cs typeface="Times New Roman" pitchFamily="18" charset="0"/>
              </a:rPr>
              <a:t>Anh </a:t>
            </a:r>
            <a:r>
              <a:rPr lang="en-US" altLang="en-US" b="1" dirty="0" err="1">
                <a:latin typeface="Times New Roman" pitchFamily="18" charset="0"/>
                <a:cs typeface="Times New Roman" pitchFamily="18" charset="0"/>
              </a:rPr>
              <a:t>trai</a:t>
            </a:r>
            <a:r>
              <a:rPr lang="en-US" altLang="en-US" b="1" dirty="0">
                <a:latin typeface="Times New Roman" pitchFamily="18" charset="0"/>
                <a:cs typeface="Times New Roman" pitchFamily="18" charset="0"/>
              </a:rPr>
              <a:t> </a:t>
            </a:r>
          </a:p>
          <a:p>
            <a:pPr algn="ctr" eaLnBrk="1" hangingPunct="1"/>
            <a:r>
              <a:rPr lang="en-US" altLang="en-US" b="1" dirty="0" err="1">
                <a:latin typeface="Times New Roman" pitchFamily="18" charset="0"/>
                <a:cs typeface="Times New Roman" pitchFamily="18" charset="0"/>
              </a:rPr>
              <a:t>Nguyễn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Sinh</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Khiêm</a:t>
            </a:r>
            <a:r>
              <a:rPr lang="vi-VN" dirty="0">
                <a:solidFill>
                  <a:srgbClr val="222222"/>
                </a:solidFill>
                <a:latin typeface="Times New Roman" panose="02020603050405020304" pitchFamily="18" charset="0"/>
                <a:cs typeface="Times New Roman" panose="02020603050405020304" pitchFamily="18" charset="0"/>
              </a:rPr>
              <a:t> </a:t>
            </a:r>
          </a:p>
          <a:p>
            <a:pPr algn="ctr" eaLnBrk="1" hangingPunct="1"/>
            <a:r>
              <a:rPr lang="vi-VN" dirty="0">
                <a:solidFill>
                  <a:srgbClr val="222222"/>
                </a:solidFill>
                <a:latin typeface="Times New Roman" panose="02020603050405020304" pitchFamily="18" charset="0"/>
                <a:cs typeface="Times New Roman" panose="02020603050405020304" pitchFamily="18" charset="0"/>
              </a:rPr>
              <a:t>(sinh năm 1888, tự Tất Đạt, còn gọi là Cả Khiêm) </a:t>
            </a:r>
            <a:endParaRPr lang="vi-VN" altLang="en-US" dirty="0">
              <a:latin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57C060B0-91B2-D54F-8AC2-135F325167AA}"/>
              </a:ext>
            </a:extLst>
          </p:cNvPr>
          <p:cNvSpPr/>
          <p:nvPr/>
        </p:nvSpPr>
        <p:spPr>
          <a:xfrm>
            <a:off x="10160001" y="1003936"/>
            <a:ext cx="2031999" cy="2348865"/>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D4263C34-C5FF-9E4B-89B1-7CB57413CE12}"/>
              </a:ext>
            </a:extLst>
          </p:cNvPr>
          <p:cNvSpPr/>
          <p:nvPr/>
        </p:nvSpPr>
        <p:spPr>
          <a:xfrm>
            <a:off x="9989631" y="3647688"/>
            <a:ext cx="2245360" cy="1200329"/>
          </a:xfrm>
          <a:prstGeom prst="rect">
            <a:avLst/>
          </a:prstGeom>
        </p:spPr>
        <p:txBody>
          <a:bodyPr wrap="square">
            <a:spAutoFit/>
          </a:bodyPr>
          <a:lstStyle/>
          <a:p>
            <a:pPr algn="ctr"/>
            <a:r>
              <a:rPr lang="en-US" b="1" dirty="0">
                <a:solidFill>
                  <a:srgbClr val="222222"/>
                </a:solidFill>
                <a:latin typeface="Times New Roman" panose="02020603050405020304" pitchFamily="18" charset="0"/>
                <a:cs typeface="Times New Roman" panose="02020603050405020304" pitchFamily="18" charset="0"/>
              </a:rPr>
              <a:t> </a:t>
            </a:r>
            <a:r>
              <a:rPr lang="en-US" b="1" dirty="0" err="1">
                <a:solidFill>
                  <a:srgbClr val="222222"/>
                </a:solidFill>
                <a:latin typeface="Times New Roman" panose="02020603050405020304" pitchFamily="18" charset="0"/>
                <a:cs typeface="Times New Roman" panose="02020603050405020304" pitchFamily="18" charset="0"/>
              </a:rPr>
              <a:t>Em</a:t>
            </a:r>
            <a:r>
              <a:rPr lang="en-US" b="1" dirty="0">
                <a:solidFill>
                  <a:srgbClr val="222222"/>
                </a:solidFill>
                <a:latin typeface="Times New Roman" panose="02020603050405020304" pitchFamily="18" charset="0"/>
                <a:cs typeface="Times New Roman" panose="02020603050405020304" pitchFamily="18" charset="0"/>
              </a:rPr>
              <a:t> </a:t>
            </a:r>
            <a:r>
              <a:rPr lang="en-US" b="1" dirty="0" err="1">
                <a:solidFill>
                  <a:srgbClr val="222222"/>
                </a:solidFill>
                <a:latin typeface="Times New Roman" panose="02020603050405020304" pitchFamily="18" charset="0"/>
                <a:cs typeface="Times New Roman" panose="02020603050405020304" pitchFamily="18" charset="0"/>
              </a:rPr>
              <a:t>trai</a:t>
            </a:r>
            <a:r>
              <a:rPr lang="en-US" b="1" dirty="0">
                <a:solidFill>
                  <a:srgbClr val="222222"/>
                </a:solidFill>
                <a:latin typeface="Times New Roman" panose="02020603050405020304" pitchFamily="18" charset="0"/>
                <a:cs typeface="Times New Roman" panose="02020603050405020304" pitchFamily="18" charset="0"/>
              </a:rPr>
              <a:t> </a:t>
            </a:r>
          </a:p>
          <a:p>
            <a:pPr algn="ctr"/>
            <a:r>
              <a:rPr lang="vi-VN" b="1" dirty="0">
                <a:solidFill>
                  <a:srgbClr val="222222"/>
                </a:solidFill>
                <a:latin typeface="Times New Roman" panose="02020603050405020304" pitchFamily="18" charset="0"/>
                <a:cs typeface="Times New Roman" panose="02020603050405020304" pitchFamily="18" charset="0"/>
              </a:rPr>
              <a:t>Nguyễn Sinh Nhuận</a:t>
            </a:r>
            <a:r>
              <a:rPr lang="vi-VN" dirty="0">
                <a:solidFill>
                  <a:srgbClr val="222222"/>
                </a:solidFill>
                <a:latin typeface="Times New Roman" panose="02020603050405020304" pitchFamily="18" charset="0"/>
                <a:cs typeface="Times New Roman" panose="02020603050405020304" pitchFamily="18" charset="0"/>
              </a:rPr>
              <a:t> </a:t>
            </a:r>
          </a:p>
          <a:p>
            <a:pPr algn="ctr"/>
            <a:r>
              <a:rPr lang="vi-VN" dirty="0">
                <a:solidFill>
                  <a:srgbClr val="222222"/>
                </a:solidFill>
                <a:latin typeface="Times New Roman" panose="02020603050405020304" pitchFamily="18" charset="0"/>
                <a:cs typeface="Times New Roman" panose="02020603050405020304" pitchFamily="18" charset="0"/>
              </a:rPr>
              <a:t>(1900–1901, tên khi mới lọt lòng là Xin).</a:t>
            </a:r>
          </a:p>
        </p:txBody>
      </p:sp>
      <p:pic>
        <p:nvPicPr>
          <p:cNvPr id="13" name="Picture 12">
            <a:extLst>
              <a:ext uri="{FF2B5EF4-FFF2-40B4-BE49-F238E27FC236}">
                <a16:creationId xmlns:a16="http://schemas.microsoft.com/office/drawing/2014/main" id="{1A0DC709-CFF5-EA44-9BD6-8CE1B020DA7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14640" y="990601"/>
            <a:ext cx="2245360" cy="2362199"/>
          </a:xfrm>
          <a:prstGeom prst="rect">
            <a:avLst/>
          </a:prstGeom>
        </p:spPr>
      </p:pic>
      <p:sp>
        <p:nvSpPr>
          <p:cNvPr id="14" name="Rectangle 13">
            <a:extLst>
              <a:ext uri="{FF2B5EF4-FFF2-40B4-BE49-F238E27FC236}">
                <a16:creationId xmlns:a16="http://schemas.microsoft.com/office/drawing/2014/main" id="{9402FDA8-E00D-D74A-B5D6-5BCF6356541F}"/>
              </a:ext>
            </a:extLst>
          </p:cNvPr>
          <p:cNvSpPr/>
          <p:nvPr/>
        </p:nvSpPr>
        <p:spPr>
          <a:xfrm>
            <a:off x="8135432" y="3572135"/>
            <a:ext cx="1930402" cy="923330"/>
          </a:xfrm>
          <a:prstGeom prst="rect">
            <a:avLst/>
          </a:prstGeom>
        </p:spPr>
        <p:txBody>
          <a:bodyPr wrap="square">
            <a:spAutoFit/>
          </a:bodyPr>
          <a:lstStyle/>
          <a:p>
            <a:pPr lvl="0" algn="ctr"/>
            <a:r>
              <a:rPr lang="en-US" altLang="en-US" b="1" dirty="0" err="1">
                <a:solidFill>
                  <a:srgbClr val="222222"/>
                </a:solidFill>
                <a:latin typeface="Times New Roman" panose="02020603050405020304" pitchFamily="18" charset="0"/>
                <a:cs typeface="Times New Roman" panose="02020603050405020304" pitchFamily="18" charset="0"/>
              </a:rPr>
              <a:t>Nguyễn</a:t>
            </a:r>
            <a:r>
              <a:rPr lang="en-US" altLang="en-US" b="1" dirty="0">
                <a:solidFill>
                  <a:srgbClr val="222222"/>
                </a:solidFill>
                <a:latin typeface="Times New Roman" panose="02020603050405020304" pitchFamily="18" charset="0"/>
                <a:cs typeface="Times New Roman" panose="02020603050405020304" pitchFamily="18" charset="0"/>
              </a:rPr>
              <a:t> </a:t>
            </a:r>
            <a:r>
              <a:rPr lang="en-US" altLang="en-US" b="1" dirty="0" err="1">
                <a:solidFill>
                  <a:srgbClr val="222222"/>
                </a:solidFill>
                <a:latin typeface="Times New Roman" panose="02020603050405020304" pitchFamily="18" charset="0"/>
                <a:cs typeface="Times New Roman" panose="02020603050405020304" pitchFamily="18" charset="0"/>
              </a:rPr>
              <a:t>Tất</a:t>
            </a:r>
            <a:r>
              <a:rPr lang="en-US" altLang="en-US" b="1" dirty="0">
                <a:solidFill>
                  <a:srgbClr val="222222"/>
                </a:solidFill>
                <a:latin typeface="Times New Roman" panose="02020603050405020304" pitchFamily="18" charset="0"/>
                <a:cs typeface="Times New Roman" panose="02020603050405020304" pitchFamily="18" charset="0"/>
              </a:rPr>
              <a:t> </a:t>
            </a:r>
            <a:r>
              <a:rPr lang="en-US" altLang="en-US" b="1" dirty="0" err="1">
                <a:solidFill>
                  <a:srgbClr val="222222"/>
                </a:solidFill>
                <a:latin typeface="Times New Roman" panose="02020603050405020304" pitchFamily="18" charset="0"/>
                <a:cs typeface="Times New Roman" panose="02020603050405020304" pitchFamily="18" charset="0"/>
              </a:rPr>
              <a:t>Thành</a:t>
            </a:r>
            <a:r>
              <a:rPr lang="en-US" altLang="en-US" b="1" dirty="0">
                <a:solidFill>
                  <a:srgbClr val="222222"/>
                </a:solidFill>
                <a:latin typeface="Times New Roman" panose="02020603050405020304" pitchFamily="18" charset="0"/>
                <a:cs typeface="Times New Roman" panose="02020603050405020304" pitchFamily="18" charset="0"/>
              </a:rPr>
              <a:t> </a:t>
            </a:r>
          </a:p>
          <a:p>
            <a:pPr lvl="0" algn="ctr"/>
            <a:r>
              <a:rPr lang="en-US" altLang="en-US" b="1" dirty="0">
                <a:solidFill>
                  <a:srgbClr val="222222"/>
                </a:solidFill>
                <a:latin typeface="Times New Roman" panose="02020603050405020304" pitchFamily="18" charset="0"/>
                <a:cs typeface="Times New Roman" panose="02020603050405020304" pitchFamily="18" charset="0"/>
              </a:rPr>
              <a:t> (</a:t>
            </a:r>
            <a:r>
              <a:rPr lang="en-US" altLang="en-US" dirty="0">
                <a:solidFill>
                  <a:srgbClr val="222222"/>
                </a:solidFill>
                <a:latin typeface="Times New Roman" panose="02020603050405020304" pitchFamily="18" charset="0"/>
                <a:cs typeface="Times New Roman" panose="02020603050405020304" pitchFamily="18" charset="0"/>
              </a:rPr>
              <a:t>1890-1969)</a:t>
            </a:r>
            <a:endParaRPr lang="vi-VN" altLang="en-US" dirty="0">
              <a:solidFill>
                <a:prstClr val="black"/>
              </a:solidFill>
              <a:latin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id="{97F0C181-1842-D84D-90DD-0955550ECFCD}"/>
              </a:ext>
            </a:extLst>
          </p:cNvPr>
          <p:cNvSpPr/>
          <p:nvPr/>
        </p:nvSpPr>
        <p:spPr>
          <a:xfrm>
            <a:off x="1043486" y="-51922"/>
            <a:ext cx="9931566" cy="923330"/>
          </a:xfrm>
          <a:prstGeom prst="rect">
            <a:avLst/>
          </a:prstGeom>
          <a:noFill/>
        </p:spPr>
        <p:txBody>
          <a:bodyPr wrap="none" lIns="91440" tIns="45720" rIns="91440" bIns="45720">
            <a:spAutoFit/>
          </a:bodyPr>
          <a:lstStyle/>
          <a:p>
            <a:pPr algn="ct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Gia </a:t>
            </a:r>
            <a:r>
              <a:rPr lang="en-US" alt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đình</a:t>
            </a: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alt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của</a:t>
            </a: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alt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Nguyễn</a:t>
            </a: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alt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Tất</a:t>
            </a: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alt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Thành</a:t>
            </a:r>
            <a:r>
              <a:rPr lang="en-US" alt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endParaRPr lang="en-VN"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3993247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strVal val="#ppt_w*0.70"/>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Effect transition="in" filter="fade">
                                      <p:cBhvr>
                                        <p:cTn id="29" dur="1000"/>
                                        <p:tgtEl>
                                          <p:spTgt spid="6"/>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strVal val="#ppt_w*0.70"/>
                                          </p:val>
                                        </p:tav>
                                        <p:tav tm="100000">
                                          <p:val>
                                            <p:strVal val="#ppt_w"/>
                                          </p:val>
                                        </p:tav>
                                      </p:tavLst>
                                    </p:anim>
                                    <p:anim calcmode="lin" valueType="num">
                                      <p:cBhvr>
                                        <p:cTn id="33" dur="1000" fill="hold"/>
                                        <p:tgtEl>
                                          <p:spTgt spid="7"/>
                                        </p:tgtEl>
                                        <p:attrNameLst>
                                          <p:attrName>ppt_h</p:attrName>
                                        </p:attrNameLst>
                                      </p:cBhvr>
                                      <p:tavLst>
                                        <p:tav tm="0">
                                          <p:val>
                                            <p:strVal val="#ppt_h"/>
                                          </p:val>
                                        </p:tav>
                                        <p:tav tm="100000">
                                          <p:val>
                                            <p:strVal val="#ppt_h"/>
                                          </p:val>
                                        </p:tav>
                                      </p:tavLst>
                                    </p:anim>
                                    <p:animEffect transition="in" filter="fade">
                                      <p:cBhvr>
                                        <p:cTn id="34" dur="1000"/>
                                        <p:tgtEl>
                                          <p:spTgt spid="7"/>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strVal val="#ppt_w*0.70"/>
                                          </p:val>
                                        </p:tav>
                                        <p:tav tm="100000">
                                          <p:val>
                                            <p:strVal val="#ppt_w"/>
                                          </p:val>
                                        </p:tav>
                                      </p:tavLst>
                                    </p:anim>
                                    <p:anim calcmode="lin" valueType="num">
                                      <p:cBhvr>
                                        <p:cTn id="38" dur="1000" fill="hold"/>
                                        <p:tgtEl>
                                          <p:spTgt spid="8"/>
                                        </p:tgtEl>
                                        <p:attrNameLst>
                                          <p:attrName>ppt_h</p:attrName>
                                        </p:attrNameLst>
                                      </p:cBhvr>
                                      <p:tavLst>
                                        <p:tav tm="0">
                                          <p:val>
                                            <p:strVal val="#ppt_h"/>
                                          </p:val>
                                        </p:tav>
                                        <p:tav tm="100000">
                                          <p:val>
                                            <p:strVal val="#ppt_h"/>
                                          </p:val>
                                        </p:tav>
                                      </p:tavLst>
                                    </p:anim>
                                    <p:animEffect transition="in" filter="fade">
                                      <p:cBhvr>
                                        <p:cTn id="39" dur="1000"/>
                                        <p:tgtEl>
                                          <p:spTgt spid="8"/>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strVal val="#ppt_w*0.70"/>
                                          </p:val>
                                        </p:tav>
                                        <p:tav tm="100000">
                                          <p:val>
                                            <p:strVal val="#ppt_w"/>
                                          </p:val>
                                        </p:tav>
                                      </p:tavLst>
                                    </p:anim>
                                    <p:anim calcmode="lin" valueType="num">
                                      <p:cBhvr>
                                        <p:cTn id="43" dur="1000" fill="hold"/>
                                        <p:tgtEl>
                                          <p:spTgt spid="9"/>
                                        </p:tgtEl>
                                        <p:attrNameLst>
                                          <p:attrName>ppt_h</p:attrName>
                                        </p:attrNameLst>
                                      </p:cBhvr>
                                      <p:tavLst>
                                        <p:tav tm="0">
                                          <p:val>
                                            <p:strVal val="#ppt_h"/>
                                          </p:val>
                                        </p:tav>
                                        <p:tav tm="100000">
                                          <p:val>
                                            <p:strVal val="#ppt_h"/>
                                          </p:val>
                                        </p:tav>
                                      </p:tavLst>
                                    </p:anim>
                                    <p:animEffect transition="in" filter="fade">
                                      <p:cBhvr>
                                        <p:cTn id="44" dur="1000"/>
                                        <p:tgtEl>
                                          <p:spTgt spid="9"/>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strVal val="#ppt_w*0.70"/>
                                          </p:val>
                                        </p:tav>
                                        <p:tav tm="100000">
                                          <p:val>
                                            <p:strVal val="#ppt_w"/>
                                          </p:val>
                                        </p:tav>
                                      </p:tavLst>
                                    </p:anim>
                                    <p:anim calcmode="lin" valueType="num">
                                      <p:cBhvr>
                                        <p:cTn id="48" dur="1000" fill="hold"/>
                                        <p:tgtEl>
                                          <p:spTgt spid="11"/>
                                        </p:tgtEl>
                                        <p:attrNameLst>
                                          <p:attrName>ppt_h</p:attrName>
                                        </p:attrNameLst>
                                      </p:cBhvr>
                                      <p:tavLst>
                                        <p:tav tm="0">
                                          <p:val>
                                            <p:strVal val="#ppt_h"/>
                                          </p:val>
                                        </p:tav>
                                        <p:tav tm="100000">
                                          <p:val>
                                            <p:strVal val="#ppt_h"/>
                                          </p:val>
                                        </p:tav>
                                      </p:tavLst>
                                    </p:anim>
                                    <p:animEffect transition="in" filter="fade">
                                      <p:cBhvr>
                                        <p:cTn id="49" dur="1000"/>
                                        <p:tgtEl>
                                          <p:spTgt spid="11"/>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1000" fill="hold"/>
                                        <p:tgtEl>
                                          <p:spTgt spid="12"/>
                                        </p:tgtEl>
                                        <p:attrNameLst>
                                          <p:attrName>ppt_w</p:attrName>
                                        </p:attrNameLst>
                                      </p:cBhvr>
                                      <p:tavLst>
                                        <p:tav tm="0">
                                          <p:val>
                                            <p:strVal val="#ppt_w*0.70"/>
                                          </p:val>
                                        </p:tav>
                                        <p:tav tm="100000">
                                          <p:val>
                                            <p:strVal val="#ppt_w"/>
                                          </p:val>
                                        </p:tav>
                                      </p:tavLst>
                                    </p:anim>
                                    <p:anim calcmode="lin" valueType="num">
                                      <p:cBhvr>
                                        <p:cTn id="53" dur="1000" fill="hold"/>
                                        <p:tgtEl>
                                          <p:spTgt spid="12"/>
                                        </p:tgtEl>
                                        <p:attrNameLst>
                                          <p:attrName>ppt_h</p:attrName>
                                        </p:attrNameLst>
                                      </p:cBhvr>
                                      <p:tavLst>
                                        <p:tav tm="0">
                                          <p:val>
                                            <p:strVal val="#ppt_h"/>
                                          </p:val>
                                        </p:tav>
                                        <p:tav tm="100000">
                                          <p:val>
                                            <p:strVal val="#ppt_h"/>
                                          </p:val>
                                        </p:tav>
                                      </p:tavLst>
                                    </p:anim>
                                    <p:animEffect transition="in" filter="fade">
                                      <p:cBhvr>
                                        <p:cTn id="54" dur="1000"/>
                                        <p:tgtEl>
                                          <p:spTgt spid="12"/>
                                        </p:tgtEl>
                                      </p:cBhvr>
                                    </p:animEffect>
                                  </p:childTnLst>
                                </p:cTn>
                              </p:par>
                              <p:par>
                                <p:cTn id="55" presetID="55"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strVal val="#ppt_w*0.70"/>
                                          </p:val>
                                        </p:tav>
                                        <p:tav tm="100000">
                                          <p:val>
                                            <p:strVal val="#ppt_w"/>
                                          </p:val>
                                        </p:tav>
                                      </p:tavLst>
                                    </p:anim>
                                    <p:anim calcmode="lin" valueType="num">
                                      <p:cBhvr>
                                        <p:cTn id="58" dur="1000" fill="hold"/>
                                        <p:tgtEl>
                                          <p:spTgt spid="13"/>
                                        </p:tgtEl>
                                        <p:attrNameLst>
                                          <p:attrName>ppt_h</p:attrName>
                                        </p:attrNameLst>
                                      </p:cBhvr>
                                      <p:tavLst>
                                        <p:tav tm="0">
                                          <p:val>
                                            <p:strVal val="#ppt_h"/>
                                          </p:val>
                                        </p:tav>
                                        <p:tav tm="100000">
                                          <p:val>
                                            <p:strVal val="#ppt_h"/>
                                          </p:val>
                                        </p:tav>
                                      </p:tavLst>
                                    </p:anim>
                                    <p:animEffect transition="in" filter="fade">
                                      <p:cBhvr>
                                        <p:cTn id="59" dur="1000"/>
                                        <p:tgtEl>
                                          <p:spTgt spid="13"/>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strVal val="#ppt_w*0.70"/>
                                          </p:val>
                                        </p:tav>
                                        <p:tav tm="100000">
                                          <p:val>
                                            <p:strVal val="#ppt_w"/>
                                          </p:val>
                                        </p:tav>
                                      </p:tavLst>
                                    </p:anim>
                                    <p:anim calcmode="lin" valueType="num">
                                      <p:cBhvr>
                                        <p:cTn id="63" dur="1000" fill="hold"/>
                                        <p:tgtEl>
                                          <p:spTgt spid="14"/>
                                        </p:tgtEl>
                                        <p:attrNameLst>
                                          <p:attrName>ppt_h</p:attrName>
                                        </p:attrNameLst>
                                      </p:cBhvr>
                                      <p:tavLst>
                                        <p:tav tm="0">
                                          <p:val>
                                            <p:strVal val="#ppt_h"/>
                                          </p:val>
                                        </p:tav>
                                        <p:tav tm="100000">
                                          <p:val>
                                            <p:strVal val="#ppt_h"/>
                                          </p:val>
                                        </p:tav>
                                      </p:tavLst>
                                    </p:anim>
                                    <p:animEffect transition="in" filter="fade">
                                      <p:cBhvr>
                                        <p:cTn id="64" dur="1000"/>
                                        <p:tgtEl>
                                          <p:spTgt spid="14"/>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1000" fill="hold"/>
                                        <p:tgtEl>
                                          <p:spTgt spid="16"/>
                                        </p:tgtEl>
                                        <p:attrNameLst>
                                          <p:attrName>ppt_w</p:attrName>
                                        </p:attrNameLst>
                                      </p:cBhvr>
                                      <p:tavLst>
                                        <p:tav tm="0">
                                          <p:val>
                                            <p:strVal val="#ppt_w*0.70"/>
                                          </p:val>
                                        </p:tav>
                                        <p:tav tm="100000">
                                          <p:val>
                                            <p:strVal val="#ppt_w"/>
                                          </p:val>
                                        </p:tav>
                                      </p:tavLst>
                                    </p:anim>
                                    <p:anim calcmode="lin" valueType="num">
                                      <p:cBhvr>
                                        <p:cTn id="68" dur="1000" fill="hold"/>
                                        <p:tgtEl>
                                          <p:spTgt spid="16"/>
                                        </p:tgtEl>
                                        <p:attrNameLst>
                                          <p:attrName>ppt_h</p:attrName>
                                        </p:attrNameLst>
                                      </p:cBhvr>
                                      <p:tavLst>
                                        <p:tav tm="0">
                                          <p:val>
                                            <p:strVal val="#ppt_h"/>
                                          </p:val>
                                        </p:tav>
                                        <p:tav tm="100000">
                                          <p:val>
                                            <p:strVal val="#ppt_h"/>
                                          </p:val>
                                        </p:tav>
                                      </p:tavLst>
                                    </p:anim>
                                    <p:animEffect transition="in" filter="fade">
                                      <p:cBhvr>
                                        <p:cTn id="6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animBg="1"/>
      <p:bldP spid="12" grpId="0"/>
      <p:bldP spid="14"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2" name="Picture 4">
            <a:extLst>
              <a:ext uri="{FF2B5EF4-FFF2-40B4-BE49-F238E27FC236}">
                <a16:creationId xmlns:a16="http://schemas.microsoft.com/office/drawing/2014/main" id="{6A852881-5D20-6946-85C1-F8A425B514B5}"/>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6096000" y="0"/>
            <a:ext cx="6096000" cy="6334780"/>
          </a:xfr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4213" name="Picture 5">
            <a:extLst>
              <a:ext uri="{FF2B5EF4-FFF2-40B4-BE49-F238E27FC236}">
                <a16:creationId xmlns:a16="http://schemas.microsoft.com/office/drawing/2014/main" id="{B74E7961-69CE-A448-9553-09537374B6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6000" cy="633478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4214" name="Rectangle 6">
            <a:extLst>
              <a:ext uri="{FF2B5EF4-FFF2-40B4-BE49-F238E27FC236}">
                <a16:creationId xmlns:a16="http://schemas.microsoft.com/office/drawing/2014/main" id="{57FFA983-2BBC-584C-A601-CFA0ABCA0DA8}"/>
              </a:ext>
            </a:extLst>
          </p:cNvPr>
          <p:cNvSpPr>
            <a:spLocks noChangeArrowheads="1"/>
          </p:cNvSpPr>
          <p:nvPr/>
        </p:nvSpPr>
        <p:spPr bwMode="auto">
          <a:xfrm>
            <a:off x="-89807" y="6334780"/>
            <a:ext cx="12371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VN" sz="2800" dirty="0" err="1">
                <a:latin typeface="Times New Roman" panose="02020603050405020304" pitchFamily="18" charset="0"/>
                <a:cs typeface="Times New Roman" panose="02020603050405020304" pitchFamily="18" charset="0"/>
              </a:rPr>
              <a:t>Làng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Hoàng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Trù</a:t>
            </a:r>
            <a:r>
              <a:rPr lang="en-US" altLang="en-VN" sz="2800" dirty="0">
                <a:latin typeface="Times New Roman" panose="02020603050405020304" pitchFamily="18" charset="0"/>
                <a:cs typeface="Times New Roman" panose="02020603050405020304" pitchFamily="18" charset="0"/>
              </a:rPr>
              <a:t> - </a:t>
            </a:r>
            <a:r>
              <a:rPr lang="en-US" altLang="en-VN" sz="2800" dirty="0" err="1">
                <a:latin typeface="Times New Roman" panose="02020603050405020304" pitchFamily="18" charset="0"/>
                <a:cs typeface="Times New Roman" panose="02020603050405020304" pitchFamily="18" charset="0"/>
              </a:rPr>
              <a:t>quê</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ngoại</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và</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làng</a:t>
            </a:r>
            <a:r>
              <a:rPr lang="en-US" altLang="en-VN" sz="2800" dirty="0">
                <a:latin typeface="Times New Roman" panose="02020603050405020304" pitchFamily="18" charset="0"/>
                <a:cs typeface="Times New Roman" panose="02020603050405020304" pitchFamily="18" charset="0"/>
              </a:rPr>
              <a:t> Kim </a:t>
            </a:r>
            <a:r>
              <a:rPr lang="en-US" altLang="en-VN" sz="2800" dirty="0" err="1">
                <a:latin typeface="Times New Roman" panose="02020603050405020304" pitchFamily="18" charset="0"/>
                <a:cs typeface="Times New Roman" panose="02020603050405020304" pitchFamily="18" charset="0"/>
              </a:rPr>
              <a:t>Liên</a:t>
            </a:r>
            <a:r>
              <a:rPr lang="en-US" altLang="en-VN" sz="2800" dirty="0">
                <a:latin typeface="Times New Roman" panose="02020603050405020304" pitchFamily="18" charset="0"/>
                <a:cs typeface="Times New Roman" panose="02020603050405020304" pitchFamily="18" charset="0"/>
              </a:rPr>
              <a:t> - </a:t>
            </a:r>
            <a:r>
              <a:rPr lang="en-US" altLang="en-VN" sz="2800" dirty="0" err="1">
                <a:latin typeface="Times New Roman" panose="02020603050405020304" pitchFamily="18" charset="0"/>
                <a:cs typeface="Times New Roman" panose="02020603050405020304" pitchFamily="18" charset="0"/>
              </a:rPr>
              <a:t>quê</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nội</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Chủ</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tịch</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Hồ</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Chí</a:t>
            </a:r>
            <a:r>
              <a:rPr lang="en-US" altLang="en-VN" sz="2800" dirty="0">
                <a:latin typeface="Times New Roman" panose="02020603050405020304" pitchFamily="18" charset="0"/>
                <a:cs typeface="Times New Roman" panose="02020603050405020304" pitchFamily="18" charset="0"/>
              </a:rPr>
              <a:t> Minh (</a:t>
            </a:r>
            <a:r>
              <a:rPr lang="en-US" altLang="en-VN" sz="2800" dirty="0" err="1">
                <a:latin typeface="Times New Roman" panose="02020603050405020304" pitchFamily="18" charset="0"/>
                <a:cs typeface="Times New Roman" panose="02020603050405020304" pitchFamily="18" charset="0"/>
              </a:rPr>
              <a:t>xưa</a:t>
            </a:r>
            <a:r>
              <a:rPr lang="en-US" altLang="en-VN" sz="2800" dirty="0">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4213"/>
                                        </p:tgtEl>
                                        <p:attrNameLst>
                                          <p:attrName>style.visibility</p:attrName>
                                        </p:attrNameLst>
                                      </p:cBhvr>
                                      <p:to>
                                        <p:strVal val="visible"/>
                                      </p:to>
                                    </p:set>
                                    <p:animEffect transition="in" filter="box(in)">
                                      <p:cBhvr>
                                        <p:cTn id="7" dur="500"/>
                                        <p:tgtEl>
                                          <p:spTgt spid="94213"/>
                                        </p:tgtEl>
                                      </p:cBhvr>
                                    </p:animEffect>
                                  </p:childTnLst>
                                </p:cTn>
                              </p:par>
                              <p:par>
                                <p:cTn id="8" presetID="4" presetClass="entr" presetSubtype="16" fill="hold" nodeType="withEffect">
                                  <p:stCondLst>
                                    <p:cond delay="0"/>
                                  </p:stCondLst>
                                  <p:childTnLst>
                                    <p:set>
                                      <p:cBhvr>
                                        <p:cTn id="9" dur="1" fill="hold">
                                          <p:stCondLst>
                                            <p:cond delay="0"/>
                                          </p:stCondLst>
                                        </p:cTn>
                                        <p:tgtEl>
                                          <p:spTgt spid="94212"/>
                                        </p:tgtEl>
                                        <p:attrNameLst>
                                          <p:attrName>style.visibility</p:attrName>
                                        </p:attrNameLst>
                                      </p:cBhvr>
                                      <p:to>
                                        <p:strVal val="visible"/>
                                      </p:to>
                                    </p:set>
                                    <p:animEffect transition="in" filter="box(in)">
                                      <p:cBhvr>
                                        <p:cTn id="10" dur="500"/>
                                        <p:tgtEl>
                                          <p:spTgt spid="94212"/>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4214"/>
                                        </p:tgtEl>
                                        <p:attrNameLst>
                                          <p:attrName>style.visibility</p:attrName>
                                        </p:attrNameLst>
                                      </p:cBhvr>
                                      <p:to>
                                        <p:strVal val="visible"/>
                                      </p:to>
                                    </p:set>
                                    <p:animEffect transition="in" filter="box(in)">
                                      <p:cBhvr>
                                        <p:cTn id="13" dur="500"/>
                                        <p:tgtEl>
                                          <p:spTgt spid="94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7ADF84-4AB5-CC41-8F27-978CDCDDCF03}"/>
              </a:ext>
            </a:extLst>
          </p:cNvPr>
          <p:cNvSpPr>
            <a:spLocks noGrp="1"/>
          </p:cNvSpPr>
          <p:nvPr>
            <p:ph type="sldNum" sz="quarter" idx="12"/>
          </p:nvPr>
        </p:nvSpPr>
        <p:spPr/>
        <p:txBody>
          <a:bodyPr/>
          <a:lstStyle/>
          <a:p>
            <a:fld id="{90D46CB0-7E42-404D-B51B-DABF1D5C97FD}" type="slidenum">
              <a:rPr lang="en-US" altLang="en-VN" smtClean="0"/>
              <a:pPr/>
              <a:t>22</a:t>
            </a:fld>
            <a:endParaRPr lang="en-US" altLang="en-VN"/>
          </a:p>
        </p:txBody>
      </p:sp>
      <p:grpSp>
        <p:nvGrpSpPr>
          <p:cNvPr id="3" name="Group 7">
            <a:extLst>
              <a:ext uri="{FF2B5EF4-FFF2-40B4-BE49-F238E27FC236}">
                <a16:creationId xmlns:a16="http://schemas.microsoft.com/office/drawing/2014/main" id="{7069F3A4-7465-D04D-B3B8-66E3D270F9AD}"/>
              </a:ext>
            </a:extLst>
          </p:cNvPr>
          <p:cNvGrpSpPr>
            <a:grpSpLocks/>
          </p:cNvGrpSpPr>
          <p:nvPr/>
        </p:nvGrpSpPr>
        <p:grpSpPr bwMode="auto">
          <a:xfrm>
            <a:off x="146956" y="0"/>
            <a:ext cx="12045043" cy="6882047"/>
            <a:chOff x="480" y="723"/>
            <a:chExt cx="4800" cy="3371"/>
          </a:xfrm>
        </p:grpSpPr>
        <p:pic>
          <p:nvPicPr>
            <p:cNvPr id="4" name="Picture 4">
              <a:extLst>
                <a:ext uri="{FF2B5EF4-FFF2-40B4-BE49-F238E27FC236}">
                  <a16:creationId xmlns:a16="http://schemas.microsoft.com/office/drawing/2014/main" id="{6DCEA2E5-2B16-2B47-8B48-DFEC3BF313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 y="723"/>
              <a:ext cx="4800" cy="3359"/>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6">
              <a:extLst>
                <a:ext uri="{FF2B5EF4-FFF2-40B4-BE49-F238E27FC236}">
                  <a16:creationId xmlns:a16="http://schemas.microsoft.com/office/drawing/2014/main" id="{BA5BF0BD-FC1D-B34D-8447-1748FDA48F66}"/>
                </a:ext>
              </a:extLst>
            </p:cNvPr>
            <p:cNvSpPr txBox="1">
              <a:spLocks noChangeArrowheads="1"/>
            </p:cNvSpPr>
            <p:nvPr/>
          </p:nvSpPr>
          <p:spPr bwMode="auto">
            <a:xfrm>
              <a:off x="1800" y="3808"/>
              <a:ext cx="2256" cy="286"/>
            </a:xfrm>
            <a:prstGeom prst="rect">
              <a:avLst/>
            </a:prstGeom>
            <a:solidFill>
              <a:srgbClr val="00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VN" sz="3200" dirty="0" err="1">
                  <a:solidFill>
                    <a:schemeClr val="bg1"/>
                  </a:solidFill>
                  <a:latin typeface="Times New Roman" panose="02020603050405020304" pitchFamily="18" charset="0"/>
                  <a:cs typeface="Times New Roman" panose="02020603050405020304" pitchFamily="18" charset="0"/>
                </a:rPr>
                <a:t>Trường</a:t>
              </a:r>
              <a:r>
                <a:rPr lang="en-US" altLang="en-VN" sz="3200" dirty="0">
                  <a:solidFill>
                    <a:schemeClr val="bg1"/>
                  </a:solidFill>
                  <a:latin typeface="Times New Roman" panose="02020603050405020304" pitchFamily="18" charset="0"/>
                  <a:cs typeface="Times New Roman" panose="02020603050405020304" pitchFamily="18" charset="0"/>
                </a:rPr>
                <a:t> </a:t>
              </a:r>
              <a:r>
                <a:rPr lang="en-US" altLang="en-VN" sz="3200" dirty="0" err="1">
                  <a:solidFill>
                    <a:schemeClr val="bg1"/>
                  </a:solidFill>
                  <a:latin typeface="Times New Roman" panose="02020603050405020304" pitchFamily="18" charset="0"/>
                  <a:cs typeface="Times New Roman" panose="02020603050405020304" pitchFamily="18" charset="0"/>
                </a:rPr>
                <a:t>Dục</a:t>
              </a:r>
              <a:r>
                <a:rPr lang="en-US" altLang="en-VN" sz="3200" dirty="0">
                  <a:solidFill>
                    <a:schemeClr val="bg1"/>
                  </a:solidFill>
                  <a:latin typeface="Times New Roman" panose="02020603050405020304" pitchFamily="18" charset="0"/>
                  <a:cs typeface="Times New Roman" panose="02020603050405020304" pitchFamily="18" charset="0"/>
                </a:rPr>
                <a:t> Thanh</a:t>
              </a:r>
            </a:p>
          </p:txBody>
        </p:sp>
      </p:grpSp>
    </p:spTree>
    <p:extLst>
      <p:ext uri="{BB962C8B-B14F-4D97-AF65-F5344CB8AC3E}">
        <p14:creationId xmlns:p14="http://schemas.microsoft.com/office/powerpoint/2010/main" val="1975828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F475BB-50F7-2148-AACF-946DAE4119C9}"/>
              </a:ext>
            </a:extLst>
          </p:cNvPr>
          <p:cNvSpPr>
            <a:spLocks noGrp="1"/>
          </p:cNvSpPr>
          <p:nvPr>
            <p:ph type="sldNum" sz="quarter" idx="12"/>
          </p:nvPr>
        </p:nvSpPr>
        <p:spPr/>
        <p:txBody>
          <a:bodyPr/>
          <a:lstStyle/>
          <a:p>
            <a:fld id="{90D46CB0-7E42-404D-B51B-DABF1D5C97FD}" type="slidenum">
              <a:rPr lang="en-US" altLang="en-VN" smtClean="0"/>
              <a:pPr/>
              <a:t>23</a:t>
            </a:fld>
            <a:endParaRPr lang="en-US" altLang="en-VN"/>
          </a:p>
        </p:txBody>
      </p:sp>
      <p:pic>
        <p:nvPicPr>
          <p:cNvPr id="4" name="Picture 3">
            <a:extLst>
              <a:ext uri="{FF2B5EF4-FFF2-40B4-BE49-F238E27FC236}">
                <a16:creationId xmlns:a16="http://schemas.microsoft.com/office/drawing/2014/main" id="{F62BBCF9-DE14-594D-97BC-A903332F5412}"/>
              </a:ext>
            </a:extLst>
          </p:cNvPr>
          <p:cNvPicPr>
            <a:picLocks noChangeAspect="1"/>
          </p:cNvPicPr>
          <p:nvPr/>
        </p:nvPicPr>
        <p:blipFill>
          <a:blip r:embed="rId2"/>
          <a:stretch>
            <a:fillRect/>
          </a:stretch>
        </p:blipFill>
        <p:spPr>
          <a:xfrm>
            <a:off x="0" y="0"/>
            <a:ext cx="6096000" cy="6858000"/>
          </a:xfrm>
          <a:prstGeom prst="rect">
            <a:avLst/>
          </a:prstGeom>
        </p:spPr>
      </p:pic>
      <p:pic>
        <p:nvPicPr>
          <p:cNvPr id="21508" name="Picture 4">
            <a:extLst>
              <a:ext uri="{FF2B5EF4-FFF2-40B4-BE49-F238E27FC236}">
                <a16:creationId xmlns:a16="http://schemas.microsoft.com/office/drawing/2014/main" id="{E3D24832-A542-1A4D-8F6C-5E3CA8B669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9" y="0"/>
            <a:ext cx="6095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753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21508"/>
                                        </p:tgtEl>
                                        <p:attrNameLst>
                                          <p:attrName>style.visibility</p:attrName>
                                        </p:attrNameLst>
                                      </p:cBhvr>
                                      <p:to>
                                        <p:strVal val="visible"/>
                                      </p:to>
                                    </p:set>
                                    <p:animEffect transition="in" filter="randombar(horizontal)">
                                      <p:cBhvr>
                                        <p:cTn id="13"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638981-BA27-C740-8C44-661DE9F96CE1}"/>
              </a:ext>
            </a:extLst>
          </p:cNvPr>
          <p:cNvSpPr>
            <a:spLocks noGrp="1"/>
          </p:cNvSpPr>
          <p:nvPr>
            <p:ph type="sldNum" idx="12"/>
          </p:nvPr>
        </p:nvSpPr>
        <p:spPr/>
        <p:txBody>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333" b="1" i="0" u="none" strike="noStrike" kern="0" cap="none" spc="0" normalizeH="0" baseline="0" noProof="0" smtClean="0">
                <a:ln>
                  <a:noFill/>
                </a:ln>
                <a:solidFill>
                  <a:srgbClr val="FFFFFF"/>
                </a:solidFill>
                <a:effectLst/>
                <a:uLnTx/>
                <a:uFillTx/>
                <a:latin typeface="Poppins"/>
                <a:cs typeface="Poppins"/>
                <a:sym typeface="Poppins"/>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24</a:t>
            </a:fld>
            <a:endParaRPr kumimoji="0" lang="en" sz="1333" b="1" i="0" u="none" strike="noStrike" kern="0" cap="none" spc="0" normalizeH="0" baseline="0" noProof="0">
              <a:ln>
                <a:noFill/>
              </a:ln>
              <a:solidFill>
                <a:srgbClr val="FFFFFF"/>
              </a:solidFill>
              <a:effectLst/>
              <a:uLnTx/>
              <a:uFillTx/>
              <a:latin typeface="Poppins"/>
              <a:cs typeface="Poppins"/>
              <a:sym typeface="Poppins"/>
            </a:endParaRPr>
          </a:p>
        </p:txBody>
      </p:sp>
      <p:sp>
        <p:nvSpPr>
          <p:cNvPr id="4" name="Google Shape;175;p17">
            <a:extLst>
              <a:ext uri="{FF2B5EF4-FFF2-40B4-BE49-F238E27FC236}">
                <a16:creationId xmlns:a16="http://schemas.microsoft.com/office/drawing/2014/main" id="{84E4A5E4-E1C8-314E-8087-C67F5969CD88}"/>
              </a:ext>
            </a:extLst>
          </p:cNvPr>
          <p:cNvSpPr txBox="1">
            <a:spLocks/>
          </p:cNvSpPr>
          <p:nvPr/>
        </p:nvSpPr>
        <p:spPr>
          <a:xfrm>
            <a:off x="0" y="162116"/>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III. Hoạt động yêu nước từ đầu thế kỉ XX đến năm 1918</a:t>
            </a:r>
          </a:p>
        </p:txBody>
      </p:sp>
      <p:sp>
        <p:nvSpPr>
          <p:cNvPr id="23" name="Google Shape;175;p17">
            <a:extLst>
              <a:ext uri="{FF2B5EF4-FFF2-40B4-BE49-F238E27FC236}">
                <a16:creationId xmlns:a16="http://schemas.microsoft.com/office/drawing/2014/main" id="{29AB81BF-6047-4D45-9873-5F8EB9ADCB8F}"/>
              </a:ext>
            </a:extLst>
          </p:cNvPr>
          <p:cNvSpPr txBox="1">
            <a:spLocks/>
          </p:cNvSpPr>
          <p:nvPr/>
        </p:nvSpPr>
        <p:spPr>
          <a:xfrm>
            <a:off x="-1" y="789895"/>
            <a:ext cx="11397266"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2. Phong trào yêu nước trong thời kì  chiến tranh thế giới thứ nhất.</a:t>
            </a:r>
          </a:p>
        </p:txBody>
      </p:sp>
      <p:sp>
        <p:nvSpPr>
          <p:cNvPr id="7" name="Rectangle 6">
            <a:extLst>
              <a:ext uri="{FF2B5EF4-FFF2-40B4-BE49-F238E27FC236}">
                <a16:creationId xmlns:a16="http://schemas.microsoft.com/office/drawing/2014/main" id="{24115FF4-6418-DA4B-A8E9-B1B370B71FBF}"/>
              </a:ext>
            </a:extLst>
          </p:cNvPr>
          <p:cNvSpPr/>
          <p:nvPr/>
        </p:nvSpPr>
        <p:spPr>
          <a:xfrm>
            <a:off x="-10908" y="1392324"/>
            <a:ext cx="11709141"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mn-cs"/>
              </a:rPr>
              <a:t>b. Những hoạt động của Nguyễn Tất Thành sau khi ra đi tìm đường cứu nước</a:t>
            </a:r>
          </a:p>
        </p:txBody>
      </p:sp>
      <p:sp>
        <p:nvSpPr>
          <p:cNvPr id="6" name="Rectangle 5">
            <a:extLst>
              <a:ext uri="{FF2B5EF4-FFF2-40B4-BE49-F238E27FC236}">
                <a16:creationId xmlns:a16="http://schemas.microsoft.com/office/drawing/2014/main" id="{6DE44F34-E3D8-CD43-B422-61FB47904101}"/>
              </a:ext>
            </a:extLst>
          </p:cNvPr>
          <p:cNvSpPr/>
          <p:nvPr/>
        </p:nvSpPr>
        <p:spPr>
          <a:xfrm>
            <a:off x="392191" y="2081658"/>
            <a:ext cx="803739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Tiểu sử và hoàn cảnh lịch sử Người ra đi tìm đường cứu nước</a:t>
            </a: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8" name="Rectangle 7">
            <a:extLst>
              <a:ext uri="{FF2B5EF4-FFF2-40B4-BE49-F238E27FC236}">
                <a16:creationId xmlns:a16="http://schemas.microsoft.com/office/drawing/2014/main" id="{924B4CDA-F42D-1E41-8C83-FE9DC072FD65}"/>
              </a:ext>
            </a:extLst>
          </p:cNvPr>
          <p:cNvSpPr/>
          <p:nvPr/>
        </p:nvSpPr>
        <p:spPr>
          <a:xfrm>
            <a:off x="479123" y="2595011"/>
            <a:ext cx="11446023" cy="2888035"/>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Nguyễn Tất </a:t>
            </a:r>
            <a:r>
              <a:rPr lang="en-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hành sinh ngày 19-5-1890 tại xã Kim Lỉên huyện Nam </a:t>
            </a:r>
            <a:r>
              <a:rPr lang="en-VN"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a:t>
            </a: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àn tỉnh Nghệ An </a:t>
            </a:r>
            <a:endParaRPr kumimoji="0" lang="en-VN" sz="3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Gia đình và quê hương có truyền thống cách mạng </a:t>
            </a:r>
            <a:endParaRPr kumimoji="0" lang="en-VN" sz="3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Cách mạng bị bế tắc về đường lối </a:t>
            </a:r>
            <a:endParaRPr kumimoji="0" lang="en-VN" sz="3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Người quyết tâm ra đi tìm đường cứu nước .</a:t>
            </a:r>
            <a:endParaRPr kumimoji="0" lang="en-VN" sz="3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1C7F9C9C-1ECB-2646-8FB8-33F4E2E9EB93}"/>
              </a:ext>
            </a:extLst>
          </p:cNvPr>
          <p:cNvSpPr/>
          <p:nvPr/>
        </p:nvSpPr>
        <p:spPr>
          <a:xfrm>
            <a:off x="366639" y="5853723"/>
            <a:ext cx="11272156"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Mục đích: Xem các nước phương Tây họ làm thế nào, rồi sẽ về giúp đồng bào cứu nước .</a:t>
            </a:r>
          </a:p>
        </p:txBody>
      </p:sp>
      <p:grpSp>
        <p:nvGrpSpPr>
          <p:cNvPr id="10" name="Group 9">
            <a:extLst>
              <a:ext uri="{FF2B5EF4-FFF2-40B4-BE49-F238E27FC236}">
                <a16:creationId xmlns:a16="http://schemas.microsoft.com/office/drawing/2014/main" id="{1222D618-D4C9-D24F-9E2C-05BB58D157A1}"/>
              </a:ext>
            </a:extLst>
          </p:cNvPr>
          <p:cNvGrpSpPr/>
          <p:nvPr/>
        </p:nvGrpSpPr>
        <p:grpSpPr>
          <a:xfrm>
            <a:off x="553205" y="5172643"/>
            <a:ext cx="10580914" cy="1219690"/>
            <a:chOff x="587829" y="4882243"/>
            <a:chExt cx="10580914" cy="1219690"/>
          </a:xfrm>
        </p:grpSpPr>
        <p:sp>
          <p:nvSpPr>
            <p:cNvPr id="11" name="Rounded Rectangle 10">
              <a:extLst>
                <a:ext uri="{FF2B5EF4-FFF2-40B4-BE49-F238E27FC236}">
                  <a16:creationId xmlns:a16="http://schemas.microsoft.com/office/drawing/2014/main" id="{6937C4D4-FC4E-5A46-92EC-652D73E7D5E4}"/>
                </a:ext>
              </a:extLst>
            </p:cNvPr>
            <p:cNvSpPr/>
            <p:nvPr/>
          </p:nvSpPr>
          <p:spPr>
            <a:xfrm>
              <a:off x="587829" y="4882243"/>
              <a:ext cx="10580914" cy="1219690"/>
            </a:xfrm>
            <a:prstGeom prst="roundRect">
              <a:avLst/>
            </a:prstGeom>
            <a:solidFill>
              <a:srgbClr val="92D050">
                <a:alpha val="76917"/>
              </a:srgbClr>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2" name="TextBox 11">
              <a:extLst>
                <a:ext uri="{FF2B5EF4-FFF2-40B4-BE49-F238E27FC236}">
                  <a16:creationId xmlns:a16="http://schemas.microsoft.com/office/drawing/2014/main" id="{00959DE1-7B1B-D341-A3B1-B92E3952E835}"/>
                </a:ext>
              </a:extLst>
            </p:cNvPr>
            <p:cNvSpPr txBox="1"/>
            <p:nvPr/>
          </p:nvSpPr>
          <p:spPr>
            <a:xfrm>
              <a:off x="1184305" y="5015034"/>
              <a:ext cx="8899072" cy="954107"/>
            </a:xfrm>
            <a:prstGeom prst="rect">
              <a:avLst/>
            </a:prstGeom>
            <a:noFill/>
          </p:spPr>
          <p:txBody>
            <a:bodyPr wrap="square" rtlCol="0">
              <a:spAutoFit/>
            </a:bodyPr>
            <a:lstStyle/>
            <a:p>
              <a:pPr algn="ctr"/>
              <a:r>
                <a:rPr lang="vi-VN" sz="2800" b="1" dirty="0">
                  <a:solidFill>
                    <a:srgbClr val="0070C0"/>
                  </a:solidFill>
                  <a:latin typeface="Times New Roman" panose="02020603050405020304" pitchFamily="18" charset="0"/>
                  <a:cs typeface="Times New Roman" panose="02020603050405020304" pitchFamily="18" charset="0"/>
                </a:rPr>
                <a:t>Hướng đi của Nguyễn Tất Thành có gì mới so với những nhà yêu nước chống Pháp trước đó? </a:t>
              </a:r>
              <a:endParaRPr lang="en-VN" sz="2800" b="1" dirty="0">
                <a:solidFill>
                  <a:srgbClr val="0070C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700840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8FA323-F6DD-2E48-8840-6ACDE9BB113B}"/>
              </a:ext>
            </a:extLst>
          </p:cNvPr>
          <p:cNvSpPr>
            <a:spLocks noGrp="1"/>
          </p:cNvSpPr>
          <p:nvPr>
            <p:ph type="sldNum" sz="quarter" idx="12"/>
          </p:nvPr>
        </p:nvSpPr>
        <p:spPr/>
        <p:txBody>
          <a:bodyPr/>
          <a:lstStyle/>
          <a:p>
            <a:fld id="{90D46CB0-7E42-404D-B51B-DABF1D5C97FD}" type="slidenum">
              <a:rPr lang="en-US" altLang="en-VN" smtClean="0"/>
              <a:pPr/>
              <a:t>25</a:t>
            </a:fld>
            <a:endParaRPr lang="en-US" altLang="en-VN"/>
          </a:p>
        </p:txBody>
      </p:sp>
      <p:pic>
        <p:nvPicPr>
          <p:cNvPr id="17410" name="Picture 2" descr="KỶ NIỆM 109 NĂM NGÀY BÁC HỒ RA ĐI TÌM ĐƯỜNG CỨU NƯỚC 5/6/1911 – 5/6/2020 -  Bảo Tàng Lịch Sử">
            <a:extLst>
              <a:ext uri="{FF2B5EF4-FFF2-40B4-BE49-F238E27FC236}">
                <a16:creationId xmlns:a16="http://schemas.microsoft.com/office/drawing/2014/main" id="{7558D9F1-8B53-E34C-B1E1-62C71A8085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
            <a:ext cx="6124222"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Bác Hồ ra đi tìm đường cứu nước và bước ngoặt của cách mạng Việt Na... -  Báo Hải Quân Việt Nam">
            <a:extLst>
              <a:ext uri="{FF2B5EF4-FFF2-40B4-BE49-F238E27FC236}">
                <a16:creationId xmlns:a16="http://schemas.microsoft.com/office/drawing/2014/main" id="{403B58FC-0324-9742-9EF8-A13AD71F89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
            <a:ext cx="6096000" cy="591094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B228016-5960-5143-9214-DE203D3AB3F9}"/>
              </a:ext>
            </a:extLst>
          </p:cNvPr>
          <p:cNvSpPr/>
          <p:nvPr/>
        </p:nvSpPr>
        <p:spPr>
          <a:xfrm>
            <a:off x="203367" y="6069167"/>
            <a:ext cx="5892633" cy="830997"/>
          </a:xfrm>
          <a:prstGeom prst="rect">
            <a:avLst/>
          </a:prstGeom>
        </p:spPr>
        <p:txBody>
          <a:bodyPr wrap="square">
            <a:spAutoFit/>
          </a:bodyPr>
          <a:lstStyle/>
          <a:p>
            <a:pPr algn="ctr"/>
            <a:r>
              <a:rPr lang="vi-VN" sz="2400" b="1" dirty="0">
                <a:solidFill>
                  <a:srgbClr val="333333"/>
                </a:solidFill>
                <a:latin typeface="Times New Roman" panose="02020603050405020304" pitchFamily="18" charset="0"/>
                <a:cs typeface="Times New Roman" panose="02020603050405020304" pitchFamily="18" charset="0"/>
              </a:rPr>
              <a:t>Bến Nhà Rồng - nơi Bác Hồ bắt đầu hành trình tìm đường cứu nước</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814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17410"/>
                                        </p:tgtEl>
                                        <p:attrNameLst>
                                          <p:attrName>style.visibility</p:attrName>
                                        </p:attrNameLst>
                                      </p:cBhvr>
                                      <p:to>
                                        <p:strVal val="visible"/>
                                      </p:to>
                                    </p:set>
                                    <p:animEffect transition="in" filter="strips(downLeft)">
                                      <p:cBhvr>
                                        <p:cTn id="10" dur="500"/>
                                        <p:tgtEl>
                                          <p:spTgt spid="17410"/>
                                        </p:tgtEl>
                                      </p:cBhvr>
                                    </p:animEffect>
                                  </p:childTnLst>
                                </p:cTn>
                              </p:par>
                              <p:par>
                                <p:cTn id="11" presetID="18" presetClass="entr" presetSubtype="12" fill="hold" nodeType="withEffect">
                                  <p:stCondLst>
                                    <p:cond delay="0"/>
                                  </p:stCondLst>
                                  <p:childTnLst>
                                    <p:set>
                                      <p:cBhvr>
                                        <p:cTn id="12" dur="1" fill="hold">
                                          <p:stCondLst>
                                            <p:cond delay="0"/>
                                          </p:stCondLst>
                                        </p:cTn>
                                        <p:tgtEl>
                                          <p:spTgt spid="17412"/>
                                        </p:tgtEl>
                                        <p:attrNameLst>
                                          <p:attrName>style.visibility</p:attrName>
                                        </p:attrNameLst>
                                      </p:cBhvr>
                                      <p:to>
                                        <p:strVal val="visible"/>
                                      </p:to>
                                    </p:set>
                                    <p:animEffect transition="in" filter="strips(downLeft)">
                                      <p:cBhvr>
                                        <p:cTn id="13" dur="500"/>
                                        <p:tgtEl>
                                          <p:spTgt spid="1741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E21656-EA3C-2F4F-87E6-2AC7CD66DBEF}"/>
              </a:ext>
            </a:extLst>
          </p:cNvPr>
          <p:cNvSpPr>
            <a:spLocks noGrp="1"/>
          </p:cNvSpPr>
          <p:nvPr>
            <p:ph type="sldNum" sz="quarter" idx="12"/>
          </p:nvPr>
        </p:nvSpPr>
        <p:spPr/>
        <p:txBody>
          <a:bodyPr/>
          <a:lstStyle/>
          <a:p>
            <a:fld id="{90D46CB0-7E42-404D-B51B-DABF1D5C97FD}" type="slidenum">
              <a:rPr lang="en-US" altLang="en-VN" smtClean="0"/>
              <a:pPr/>
              <a:t>26</a:t>
            </a:fld>
            <a:endParaRPr lang="en-US" altLang="en-VN"/>
          </a:p>
        </p:txBody>
      </p:sp>
      <p:pic>
        <p:nvPicPr>
          <p:cNvPr id="18434" name="Picture 2">
            <a:extLst>
              <a:ext uri="{FF2B5EF4-FFF2-40B4-BE49-F238E27FC236}">
                <a16:creationId xmlns:a16="http://schemas.microsoft.com/office/drawing/2014/main" id="{DDDC2006-B410-9743-95FE-066973D912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10193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1BBF4CB-A4F6-7045-942F-ADFF40FCC653}"/>
              </a:ext>
            </a:extLst>
          </p:cNvPr>
          <p:cNvSpPr/>
          <p:nvPr/>
        </p:nvSpPr>
        <p:spPr>
          <a:xfrm>
            <a:off x="203367" y="6101933"/>
            <a:ext cx="11988633" cy="830997"/>
          </a:xfrm>
          <a:prstGeom prst="rect">
            <a:avLst/>
          </a:prstGeom>
        </p:spPr>
        <p:txBody>
          <a:bodyPr wrap="square">
            <a:spAutoFit/>
          </a:bodyPr>
          <a:lstStyle/>
          <a:p>
            <a:pPr algn="ctr"/>
            <a:r>
              <a:rPr lang="vi-VN" sz="2400" b="1" dirty="0">
                <a:solidFill>
                  <a:srgbClr val="333333"/>
                </a:solidFill>
                <a:latin typeface="Times New Roman" panose="02020603050405020304" pitchFamily="18" charset="0"/>
                <a:cs typeface="Times New Roman" panose="02020603050405020304" pitchFamily="18" charset="0"/>
              </a:rPr>
              <a:t>Tàu Amiral Latouche Tréville, con tàu đã đưa người thanh niên Nguyễn Tất Thành ra đi tìm đường cứu nước từ Cảng Sài Gòn</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8061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18434"/>
                                        </p:tgtEl>
                                        <p:attrNameLst>
                                          <p:attrName>style.visibility</p:attrName>
                                        </p:attrNameLst>
                                      </p:cBhvr>
                                      <p:to>
                                        <p:strVal val="visible"/>
                                      </p:to>
                                    </p:set>
                                    <p:animEffect transition="in" filter="circle(in)">
                                      <p:cBhvr>
                                        <p:cTn id="10" dur="2000"/>
                                        <p:tgtEl>
                                          <p:spTgt spid="1843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C340A8-F6EC-8A45-82BD-9CAB70F114D3}"/>
              </a:ext>
            </a:extLst>
          </p:cNvPr>
          <p:cNvSpPr>
            <a:spLocks noGrp="1"/>
          </p:cNvSpPr>
          <p:nvPr>
            <p:ph type="sldNum" sz="quarter" idx="12"/>
          </p:nvPr>
        </p:nvSpPr>
        <p:spPr/>
        <p:txBody>
          <a:bodyPr/>
          <a:lstStyle/>
          <a:p>
            <a:fld id="{90D46CB0-7E42-404D-B51B-DABF1D5C97FD}" type="slidenum">
              <a:rPr lang="en-US" altLang="en-VN" smtClean="0"/>
              <a:pPr/>
              <a:t>27</a:t>
            </a:fld>
            <a:endParaRPr lang="en-US" altLang="en-VN"/>
          </a:p>
        </p:txBody>
      </p:sp>
      <p:pic>
        <p:nvPicPr>
          <p:cNvPr id="19458" name="Picture 2" descr="Infographic] Các vật dụng quen thuộc của Bác Hồ">
            <a:extLst>
              <a:ext uri="{FF2B5EF4-FFF2-40B4-BE49-F238E27FC236}">
                <a16:creationId xmlns:a16="http://schemas.microsoft.com/office/drawing/2014/main" id="{F3B074AE-01D3-424C-8ABF-F0093CDD01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044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outVertic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11FFC8-5213-0E45-9911-7F4E811728F5}"/>
              </a:ext>
            </a:extLst>
          </p:cNvPr>
          <p:cNvSpPr>
            <a:spLocks noGrp="1"/>
          </p:cNvSpPr>
          <p:nvPr>
            <p:ph type="sldNum" sz="quarter" idx="12"/>
          </p:nvPr>
        </p:nvSpPr>
        <p:spPr/>
        <p:txBody>
          <a:bodyPr/>
          <a:lstStyle/>
          <a:p>
            <a:fld id="{90D46CB0-7E42-404D-B51B-DABF1D5C97FD}" type="slidenum">
              <a:rPr lang="en-US" altLang="en-VN" smtClean="0"/>
              <a:pPr/>
              <a:t>28</a:t>
            </a:fld>
            <a:endParaRPr lang="en-US" altLang="en-VN"/>
          </a:p>
        </p:txBody>
      </p:sp>
      <p:pic>
        <p:nvPicPr>
          <p:cNvPr id="4" name="Picture 3">
            <a:extLst>
              <a:ext uri="{FF2B5EF4-FFF2-40B4-BE49-F238E27FC236}">
                <a16:creationId xmlns:a16="http://schemas.microsoft.com/office/drawing/2014/main" id="{AD83F23D-83ED-D04A-BFD5-8F7E80857BB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7362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638981-BA27-C740-8C44-661DE9F96CE1}"/>
              </a:ext>
            </a:extLst>
          </p:cNvPr>
          <p:cNvSpPr>
            <a:spLocks noGrp="1"/>
          </p:cNvSpPr>
          <p:nvPr>
            <p:ph type="sldNum" idx="12"/>
          </p:nvPr>
        </p:nvSpPr>
        <p:spPr/>
        <p:txBody>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333" b="1" i="0" u="none" strike="noStrike" kern="0" cap="none" spc="0" normalizeH="0" baseline="0" noProof="0" smtClean="0">
                <a:ln>
                  <a:noFill/>
                </a:ln>
                <a:solidFill>
                  <a:srgbClr val="FFFFFF"/>
                </a:solidFill>
                <a:effectLst/>
                <a:uLnTx/>
                <a:uFillTx/>
                <a:latin typeface="Poppins"/>
                <a:cs typeface="Poppins"/>
                <a:sym typeface="Poppins"/>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29</a:t>
            </a:fld>
            <a:endParaRPr kumimoji="0" lang="en" sz="1333" b="1" i="0" u="none" strike="noStrike" kern="0" cap="none" spc="0" normalizeH="0" baseline="0" noProof="0">
              <a:ln>
                <a:noFill/>
              </a:ln>
              <a:solidFill>
                <a:srgbClr val="FFFFFF"/>
              </a:solidFill>
              <a:effectLst/>
              <a:uLnTx/>
              <a:uFillTx/>
              <a:latin typeface="Poppins"/>
              <a:cs typeface="Poppins"/>
              <a:sym typeface="Poppins"/>
            </a:endParaRPr>
          </a:p>
        </p:txBody>
      </p:sp>
      <p:sp>
        <p:nvSpPr>
          <p:cNvPr id="4" name="Google Shape;175;p17">
            <a:extLst>
              <a:ext uri="{FF2B5EF4-FFF2-40B4-BE49-F238E27FC236}">
                <a16:creationId xmlns:a16="http://schemas.microsoft.com/office/drawing/2014/main" id="{84E4A5E4-E1C8-314E-8087-C67F5969CD88}"/>
              </a:ext>
            </a:extLst>
          </p:cNvPr>
          <p:cNvSpPr txBox="1">
            <a:spLocks/>
          </p:cNvSpPr>
          <p:nvPr/>
        </p:nvSpPr>
        <p:spPr>
          <a:xfrm>
            <a:off x="0" y="162116"/>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III. Hoạt động yêu nước từ đầu thế kỉ XX đến năm 1918</a:t>
            </a:r>
          </a:p>
        </p:txBody>
      </p:sp>
      <p:sp>
        <p:nvSpPr>
          <p:cNvPr id="23" name="Google Shape;175;p17">
            <a:extLst>
              <a:ext uri="{FF2B5EF4-FFF2-40B4-BE49-F238E27FC236}">
                <a16:creationId xmlns:a16="http://schemas.microsoft.com/office/drawing/2014/main" id="{29AB81BF-6047-4D45-9873-5F8EB9ADCB8F}"/>
              </a:ext>
            </a:extLst>
          </p:cNvPr>
          <p:cNvSpPr txBox="1">
            <a:spLocks/>
          </p:cNvSpPr>
          <p:nvPr/>
        </p:nvSpPr>
        <p:spPr>
          <a:xfrm>
            <a:off x="-1" y="789895"/>
            <a:ext cx="11397266"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2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2. Phong trào yêu nước trong thời kì  chiến tranh thế giới thứ nhất.</a:t>
            </a:r>
          </a:p>
        </p:txBody>
      </p:sp>
      <p:sp>
        <p:nvSpPr>
          <p:cNvPr id="7" name="Rectangle 6">
            <a:extLst>
              <a:ext uri="{FF2B5EF4-FFF2-40B4-BE49-F238E27FC236}">
                <a16:creationId xmlns:a16="http://schemas.microsoft.com/office/drawing/2014/main" id="{24115FF4-6418-DA4B-A8E9-B1B370B71FBF}"/>
              </a:ext>
            </a:extLst>
          </p:cNvPr>
          <p:cNvSpPr/>
          <p:nvPr/>
        </p:nvSpPr>
        <p:spPr>
          <a:xfrm>
            <a:off x="-10908" y="1392324"/>
            <a:ext cx="11709141"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mn-cs"/>
              </a:rPr>
              <a:t>b. Những hoạt động của Nguyễn Tất Thành sau khi ra đi tìm đường cứu nước</a:t>
            </a:r>
          </a:p>
        </p:txBody>
      </p:sp>
      <p:sp>
        <p:nvSpPr>
          <p:cNvPr id="6" name="Rectangle 5">
            <a:extLst>
              <a:ext uri="{FF2B5EF4-FFF2-40B4-BE49-F238E27FC236}">
                <a16:creationId xmlns:a16="http://schemas.microsoft.com/office/drawing/2014/main" id="{6DE44F34-E3D8-CD43-B422-61FB47904101}"/>
              </a:ext>
            </a:extLst>
          </p:cNvPr>
          <p:cNvSpPr/>
          <p:nvPr/>
        </p:nvSpPr>
        <p:spPr>
          <a:xfrm>
            <a:off x="392191" y="2081658"/>
            <a:ext cx="8037393"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 Tiểu sử và hoàn cảnh lịch sử Người ra đi tìm đường cứu nước</a:t>
            </a: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10" name="Rectangle 9">
            <a:extLst>
              <a:ext uri="{FF2B5EF4-FFF2-40B4-BE49-F238E27FC236}">
                <a16:creationId xmlns:a16="http://schemas.microsoft.com/office/drawing/2014/main" id="{D63D6A30-F1E9-B74B-8416-576D797E15A2}"/>
              </a:ext>
            </a:extLst>
          </p:cNvPr>
          <p:cNvSpPr/>
          <p:nvPr/>
        </p:nvSpPr>
        <p:spPr>
          <a:xfrm>
            <a:off x="392189" y="3025996"/>
            <a:ext cx="11799809" cy="2888035"/>
          </a:xfrm>
          <a:prstGeom prst="rect">
            <a:avLst/>
          </a:prstGeom>
        </p:spPr>
        <p:txBody>
          <a:bodyPr wrap="square">
            <a:spAutoFit/>
          </a:bodyPr>
          <a:lstStyle/>
          <a:p>
            <a:pPr algn="just">
              <a:lnSpc>
                <a:spcPct val="115000"/>
              </a:lnSpc>
            </a:pPr>
            <a:r>
              <a:rPr lang="en-VN" sz="3200" dirty="0">
                <a:latin typeface="Times New Roman" panose="02020603050405020304" pitchFamily="18" charset="0"/>
                <a:ea typeface="Calibri" panose="020F0502020204030204" pitchFamily="34" charset="0"/>
                <a:cs typeface="Times New Roman" panose="02020603050405020304" pitchFamily="18" charset="0"/>
              </a:rPr>
              <a:t>- Cuộc hành trình của Người kéo dài 6 năm, qua nhiều nước châu Phi, châu Âu, châu Mĩ.</a:t>
            </a:r>
            <a:endParaRPr lang="en-VN"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3200" dirty="0">
                <a:latin typeface="Times New Roman" panose="02020603050405020304" pitchFamily="18" charset="0"/>
                <a:ea typeface="Calibri" panose="020F0502020204030204" pitchFamily="34" charset="0"/>
                <a:cs typeface="Times New Roman" panose="02020603050405020304" pitchFamily="18" charset="0"/>
              </a:rPr>
              <a:t>- 1917 Người trở về Pháp, hoạt động trong phong trào công nhân Pháp.</a:t>
            </a:r>
            <a:endParaRPr lang="en-VN"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3200" dirty="0">
                <a:latin typeface="Times New Roman" panose="02020603050405020304" pitchFamily="18" charset="0"/>
                <a:ea typeface="Calibri" panose="020F0502020204030204" pitchFamily="34" charset="0"/>
                <a:cs typeface="Times New Roman" panose="02020603050405020304" pitchFamily="18" charset="0"/>
              </a:rPr>
              <a:t>- Người tiếp nhận ảnh hưởng của cách mạng tháng Mười Nga, tư tưởng của Người có nhiều thay đổi.</a:t>
            </a:r>
            <a:endParaRPr lang="en-VN"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64659740-BEFF-924B-B268-E21131198BBE}"/>
              </a:ext>
            </a:extLst>
          </p:cNvPr>
          <p:cNvSpPr/>
          <p:nvPr/>
        </p:nvSpPr>
        <p:spPr>
          <a:xfrm>
            <a:off x="392191" y="2660520"/>
            <a:ext cx="7242752" cy="490199"/>
          </a:xfrm>
          <a:prstGeom prst="rect">
            <a:avLst/>
          </a:prstGeom>
        </p:spPr>
        <p:txBody>
          <a:bodyPr wrap="none">
            <a:spAutoFit/>
          </a:bodyPr>
          <a:lstStyle/>
          <a:p>
            <a:pPr algn="just">
              <a:lnSpc>
                <a:spcPct val="115000"/>
              </a:lnSpc>
            </a:pPr>
            <a:r>
              <a:rPr lang="en-VN"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Hành trình tìm đường cứu nước của Nguyễn Tất Thành </a:t>
            </a:r>
            <a:endParaRPr lang="en-VN" sz="20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39614F38-2393-7F45-B89D-5D7ECB6374D1}"/>
              </a:ext>
            </a:extLst>
          </p:cNvPr>
          <p:cNvSpPr/>
          <p:nvPr/>
        </p:nvSpPr>
        <p:spPr>
          <a:xfrm>
            <a:off x="341124" y="5797779"/>
            <a:ext cx="11005075" cy="1189108"/>
          </a:xfrm>
          <a:prstGeom prst="rect">
            <a:avLst/>
          </a:prstGeom>
        </p:spPr>
        <p:txBody>
          <a:bodyPr wrap="square">
            <a:spAutoFit/>
          </a:bodyPr>
          <a:lstStyle/>
          <a:p>
            <a:pPr algn="just">
              <a:lnSpc>
                <a:spcPct val="115000"/>
              </a:lnSpc>
            </a:pPr>
            <a:r>
              <a:rPr lang="en-VN" sz="32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Đó là cơ sở để xác định con đường chân chính cho cách mạng Việt Nam </a:t>
            </a:r>
            <a:endParaRPr lang="en-VN" sz="320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0761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4"/>
          <p:cNvSpPr txBox="1">
            <a:spLocks noGrp="1"/>
          </p:cNvSpPr>
          <p:nvPr>
            <p:ph type="ctrTitle"/>
          </p:nvPr>
        </p:nvSpPr>
        <p:spPr>
          <a:xfrm>
            <a:off x="3099638" y="1845515"/>
            <a:ext cx="7291583" cy="2672077"/>
          </a:xfrm>
          <a:prstGeom prst="rect">
            <a:avLst/>
          </a:prstGeom>
          <a:solidFill>
            <a:srgbClr val="6A726F"/>
          </a:solidFill>
        </p:spPr>
        <p:txBody>
          <a:bodyPr spcFirstLastPara="1" wrap="square" lIns="121900" tIns="121900" rIns="121900" bIns="121900" anchor="ctr" anchorCtr="0">
            <a:noAutofit/>
          </a:bodyPr>
          <a:lstStyle/>
          <a:p>
            <a:pPr lvl="0"/>
            <a:r>
              <a:rPr lang="en-US" sz="3733" dirty="0" err="1">
                <a:solidFill>
                  <a:srgbClr val="FFFF00"/>
                </a:solidFill>
                <a:latin typeface="Times New Roman" panose="02020603050405020304" pitchFamily="18" charset="0"/>
                <a:cs typeface="Times New Roman" panose="02020603050405020304" pitchFamily="18" charset="0"/>
              </a:rPr>
              <a:t>Những</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chuyển</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biến</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kinh</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tế</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xã</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hội</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ở</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Việt</a:t>
            </a:r>
            <a:r>
              <a:rPr lang="en-US" sz="3733" dirty="0">
                <a:solidFill>
                  <a:srgbClr val="FFFF00"/>
                </a:solidFill>
                <a:latin typeface="Times New Roman" panose="02020603050405020304" pitchFamily="18" charset="0"/>
                <a:cs typeface="Times New Roman" panose="02020603050405020304" pitchFamily="18" charset="0"/>
              </a:rPr>
              <a:t> Nam </a:t>
            </a:r>
            <a:r>
              <a:rPr lang="en-US" sz="3733" dirty="0" err="1">
                <a:solidFill>
                  <a:srgbClr val="FFFF00"/>
                </a:solidFill>
                <a:latin typeface="Times New Roman" panose="02020603050405020304" pitchFamily="18" charset="0"/>
                <a:cs typeface="Times New Roman" panose="02020603050405020304" pitchFamily="18" charset="0"/>
              </a:rPr>
              <a:t>và</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phong</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trào</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yêu</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nước</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chống</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Pháp</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từ</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đầu</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thế</a:t>
            </a:r>
            <a:r>
              <a:rPr lang="en-US" sz="3733" dirty="0">
                <a:solidFill>
                  <a:srgbClr val="FFFF00"/>
                </a:solidFill>
                <a:latin typeface="Times New Roman" panose="02020603050405020304" pitchFamily="18" charset="0"/>
                <a:cs typeface="Times New Roman" panose="02020603050405020304" pitchFamily="18" charset="0"/>
              </a:rPr>
              <a:t> </a:t>
            </a:r>
            <a:r>
              <a:rPr lang="en-US" sz="3733" dirty="0" err="1">
                <a:solidFill>
                  <a:srgbClr val="FFFF00"/>
                </a:solidFill>
                <a:latin typeface="Times New Roman" panose="02020603050405020304" pitchFamily="18" charset="0"/>
                <a:cs typeface="Times New Roman" panose="02020603050405020304" pitchFamily="18" charset="0"/>
              </a:rPr>
              <a:t>kỉ</a:t>
            </a:r>
            <a:r>
              <a:rPr lang="en-US" sz="3733" dirty="0">
                <a:solidFill>
                  <a:srgbClr val="FFFF00"/>
                </a:solidFill>
                <a:latin typeface="Times New Roman" panose="02020603050405020304" pitchFamily="18" charset="0"/>
                <a:cs typeface="Times New Roman" panose="02020603050405020304" pitchFamily="18" charset="0"/>
              </a:rPr>
              <a:t> XIX </a:t>
            </a:r>
            <a:r>
              <a:rPr lang="en-US" sz="3733" dirty="0" err="1">
                <a:solidFill>
                  <a:srgbClr val="FFFF00"/>
                </a:solidFill>
                <a:latin typeface="Times New Roman" panose="02020603050405020304" pitchFamily="18" charset="0"/>
                <a:cs typeface="Times New Roman" panose="02020603050405020304" pitchFamily="18" charset="0"/>
              </a:rPr>
              <a:t>đến</a:t>
            </a:r>
            <a:r>
              <a:rPr lang="en-US" sz="3733" dirty="0">
                <a:solidFill>
                  <a:srgbClr val="FFFF00"/>
                </a:solidFill>
                <a:latin typeface="Times New Roman" panose="02020603050405020304" pitchFamily="18" charset="0"/>
                <a:cs typeface="Times New Roman" panose="02020603050405020304" pitchFamily="18" charset="0"/>
              </a:rPr>
              <a:t> 1918 (t4)</a:t>
            </a:r>
          </a:p>
        </p:txBody>
      </p:sp>
      <p:grpSp>
        <p:nvGrpSpPr>
          <p:cNvPr id="142" name="Google Shape;142;p14"/>
          <p:cNvGrpSpPr/>
          <p:nvPr/>
        </p:nvGrpSpPr>
        <p:grpSpPr>
          <a:xfrm>
            <a:off x="1748105" y="1314034"/>
            <a:ext cx="1109475" cy="1109469"/>
            <a:chOff x="1923675" y="1633650"/>
            <a:chExt cx="436000" cy="435975"/>
          </a:xfrm>
        </p:grpSpPr>
        <p:sp>
          <p:nvSpPr>
            <p:cNvPr id="143" name="Google Shape;143;p14"/>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4" name="Google Shape;144;p14"/>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145;p14"/>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146;p14"/>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147;p14"/>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148;p14"/>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1">
            <a:extLst>
              <a:ext uri="{FF2B5EF4-FFF2-40B4-BE49-F238E27FC236}">
                <a16:creationId xmlns:a16="http://schemas.microsoft.com/office/drawing/2014/main" id="{6CF48468-2969-DE4F-93BD-58EBC4B14A10}"/>
              </a:ext>
            </a:extLst>
          </p:cNvPr>
          <p:cNvSpPr/>
          <p:nvPr/>
        </p:nvSpPr>
        <p:spPr>
          <a:xfrm>
            <a:off x="4704433" y="819594"/>
            <a:ext cx="3150863" cy="1025987"/>
          </a:xfrm>
          <a:prstGeom prst="rect">
            <a:avLst/>
          </a:prstGeom>
          <a:noFill/>
        </p:spPr>
        <p:txBody>
          <a:bodyPr wrap="none" lIns="121920" tIns="60960" rIns="121920" bIns="60960">
            <a:spAutoFit/>
          </a:bodyPr>
          <a:lstStyle/>
          <a:p>
            <a:pPr algn="ctr" defTabSz="1219170">
              <a:buClr>
                <a:srgbClr val="000000"/>
              </a:buClr>
            </a:pPr>
            <a:r>
              <a:rPr lang="en-US" sz="5867" b="1" kern="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CHỦ ĐỀ</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2000" fill="hold" grpId="0" nodeType="withEffect">
                                  <p:stCondLst>
                                    <p:cond delay="0"/>
                                  </p:stCondLst>
                                  <p:iterate type="lt">
                                    <p:tmPct val="10000"/>
                                  </p:iterate>
                                  <p:childTnLst>
                                    <p:animScale>
                                      <p:cBhvr>
                                        <p:cTn id="6" dur="250" autoRev="1" fill="hold">
                                          <p:stCondLst>
                                            <p:cond delay="0"/>
                                          </p:stCondLst>
                                        </p:cTn>
                                        <p:tgtEl>
                                          <p:spTgt spid="141"/>
                                        </p:tgtEl>
                                      </p:cBhvr>
                                      <p:to x="80000" y="100000"/>
                                    </p:animScale>
                                    <p:anim by="(#ppt_w*0.10)" calcmode="lin" valueType="num">
                                      <p:cBhvr>
                                        <p:cTn id="7" dur="250" autoRev="1" fill="hold">
                                          <p:stCondLst>
                                            <p:cond delay="0"/>
                                          </p:stCondLst>
                                        </p:cTn>
                                        <p:tgtEl>
                                          <p:spTgt spid="141"/>
                                        </p:tgtEl>
                                        <p:attrNameLst>
                                          <p:attrName>ppt_x</p:attrName>
                                        </p:attrNameLst>
                                      </p:cBhvr>
                                    </p:anim>
                                    <p:anim by="(-#ppt_w*0.10)" calcmode="lin" valueType="num">
                                      <p:cBhvr>
                                        <p:cTn id="8" dur="250" autoRev="1" fill="hold">
                                          <p:stCondLst>
                                            <p:cond delay="0"/>
                                          </p:stCondLst>
                                        </p:cTn>
                                        <p:tgtEl>
                                          <p:spTgt spid="141"/>
                                        </p:tgtEl>
                                        <p:attrNameLst>
                                          <p:attrName>ppt_y</p:attrName>
                                        </p:attrNameLst>
                                      </p:cBhvr>
                                    </p:anim>
                                    <p:animRot by="-480000">
                                      <p:cBhvr>
                                        <p:cTn id="9" dur="250" autoRev="1" fill="hold">
                                          <p:stCondLst>
                                            <p:cond delay="0"/>
                                          </p:stCondLst>
                                        </p:cTn>
                                        <p:tgtEl>
                                          <p:spTgt spid="1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ba8d34a0021c"/>
          <p:cNvPicPr>
            <a:picLocks noChangeAspect="1"/>
          </p:cNvPicPr>
          <p:nvPr/>
        </p:nvPicPr>
        <p:blipFill>
          <a:blip r:embed="rId3"/>
          <a:stretch>
            <a:fillRect/>
          </a:stretch>
        </p:blipFill>
        <p:spPr>
          <a:xfrm rot="16200000">
            <a:off x="2589530" y="-2768600"/>
            <a:ext cx="7049770" cy="12280900"/>
          </a:xfrm>
          <a:prstGeom prst="rect">
            <a:avLst/>
          </a:prstGeom>
        </p:spPr>
      </p:pic>
      <p:pic>
        <p:nvPicPr>
          <p:cNvPr id="7" name="图片 6" descr="5b640824cf172"/>
          <p:cNvPicPr>
            <a:picLocks noChangeAspect="1"/>
          </p:cNvPicPr>
          <p:nvPr/>
        </p:nvPicPr>
        <p:blipFill>
          <a:blip r:embed="rId4"/>
          <a:srcRect t="10000" r="12188"/>
          <a:stretch>
            <a:fillRect/>
          </a:stretch>
        </p:blipFill>
        <p:spPr>
          <a:xfrm>
            <a:off x="-247650" y="3351308"/>
            <a:ext cx="4648200" cy="4763991"/>
          </a:xfrm>
          <a:prstGeom prst="rect">
            <a:avLst/>
          </a:prstGeom>
        </p:spPr>
      </p:pic>
      <p:pic>
        <p:nvPicPr>
          <p:cNvPr id="8" name="图片 7" descr="5bbdebbc6d5ea"/>
          <p:cNvPicPr>
            <a:picLocks noChangeAspect="1"/>
          </p:cNvPicPr>
          <p:nvPr/>
        </p:nvPicPr>
        <p:blipFill>
          <a:blip r:embed="rId5"/>
          <a:srcRect r="47175"/>
          <a:stretch>
            <a:fillRect/>
          </a:stretch>
        </p:blipFill>
        <p:spPr>
          <a:xfrm>
            <a:off x="-26034" y="3351307"/>
            <a:ext cx="2165844" cy="3545427"/>
          </a:xfrm>
          <a:prstGeom prst="rect">
            <a:avLst/>
          </a:prstGeom>
        </p:spPr>
      </p:pic>
      <p:pic>
        <p:nvPicPr>
          <p:cNvPr id="9" name="图片 8" descr="5bbffbc23158f"/>
          <p:cNvPicPr>
            <a:picLocks noChangeAspect="1"/>
          </p:cNvPicPr>
          <p:nvPr/>
        </p:nvPicPr>
        <p:blipFill>
          <a:blip r:embed="rId6"/>
          <a:srcRect l="58673"/>
          <a:stretch>
            <a:fillRect/>
          </a:stretch>
        </p:blipFill>
        <p:spPr>
          <a:xfrm>
            <a:off x="9893300" y="3916045"/>
            <a:ext cx="2361565" cy="2980690"/>
          </a:xfrm>
          <a:prstGeom prst="rect">
            <a:avLst/>
          </a:prstGeom>
        </p:spPr>
      </p:pic>
      <p:sp>
        <p:nvSpPr>
          <p:cNvPr id="2" name="Rectangle 1">
            <a:extLst>
              <a:ext uri="{FF2B5EF4-FFF2-40B4-BE49-F238E27FC236}">
                <a16:creationId xmlns:a16="http://schemas.microsoft.com/office/drawing/2014/main" id="{F80637B3-8ADA-BD49-8107-0E1A1299330D}"/>
              </a:ext>
            </a:extLst>
          </p:cNvPr>
          <p:cNvSpPr/>
          <p:nvPr/>
        </p:nvSpPr>
        <p:spPr>
          <a:xfrm>
            <a:off x="3769513" y="998971"/>
            <a:ext cx="5750293"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THẢO LUẬN</a:t>
            </a:r>
          </a:p>
        </p:txBody>
      </p:sp>
      <p:sp>
        <p:nvSpPr>
          <p:cNvPr id="10" name="Text Box 38">
            <a:extLst>
              <a:ext uri="{FF2B5EF4-FFF2-40B4-BE49-F238E27FC236}">
                <a16:creationId xmlns:a16="http://schemas.microsoft.com/office/drawing/2014/main" id="{C1DE94AF-1D0A-D741-A2D0-C9984E5DCF62}"/>
              </a:ext>
            </a:extLst>
          </p:cNvPr>
          <p:cNvSpPr txBox="1">
            <a:spLocks noChangeArrowheads="1"/>
          </p:cNvSpPr>
          <p:nvPr/>
        </p:nvSpPr>
        <p:spPr bwMode="auto">
          <a:xfrm>
            <a:off x="3966720" y="2555211"/>
            <a:ext cx="65914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So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sánh</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đường</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lối</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cứu</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nước</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của</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Phan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Bội</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Châu</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Phan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Châu</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Trinh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với</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Nguyễn</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Tất</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 </a:t>
            </a:r>
            <a:r>
              <a:rPr lang="en-US" altLang="en-VN" sz="3200" dirty="0" err="1">
                <a:latin typeface="Times New Roman" panose="02020603050405020304" pitchFamily="18" charset="0"/>
                <a:ea typeface="Arial Unicode MS" panose="020B0604020202020204" pitchFamily="34" charset="-128"/>
                <a:cs typeface="Times New Roman" panose="02020603050405020304" pitchFamily="18" charset="0"/>
              </a:rPr>
              <a:t>Thành</a:t>
            </a:r>
            <a:r>
              <a:rPr lang="en-US" altLang="en-VN" sz="3200" dirty="0">
                <a:latin typeface="Times New Roman" panose="02020603050405020304" pitchFamily="18" charset="0"/>
                <a:ea typeface="Arial Unicode MS" panose="020B0604020202020204" pitchFamily="34" charset="-128"/>
                <a:cs typeface="Times New Roman" panose="02020603050405020304" pitchFamily="18" charset="0"/>
              </a:rPr>
              <a:t>?</a:t>
            </a:r>
          </a:p>
        </p:txBody>
      </p:sp>
    </p:spTree>
    <p:extLst>
      <p:ext uri="{BB962C8B-B14F-4D97-AF65-F5344CB8AC3E}">
        <p14:creationId xmlns:p14="http://schemas.microsoft.com/office/powerpoint/2010/main" val="1221727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349" name="Group 69">
            <a:extLst>
              <a:ext uri="{FF2B5EF4-FFF2-40B4-BE49-F238E27FC236}">
                <a16:creationId xmlns:a16="http://schemas.microsoft.com/office/drawing/2014/main" id="{3DEE24C7-478C-D745-BBD4-8EB420C54151}"/>
              </a:ext>
            </a:extLst>
          </p:cNvPr>
          <p:cNvGraphicFramePr>
            <a:graphicFrameLocks noGrp="1"/>
          </p:cNvGraphicFramePr>
          <p:nvPr>
            <p:ph/>
            <p:extLst>
              <p:ext uri="{D42A27DB-BD31-4B8C-83A1-F6EECF244321}">
                <p14:modId xmlns:p14="http://schemas.microsoft.com/office/powerpoint/2010/main" val="3859447072"/>
              </p:ext>
            </p:extLst>
          </p:nvPr>
        </p:nvGraphicFramePr>
        <p:xfrm>
          <a:off x="1" y="2"/>
          <a:ext cx="12192000" cy="6857998"/>
        </p:xfrm>
        <a:graphic>
          <a:graphicData uri="http://schemas.openxmlformats.org/drawingml/2006/table">
            <a:tbl>
              <a:tblPr/>
              <a:tblGrid>
                <a:gridCol w="2955470">
                  <a:extLst>
                    <a:ext uri="{9D8B030D-6E8A-4147-A177-3AD203B41FA5}">
                      <a16:colId xmlns:a16="http://schemas.microsoft.com/office/drawing/2014/main" val="2553446132"/>
                    </a:ext>
                  </a:extLst>
                </a:gridCol>
                <a:gridCol w="4113841">
                  <a:extLst>
                    <a:ext uri="{9D8B030D-6E8A-4147-A177-3AD203B41FA5}">
                      <a16:colId xmlns:a16="http://schemas.microsoft.com/office/drawing/2014/main" val="3914430144"/>
                    </a:ext>
                  </a:extLst>
                </a:gridCol>
                <a:gridCol w="5122689">
                  <a:extLst>
                    <a:ext uri="{9D8B030D-6E8A-4147-A177-3AD203B41FA5}">
                      <a16:colId xmlns:a16="http://schemas.microsoft.com/office/drawing/2014/main" val="3943204359"/>
                    </a:ext>
                  </a:extLst>
                </a:gridCol>
              </a:tblGrid>
              <a:tr h="1583087">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1"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1"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rPr>
                        <a:t>Nội dung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rPr>
                        <a:t>Phan </a:t>
                      </a:r>
                      <a:r>
                        <a:rPr kumimoji="0" lang="en-US" altLang="en-VN" sz="2800" b="0" i="0" u="none" strike="noStrike" cap="none" normalizeH="0" baseline="0" dirty="0" err="1">
                          <a:ln>
                            <a:noFill/>
                          </a:ln>
                          <a:solidFill>
                            <a:srgbClr val="FF3300"/>
                          </a:solidFill>
                          <a:effectLst/>
                          <a:latin typeface="Times New Roman" panose="02020603050405020304" pitchFamily="18" charset="0"/>
                          <a:cs typeface="Times New Roman" panose="02020603050405020304" pitchFamily="18" charset="0"/>
                        </a:rPr>
                        <a:t>Bội</a:t>
                      </a:r>
                      <a:r>
                        <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rPr>
                        <a:t> </a:t>
                      </a:r>
                      <a:r>
                        <a:rPr kumimoji="0" lang="en-US" altLang="en-VN" sz="2800" b="0" i="0" u="none" strike="noStrike" cap="none" normalizeH="0" baseline="0" dirty="0" err="1">
                          <a:ln>
                            <a:noFill/>
                          </a:ln>
                          <a:solidFill>
                            <a:srgbClr val="FF3300"/>
                          </a:solidFill>
                          <a:effectLst/>
                          <a:latin typeface="Times New Roman" panose="02020603050405020304" pitchFamily="18" charset="0"/>
                          <a:cs typeface="Times New Roman" panose="02020603050405020304" pitchFamily="18" charset="0"/>
                        </a:rPr>
                        <a:t>Châu</a:t>
                      </a:r>
                      <a:endPar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rPr>
                        <a:t>Phan </a:t>
                      </a:r>
                      <a:r>
                        <a:rPr kumimoji="0" lang="en-US" altLang="en-VN" sz="2800" b="0" i="0" u="none" strike="noStrike" cap="none" normalizeH="0" baseline="0" dirty="0" err="1">
                          <a:ln>
                            <a:noFill/>
                          </a:ln>
                          <a:solidFill>
                            <a:srgbClr val="FF3300"/>
                          </a:solidFill>
                          <a:effectLst/>
                          <a:latin typeface="Times New Roman" panose="02020603050405020304" pitchFamily="18" charset="0"/>
                          <a:cs typeface="Times New Roman" panose="02020603050405020304" pitchFamily="18" charset="0"/>
                        </a:rPr>
                        <a:t>Châu</a:t>
                      </a:r>
                      <a:r>
                        <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rPr>
                        <a:t> Trinh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0" i="0" u="none" strike="noStrike" cap="none" normalizeH="0" baseline="0">
                        <a:ln>
                          <a:noFill/>
                        </a:ln>
                        <a:solidFill>
                          <a:srgbClr val="FF3300"/>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a:ln>
                            <a:noFill/>
                          </a:ln>
                          <a:solidFill>
                            <a:srgbClr val="FF3300"/>
                          </a:solidFill>
                          <a:effectLst/>
                          <a:latin typeface="Times New Roman" panose="02020603050405020304" pitchFamily="18" charset="0"/>
                          <a:cs typeface="Times New Roman" panose="02020603050405020304" pitchFamily="18" charset="0"/>
                        </a:rPr>
                        <a:t>Nguyễn Tất Thành</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0" i="0" u="none" strike="noStrike" cap="none" normalizeH="0" baseline="0">
                        <a:ln>
                          <a:noFill/>
                        </a:ln>
                        <a:solidFill>
                          <a:srgbClr val="FF3300"/>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512135764"/>
                  </a:ext>
                </a:extLst>
              </a:tr>
              <a:tr h="1583087">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0" i="0"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Hoàn</a:t>
                      </a:r>
                      <a:r>
                        <a:rPr kumimoji="0" lang="en-US" altLang="en-VN" sz="2800" b="0" i="0"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rPr>
                        <a:t> </a:t>
                      </a:r>
                      <a:r>
                        <a:rPr kumimoji="0" lang="en-US" altLang="en-VN" sz="2800" b="0" i="0" u="none" strike="noStrike" cap="none" normalizeH="0" baseline="0" dirty="0" err="1">
                          <a:ln>
                            <a:noFill/>
                          </a:ln>
                          <a:solidFill>
                            <a:srgbClr val="0000FF"/>
                          </a:solidFill>
                          <a:effectLst/>
                          <a:latin typeface="Times New Roman" panose="02020603050405020304" pitchFamily="18" charset="0"/>
                          <a:cs typeface="Times New Roman" panose="02020603050405020304" pitchFamily="18" charset="0"/>
                        </a:rPr>
                        <a:t>cảnh</a:t>
                      </a:r>
                      <a:endParaRPr kumimoji="0" lang="en-US" altLang="en-VN" sz="2800" b="0" i="0"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VN" sz="2800" b="0" i="0" u="none" strike="noStrike" cap="none" normalizeH="0" baseline="0" dirty="0">
                        <a:ln>
                          <a:noFill/>
                        </a:ln>
                        <a:solidFill>
                          <a:srgbClr val="FF3300"/>
                        </a:solidFill>
                        <a:effectLst/>
                        <a:latin typeface="Times New Roman" panose="02020603050405020304"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dirty="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677643715"/>
                  </a:ext>
                </a:extLst>
              </a:tr>
              <a:tr h="69288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rPr>
                        <a:t>Hướng đi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11512038"/>
                  </a:ext>
                </a:extLst>
              </a:tr>
              <a:tr h="98660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rPr>
                        <a:t>Dựa trên nền tảng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399419997"/>
                  </a:ext>
                </a:extLst>
              </a:tr>
              <a:tr h="109899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rPr>
                        <a:t>Khuynh hướng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2491021197"/>
                  </a:ext>
                </a:extLst>
              </a:tr>
              <a:tr h="91334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VN" sz="2800" b="0" i="0" u="none" strike="noStrike" cap="none" normalizeH="0" baseline="0">
                          <a:ln>
                            <a:noFill/>
                          </a:ln>
                          <a:solidFill>
                            <a:srgbClr val="0000FF"/>
                          </a:solidFill>
                          <a:effectLst/>
                          <a:latin typeface="Times New Roman" panose="02020603050405020304" pitchFamily="18" charset="0"/>
                          <a:cs typeface="Times New Roman" panose="02020603050405020304" pitchFamily="18" charset="0"/>
                        </a:rPr>
                        <a:t>Kết quả</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VN" altLang="en-VN" sz="2800" b="0" i="0" u="none" strike="noStrike" cap="none" normalizeH="0" baseline="0" dirty="0">
                        <a:ln>
                          <a:noFill/>
                        </a:ln>
                        <a:solidFill>
                          <a:srgbClr val="FFFFCC"/>
                        </a:solidFill>
                        <a:effectLst/>
                        <a:latin typeface="Times New Roman" panose="02020603050405020304" pitchFamily="18" charset="0"/>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677512876"/>
                  </a:ext>
                </a:extLst>
              </a:tr>
            </a:tbl>
          </a:graphicData>
        </a:graphic>
      </p:graphicFrame>
      <p:sp>
        <p:nvSpPr>
          <p:cNvPr id="97316" name="Rectangle 36">
            <a:extLst>
              <a:ext uri="{FF2B5EF4-FFF2-40B4-BE49-F238E27FC236}">
                <a16:creationId xmlns:a16="http://schemas.microsoft.com/office/drawing/2014/main" id="{6EE4BBE7-741F-534B-AFAB-479CE9FA1A15}"/>
              </a:ext>
            </a:extLst>
          </p:cNvPr>
          <p:cNvSpPr>
            <a:spLocks noChangeArrowheads="1"/>
          </p:cNvSpPr>
          <p:nvPr/>
        </p:nvSpPr>
        <p:spPr bwMode="auto">
          <a:xfrm>
            <a:off x="3480565" y="3227553"/>
            <a:ext cx="291778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Đi</a:t>
            </a:r>
            <a:r>
              <a:rPr lang="en-US" altLang="en-VN" sz="2400" dirty="0">
                <a:solidFill>
                  <a:srgbClr val="000000"/>
                </a:solidFill>
                <a:latin typeface="Times New Roman" panose="02020603050405020304" pitchFamily="18" charset="0"/>
                <a:cs typeface="Times New Roman" panose="02020603050405020304" pitchFamily="18" charset="0"/>
              </a:rPr>
              <a:t> sang </a:t>
            </a:r>
            <a:r>
              <a:rPr lang="en-US" altLang="en-VN" sz="2400" dirty="0" err="1">
                <a:solidFill>
                  <a:srgbClr val="000000"/>
                </a:solidFill>
                <a:latin typeface="Times New Roman" panose="02020603050405020304" pitchFamily="18" charset="0"/>
                <a:cs typeface="Times New Roman" panose="02020603050405020304" pitchFamily="18" charset="0"/>
              </a:rPr>
              <a:t>phương</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Đông</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17" name="Rectangle 37">
            <a:extLst>
              <a:ext uri="{FF2B5EF4-FFF2-40B4-BE49-F238E27FC236}">
                <a16:creationId xmlns:a16="http://schemas.microsoft.com/office/drawing/2014/main" id="{1FCF112E-A982-A74C-B797-768022DF28B4}"/>
              </a:ext>
            </a:extLst>
          </p:cNvPr>
          <p:cNvSpPr>
            <a:spLocks noChangeArrowheads="1"/>
          </p:cNvSpPr>
          <p:nvPr/>
        </p:nvSpPr>
        <p:spPr bwMode="auto">
          <a:xfrm>
            <a:off x="7905589" y="3278832"/>
            <a:ext cx="27054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Đi</a:t>
            </a:r>
            <a:r>
              <a:rPr lang="en-US" altLang="en-VN" sz="2400" dirty="0">
                <a:solidFill>
                  <a:srgbClr val="000000"/>
                </a:solidFill>
                <a:latin typeface="Times New Roman" panose="02020603050405020304" pitchFamily="18" charset="0"/>
                <a:cs typeface="Times New Roman" panose="02020603050405020304" pitchFamily="18" charset="0"/>
              </a:rPr>
              <a:t> sang </a:t>
            </a:r>
            <a:r>
              <a:rPr lang="en-US" altLang="en-VN" sz="2400" dirty="0" err="1">
                <a:solidFill>
                  <a:srgbClr val="000000"/>
                </a:solidFill>
                <a:latin typeface="Times New Roman" panose="02020603050405020304" pitchFamily="18" charset="0"/>
                <a:cs typeface="Times New Roman" panose="02020603050405020304" pitchFamily="18" charset="0"/>
              </a:rPr>
              <a:t>phương</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Tây</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18" name="Text Box 38">
            <a:extLst>
              <a:ext uri="{FF2B5EF4-FFF2-40B4-BE49-F238E27FC236}">
                <a16:creationId xmlns:a16="http://schemas.microsoft.com/office/drawing/2014/main" id="{B7F92E48-8E29-1D47-A81F-176884FB8360}"/>
              </a:ext>
            </a:extLst>
          </p:cNvPr>
          <p:cNvSpPr txBox="1">
            <a:spLocks noChangeArrowheads="1"/>
          </p:cNvSpPr>
          <p:nvPr/>
        </p:nvSpPr>
        <p:spPr bwMode="auto">
          <a:xfrm>
            <a:off x="3325145" y="1877833"/>
            <a:ext cx="3429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Pháp</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hoàn</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thành</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cuộc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xâm</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lước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Việt</a:t>
            </a:r>
            <a:r>
              <a:rPr lang="en-US" altLang="en-VN" sz="2400" dirty="0">
                <a:solidFill>
                  <a:srgbClr val="000000"/>
                </a:solidFill>
                <a:latin typeface="Times New Roman" panose="02020603050405020304" pitchFamily="18" charset="0"/>
                <a:cs typeface="Times New Roman" panose="02020603050405020304" pitchFamily="18" charset="0"/>
              </a:rPr>
              <a:t> Nam</a:t>
            </a:r>
          </a:p>
        </p:txBody>
      </p:sp>
      <p:sp>
        <p:nvSpPr>
          <p:cNvPr id="97319" name="Rectangle 39">
            <a:extLst>
              <a:ext uri="{FF2B5EF4-FFF2-40B4-BE49-F238E27FC236}">
                <a16:creationId xmlns:a16="http://schemas.microsoft.com/office/drawing/2014/main" id="{F8BA4B74-3D59-9E45-B1CD-E7C013CEA9CB}"/>
              </a:ext>
            </a:extLst>
          </p:cNvPr>
          <p:cNvSpPr>
            <a:spLocks noChangeArrowheads="1"/>
          </p:cNvSpPr>
          <p:nvPr/>
        </p:nvSpPr>
        <p:spPr bwMode="auto">
          <a:xfrm>
            <a:off x="3619815" y="4044043"/>
            <a:ext cx="26885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Dựa</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vào</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nước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ngoài</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0" name="Rectangle 40">
            <a:extLst>
              <a:ext uri="{FF2B5EF4-FFF2-40B4-BE49-F238E27FC236}">
                <a16:creationId xmlns:a16="http://schemas.microsoft.com/office/drawing/2014/main" id="{598AB4AD-FBC8-314C-8F17-67C95C61BDD0}"/>
              </a:ext>
            </a:extLst>
          </p:cNvPr>
          <p:cNvSpPr>
            <a:spLocks noChangeArrowheads="1"/>
          </p:cNvSpPr>
          <p:nvPr/>
        </p:nvSpPr>
        <p:spPr bwMode="auto">
          <a:xfrm>
            <a:off x="7620000" y="3988637"/>
            <a:ext cx="426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Dựa</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vào</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sức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mình</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là</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chính</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1" name="Rectangle 41">
            <a:extLst>
              <a:ext uri="{FF2B5EF4-FFF2-40B4-BE49-F238E27FC236}">
                <a16:creationId xmlns:a16="http://schemas.microsoft.com/office/drawing/2014/main" id="{A417A59B-A3F7-CC44-AFCE-20F69541F8EA}"/>
              </a:ext>
            </a:extLst>
          </p:cNvPr>
          <p:cNvSpPr>
            <a:spLocks noChangeArrowheads="1"/>
          </p:cNvSpPr>
          <p:nvPr/>
        </p:nvSpPr>
        <p:spPr bwMode="auto">
          <a:xfrm>
            <a:off x="3810001" y="5040086"/>
            <a:ext cx="20345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Dân</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chủ</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tư</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sản</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2" name="Rectangle 42">
            <a:extLst>
              <a:ext uri="{FF2B5EF4-FFF2-40B4-BE49-F238E27FC236}">
                <a16:creationId xmlns:a16="http://schemas.microsoft.com/office/drawing/2014/main" id="{76FA8471-D90B-C546-B72A-57BFB2177F85}"/>
              </a:ext>
            </a:extLst>
          </p:cNvPr>
          <p:cNvSpPr>
            <a:spLocks noChangeArrowheads="1"/>
          </p:cNvSpPr>
          <p:nvPr/>
        </p:nvSpPr>
        <p:spPr bwMode="auto">
          <a:xfrm>
            <a:off x="8733956" y="5040086"/>
            <a:ext cx="10486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Vô</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sản</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3" name="Text Box 43">
            <a:extLst>
              <a:ext uri="{FF2B5EF4-FFF2-40B4-BE49-F238E27FC236}">
                <a16:creationId xmlns:a16="http://schemas.microsoft.com/office/drawing/2014/main" id="{5640BC7C-37B5-4745-B3B5-F710F6C68F36}"/>
              </a:ext>
            </a:extLst>
          </p:cNvPr>
          <p:cNvSpPr txBox="1">
            <a:spLocks noChangeArrowheads="1"/>
          </p:cNvSpPr>
          <p:nvPr/>
        </p:nvSpPr>
        <p:spPr bwMode="auto">
          <a:xfrm>
            <a:off x="7620000" y="1831667"/>
            <a:ext cx="4381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Pháp</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khai</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thác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thuộc</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địa</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lần</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nhất</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4" name="Rectangle 44">
            <a:extLst>
              <a:ext uri="{FF2B5EF4-FFF2-40B4-BE49-F238E27FC236}">
                <a16:creationId xmlns:a16="http://schemas.microsoft.com/office/drawing/2014/main" id="{511CA0A9-B82D-9744-B70F-8CFB82CA6537}"/>
              </a:ext>
            </a:extLst>
          </p:cNvPr>
          <p:cNvSpPr>
            <a:spLocks noChangeArrowheads="1"/>
          </p:cNvSpPr>
          <p:nvPr/>
        </p:nvSpPr>
        <p:spPr bwMode="auto">
          <a:xfrm>
            <a:off x="3480565" y="6080607"/>
            <a:ext cx="31181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Chưa</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đi</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đến</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thành</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công</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
        <p:nvSpPr>
          <p:cNvPr id="97325" name="Rectangle 45">
            <a:extLst>
              <a:ext uri="{FF2B5EF4-FFF2-40B4-BE49-F238E27FC236}">
                <a16:creationId xmlns:a16="http://schemas.microsoft.com/office/drawing/2014/main" id="{B2CFC491-3121-F54A-8765-4AA4D04C5EAC}"/>
              </a:ext>
            </a:extLst>
          </p:cNvPr>
          <p:cNvSpPr>
            <a:spLocks noChangeArrowheads="1"/>
          </p:cNvSpPr>
          <p:nvPr/>
        </p:nvSpPr>
        <p:spPr bwMode="auto">
          <a:xfrm>
            <a:off x="7261763" y="6095998"/>
            <a:ext cx="4267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en-VN" sz="2400" dirty="0" err="1">
                <a:solidFill>
                  <a:srgbClr val="000000"/>
                </a:solidFill>
                <a:latin typeface="Times New Roman" panose="02020603050405020304" pitchFamily="18" charset="0"/>
                <a:cs typeface="Times New Roman" panose="02020603050405020304" pitchFamily="18" charset="0"/>
              </a:rPr>
              <a:t>Tìm</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được</a:t>
            </a:r>
            <a:r>
              <a:rPr lang="en-US" altLang="en-VN" sz="2400" dirty="0">
                <a:solidFill>
                  <a:srgbClr val="000000"/>
                </a:solidFill>
                <a:latin typeface="Times New Roman" panose="02020603050405020304" pitchFamily="18" charset="0"/>
                <a:cs typeface="Times New Roman" panose="02020603050405020304" pitchFamily="18" charset="0"/>
              </a:rPr>
              <a:t> con </a:t>
            </a:r>
            <a:r>
              <a:rPr lang="en-US" altLang="en-VN" sz="2400" dirty="0" err="1">
                <a:solidFill>
                  <a:srgbClr val="000000"/>
                </a:solidFill>
                <a:latin typeface="Times New Roman" panose="02020603050405020304" pitchFamily="18" charset="0"/>
                <a:cs typeface="Times New Roman" panose="02020603050405020304" pitchFamily="18" charset="0"/>
              </a:rPr>
              <a:t>đường</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cứu</a:t>
            </a:r>
            <a:r>
              <a:rPr lang="en-US" altLang="en-VN" sz="2400" dirty="0">
                <a:solidFill>
                  <a:srgbClr val="000000"/>
                </a:solidFill>
                <a:latin typeface="Times New Roman" panose="02020603050405020304" pitchFamily="18" charset="0"/>
                <a:cs typeface="Times New Roman" panose="02020603050405020304" pitchFamily="18" charset="0"/>
              </a:rPr>
              <a:t> </a:t>
            </a:r>
            <a:r>
              <a:rPr lang="en-US" altLang="en-VN" sz="2400" dirty="0" err="1">
                <a:solidFill>
                  <a:srgbClr val="000000"/>
                </a:solidFill>
                <a:latin typeface="Times New Roman" panose="02020603050405020304" pitchFamily="18" charset="0"/>
                <a:cs typeface="Times New Roman" panose="02020603050405020304" pitchFamily="18" charset="0"/>
              </a:rPr>
              <a:t>nước</a:t>
            </a:r>
            <a:endParaRPr lang="en-US" altLang="en-VN" sz="24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7318"/>
                                        </p:tgtEl>
                                        <p:attrNameLst>
                                          <p:attrName>style.visibility</p:attrName>
                                        </p:attrNameLst>
                                      </p:cBhvr>
                                      <p:to>
                                        <p:strVal val="visible"/>
                                      </p:to>
                                    </p:set>
                                    <p:animEffect transition="in" filter="box(in)">
                                      <p:cBhvr>
                                        <p:cTn id="7" dur="500"/>
                                        <p:tgtEl>
                                          <p:spTgt spid="973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7323"/>
                                        </p:tgtEl>
                                        <p:attrNameLst>
                                          <p:attrName>style.visibility</p:attrName>
                                        </p:attrNameLst>
                                      </p:cBhvr>
                                      <p:to>
                                        <p:strVal val="visible"/>
                                      </p:to>
                                    </p:set>
                                    <p:animEffect transition="in" filter="box(in)">
                                      <p:cBhvr>
                                        <p:cTn id="12" dur="500"/>
                                        <p:tgtEl>
                                          <p:spTgt spid="973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7316"/>
                                        </p:tgtEl>
                                        <p:attrNameLst>
                                          <p:attrName>style.visibility</p:attrName>
                                        </p:attrNameLst>
                                      </p:cBhvr>
                                      <p:to>
                                        <p:strVal val="visible"/>
                                      </p:to>
                                    </p:set>
                                    <p:animEffect transition="in" filter="box(in)">
                                      <p:cBhvr>
                                        <p:cTn id="17" dur="500"/>
                                        <p:tgtEl>
                                          <p:spTgt spid="973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7317"/>
                                        </p:tgtEl>
                                        <p:attrNameLst>
                                          <p:attrName>style.visibility</p:attrName>
                                        </p:attrNameLst>
                                      </p:cBhvr>
                                      <p:to>
                                        <p:strVal val="visible"/>
                                      </p:to>
                                    </p:set>
                                    <p:animEffect transition="in" filter="box(in)">
                                      <p:cBhvr>
                                        <p:cTn id="22" dur="500"/>
                                        <p:tgtEl>
                                          <p:spTgt spid="973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7319"/>
                                        </p:tgtEl>
                                        <p:attrNameLst>
                                          <p:attrName>style.visibility</p:attrName>
                                        </p:attrNameLst>
                                      </p:cBhvr>
                                      <p:to>
                                        <p:strVal val="visible"/>
                                      </p:to>
                                    </p:set>
                                    <p:animEffect transition="in" filter="box(in)">
                                      <p:cBhvr>
                                        <p:cTn id="27" dur="500"/>
                                        <p:tgtEl>
                                          <p:spTgt spid="9731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7320"/>
                                        </p:tgtEl>
                                        <p:attrNameLst>
                                          <p:attrName>style.visibility</p:attrName>
                                        </p:attrNameLst>
                                      </p:cBhvr>
                                      <p:to>
                                        <p:strVal val="visible"/>
                                      </p:to>
                                    </p:set>
                                    <p:animEffect transition="in" filter="box(in)">
                                      <p:cBhvr>
                                        <p:cTn id="32" dur="500"/>
                                        <p:tgtEl>
                                          <p:spTgt spid="9732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7321"/>
                                        </p:tgtEl>
                                        <p:attrNameLst>
                                          <p:attrName>style.visibility</p:attrName>
                                        </p:attrNameLst>
                                      </p:cBhvr>
                                      <p:to>
                                        <p:strVal val="visible"/>
                                      </p:to>
                                    </p:set>
                                    <p:animEffect transition="in" filter="box(in)">
                                      <p:cBhvr>
                                        <p:cTn id="37" dur="500"/>
                                        <p:tgtEl>
                                          <p:spTgt spid="973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97322"/>
                                        </p:tgtEl>
                                        <p:attrNameLst>
                                          <p:attrName>style.visibility</p:attrName>
                                        </p:attrNameLst>
                                      </p:cBhvr>
                                      <p:to>
                                        <p:strVal val="visible"/>
                                      </p:to>
                                    </p:set>
                                    <p:animEffect transition="in" filter="box(in)">
                                      <p:cBhvr>
                                        <p:cTn id="42" dur="500"/>
                                        <p:tgtEl>
                                          <p:spTgt spid="973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7324"/>
                                        </p:tgtEl>
                                        <p:attrNameLst>
                                          <p:attrName>style.visibility</p:attrName>
                                        </p:attrNameLst>
                                      </p:cBhvr>
                                      <p:to>
                                        <p:strVal val="visible"/>
                                      </p:to>
                                    </p:set>
                                    <p:animEffect transition="in" filter="box(in)">
                                      <p:cBhvr>
                                        <p:cTn id="47" dur="500"/>
                                        <p:tgtEl>
                                          <p:spTgt spid="9732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97325"/>
                                        </p:tgtEl>
                                        <p:attrNameLst>
                                          <p:attrName>style.visibility</p:attrName>
                                        </p:attrNameLst>
                                      </p:cBhvr>
                                      <p:to>
                                        <p:strVal val="visible"/>
                                      </p:to>
                                    </p:set>
                                    <p:animEffect transition="in" filter="box(in)">
                                      <p:cBhvr>
                                        <p:cTn id="52" dur="500"/>
                                        <p:tgtEl>
                                          <p:spTgt spid="97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16" grpId="0"/>
      <p:bldP spid="97317" grpId="0"/>
      <p:bldP spid="97318" grpId="0"/>
      <p:bldP spid="97319" grpId="0"/>
      <p:bldP spid="97320" grpId="0"/>
      <p:bldP spid="97321" grpId="0"/>
      <p:bldP spid="97322" grpId="0"/>
      <p:bldP spid="97323" grpId="0"/>
      <p:bldP spid="97324" grpId="0"/>
      <p:bldP spid="973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ba8d34a0021c"/>
          <p:cNvPicPr>
            <a:picLocks noChangeAspect="1"/>
          </p:cNvPicPr>
          <p:nvPr/>
        </p:nvPicPr>
        <p:blipFill>
          <a:blip r:embed="rId3"/>
          <a:stretch>
            <a:fillRect/>
          </a:stretch>
        </p:blipFill>
        <p:spPr>
          <a:xfrm rot="16200000">
            <a:off x="2589530" y="-2768600"/>
            <a:ext cx="7049770" cy="12280900"/>
          </a:xfrm>
          <a:prstGeom prst="rect">
            <a:avLst/>
          </a:prstGeom>
        </p:spPr>
      </p:pic>
      <p:pic>
        <p:nvPicPr>
          <p:cNvPr id="7" name="图片 6" descr="5b640824cf172"/>
          <p:cNvPicPr>
            <a:picLocks noChangeAspect="1"/>
          </p:cNvPicPr>
          <p:nvPr/>
        </p:nvPicPr>
        <p:blipFill>
          <a:blip r:embed="rId4"/>
          <a:srcRect t="10000" r="12188"/>
          <a:stretch>
            <a:fillRect/>
          </a:stretch>
        </p:blipFill>
        <p:spPr>
          <a:xfrm>
            <a:off x="-247650" y="3351308"/>
            <a:ext cx="4648200" cy="4763991"/>
          </a:xfrm>
          <a:prstGeom prst="rect">
            <a:avLst/>
          </a:prstGeom>
        </p:spPr>
      </p:pic>
      <p:pic>
        <p:nvPicPr>
          <p:cNvPr id="8" name="图片 7" descr="5bbdebbc6d5ea"/>
          <p:cNvPicPr>
            <a:picLocks noChangeAspect="1"/>
          </p:cNvPicPr>
          <p:nvPr/>
        </p:nvPicPr>
        <p:blipFill>
          <a:blip r:embed="rId5"/>
          <a:srcRect r="47175"/>
          <a:stretch>
            <a:fillRect/>
          </a:stretch>
        </p:blipFill>
        <p:spPr>
          <a:xfrm>
            <a:off x="-26034" y="3351307"/>
            <a:ext cx="2165844" cy="3545427"/>
          </a:xfrm>
          <a:prstGeom prst="rect">
            <a:avLst/>
          </a:prstGeom>
        </p:spPr>
      </p:pic>
      <p:pic>
        <p:nvPicPr>
          <p:cNvPr id="9" name="图片 8" descr="5bbffbc23158f"/>
          <p:cNvPicPr>
            <a:picLocks noChangeAspect="1"/>
          </p:cNvPicPr>
          <p:nvPr/>
        </p:nvPicPr>
        <p:blipFill>
          <a:blip r:embed="rId6"/>
          <a:srcRect l="58673"/>
          <a:stretch>
            <a:fillRect/>
          </a:stretch>
        </p:blipFill>
        <p:spPr>
          <a:xfrm>
            <a:off x="9893300" y="3916045"/>
            <a:ext cx="2361565" cy="2980690"/>
          </a:xfrm>
          <a:prstGeom prst="rect">
            <a:avLst/>
          </a:prstGeom>
        </p:spPr>
      </p:pic>
      <p:sp>
        <p:nvSpPr>
          <p:cNvPr id="2" name="Rectangle 1">
            <a:extLst>
              <a:ext uri="{FF2B5EF4-FFF2-40B4-BE49-F238E27FC236}">
                <a16:creationId xmlns:a16="http://schemas.microsoft.com/office/drawing/2014/main" id="{F80637B3-8ADA-BD49-8107-0E1A1299330D}"/>
              </a:ext>
            </a:extLst>
          </p:cNvPr>
          <p:cNvSpPr/>
          <p:nvPr/>
        </p:nvSpPr>
        <p:spPr>
          <a:xfrm>
            <a:off x="3916232" y="1550814"/>
            <a:ext cx="5477141"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26587613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386989" y="-201446"/>
            <a:ext cx="9828150" cy="7539309"/>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4129264" y="4922670"/>
            <a:ext cx="1064848" cy="1064848"/>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3" y="-497173"/>
            <a:ext cx="1997964" cy="215780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09309" y="-2221"/>
            <a:ext cx="1480487" cy="188864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038" y="4968007"/>
            <a:ext cx="2395394" cy="2006613"/>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6456" y="4982934"/>
            <a:ext cx="2622788" cy="2041068"/>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2993622" y="1286256"/>
            <a:ext cx="5477141"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50255"/>
            <a:lum/>
          </a:blip>
          <a:srcRect/>
          <a:tile tx="0" ty="0" sx="100000" sy="100000" flip="none" algn="tl"/>
        </a:blipFill>
        <a:effectLst/>
      </p:bgPr>
    </p:bg>
    <p:spTree>
      <p:nvGrpSpPr>
        <p:cNvPr id="1" name=""/>
        <p:cNvGrpSpPr/>
        <p:nvPr/>
      </p:nvGrpSpPr>
      <p:grpSpPr>
        <a:xfrm>
          <a:off x="0" y="0"/>
          <a:ext cx="0" cy="0"/>
          <a:chOff x="0" y="0"/>
          <a:chExt cx="0" cy="0"/>
        </a:xfrm>
      </p:grpSpPr>
      <p:pic>
        <p:nvPicPr>
          <p:cNvPr id="5" name="Picture 3" descr="C:\Users\ADMIN\Desktop\Tai nguyen thiet ke tro choi\Bảng gỗ\49f1b87228eb6bdb68e300357ebeb9ca (2).jpg">
            <a:extLst>
              <a:ext uri="{FF2B5EF4-FFF2-40B4-BE49-F238E27FC236}">
                <a16:creationId xmlns:a16="http://schemas.microsoft.com/office/drawing/2014/main" id="{E743E037-9833-4549-B895-78E36182F2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4463"/>
            <a:ext cx="7007225"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9E3FDA2-A989-4FB8-A98E-584717B8C837}"/>
              </a:ext>
            </a:extLst>
          </p:cNvPr>
          <p:cNvSpPr txBox="1">
            <a:spLocks noChangeArrowheads="1"/>
          </p:cNvSpPr>
          <p:nvPr/>
        </p:nvSpPr>
        <p:spPr bwMode="auto">
          <a:xfrm>
            <a:off x="2595676" y="311866"/>
            <a:ext cx="2369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4000" b="1" i="0" u="none" strike="noStrike" kern="1200" cap="none" spc="0" normalizeH="0" baseline="0" noProof="0" dirty="0">
                <a:ln>
                  <a:noFill/>
                </a:ln>
                <a:solidFill>
                  <a:srgbClr val="CC0066"/>
                </a:solidFill>
                <a:effectLst/>
                <a:uLnTx/>
                <a:uFillTx/>
                <a:latin typeface="UVN Bach Tuyet Nang" panose="02090907080705020403" pitchFamily="18" charset="0"/>
                <a:ea typeface="+mn-ea"/>
                <a:cs typeface="Arial" panose="020B0604020202020204" pitchFamily="34" charset="0"/>
              </a:rPr>
              <a:t>TÂY DU KÝ</a:t>
            </a:r>
          </a:p>
        </p:txBody>
      </p:sp>
      <p:pic>
        <p:nvPicPr>
          <p:cNvPr id="7" name="Picture 11" descr="C:\Users\ADMIN\Desktop\Tai nguyen thiet ke tro choi\Angry birds epic birds\1505573783630 (2).png">
            <a:extLst>
              <a:ext uri="{FF2B5EF4-FFF2-40B4-BE49-F238E27FC236}">
                <a16:creationId xmlns:a16="http://schemas.microsoft.com/office/drawing/2014/main" id="{8121D6CE-6789-4549-9E53-53DB9DC4A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95039" y="7937"/>
            <a:ext cx="2096961" cy="153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8" descr="Káº¿t quáº£ hÃ¬nh áº£nh cho Cá» hoáº¡t hÃ¬nh">
            <a:extLst>
              <a:ext uri="{FF2B5EF4-FFF2-40B4-BE49-F238E27FC236}">
                <a16:creationId xmlns:a16="http://schemas.microsoft.com/office/drawing/2014/main" id="{095012D5-E32E-4C95-BEFD-7F131F0F50F1}"/>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endParaRPr kumimoji="0" lang="vi-VN" altLang="vi-VN" sz="1800" b="0" i="0" u="none" strike="noStrike" kern="1200" cap="none" spc="0" normalizeH="0" baseline="0" noProof="0">
              <a:ln>
                <a:noFill/>
              </a:ln>
              <a:solidFill>
                <a:srgbClr val="000000"/>
              </a:solidFill>
              <a:effectLst/>
              <a:uLnTx/>
              <a:uFillTx/>
              <a:ea typeface="+mn-ea"/>
              <a:cs typeface="+mn-cs"/>
            </a:endParaRPr>
          </a:p>
        </p:txBody>
      </p:sp>
      <p:pic>
        <p:nvPicPr>
          <p:cNvPr id="39943" name="Picture 3">
            <a:extLst>
              <a:ext uri="{FF2B5EF4-FFF2-40B4-BE49-F238E27FC236}">
                <a16:creationId xmlns:a16="http://schemas.microsoft.com/office/drawing/2014/main" id="{EBFD8416-34F2-4F43-927E-9333498794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488081" y="3945955"/>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4" descr="HÃ¬nh áº£nh cÃ³ liÃªn quan">
            <a:extLst>
              <a:ext uri="{FF2B5EF4-FFF2-40B4-BE49-F238E27FC236}">
                <a16:creationId xmlns:a16="http://schemas.microsoft.com/office/drawing/2014/main" id="{7ACF7C00-5C42-4F50-A104-583B6E8172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2064" y="4708525"/>
            <a:ext cx="7318611"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6" descr="HÃ¬nh áº£nh cÃ³ liÃªn quan">
            <a:extLst>
              <a:ext uri="{FF2B5EF4-FFF2-40B4-BE49-F238E27FC236}">
                <a16:creationId xmlns:a16="http://schemas.microsoft.com/office/drawing/2014/main" id="{4EE2CDDF-8DBF-4B4F-A4D2-24C3AE2CFC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0750" y="4289425"/>
            <a:ext cx="61912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0F37FA5-B6E0-4444-8DF0-5964F90C543A}"/>
              </a:ext>
            </a:extLst>
          </p:cNvPr>
          <p:cNvSpPr txBox="1">
            <a:spLocks noChangeArrowheads="1"/>
          </p:cNvSpPr>
          <p:nvPr/>
        </p:nvSpPr>
        <p:spPr bwMode="auto">
          <a:xfrm>
            <a:off x="26462" y="5502460"/>
            <a:ext cx="12165538" cy="142199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50000"/>
              </a:lnSpc>
              <a:spcBef>
                <a:spcPct val="0"/>
              </a:spcBef>
              <a:spcAft>
                <a:spcPct val="0"/>
              </a:spcAft>
              <a:buClrTx/>
              <a:buSzTx/>
              <a:buFont typeface="Wingdings 2" panose="05020102010507070707" pitchFamily="18" charset="2"/>
              <a:buNone/>
              <a:tabLst/>
              <a:defRPr/>
            </a:pPr>
            <a:r>
              <a:rPr kumimoji="0" lang="en-US" altLang="vi-VN"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TRONG KHU RỪNG CÓ RẤT NHIỀU YÊU QUÁI XUẤT HIỆN ĐỂ CẢN ĐƯỜNG THẦY TRÒ ĐƯỜNG TĂNG ĐI LẤY KINH. EM HÃY GIÚP THẦY TRÒ ĐƯỜNG TĂNG BẰNG CÁCH VƯỢT QUA CÁC CÂU HỎI CỦA YÊU QUÁI.</a:t>
            </a:r>
          </a:p>
        </p:txBody>
      </p:sp>
      <p:pic>
        <p:nvPicPr>
          <p:cNvPr id="9218" name="Picture 2">
            <a:extLst>
              <a:ext uri="{FF2B5EF4-FFF2-40B4-BE49-F238E27FC236}">
                <a16:creationId xmlns:a16="http://schemas.microsoft.com/office/drawing/2014/main" id="{19627F8E-88DA-284B-A0C8-C9A5041565C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5133"/>
          <a:stretch/>
        </p:blipFill>
        <p:spPr bwMode="auto">
          <a:xfrm>
            <a:off x="3096129" y="1570620"/>
            <a:ext cx="8175579" cy="4091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a:extLst>
              <a:ext uri="{FF2B5EF4-FFF2-40B4-BE49-F238E27FC236}">
                <a16:creationId xmlns:a16="http://schemas.microsoft.com/office/drawing/2014/main" id="{AC542ECE-D6B8-8F4E-9BF9-56628B9886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255839" y="2197406"/>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E165CD65-FD93-3449-B261-926959C6A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3640563" y="3780602"/>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tây du ki.mp3" descr="tây du ki.mp3">
            <a:hlinkClick r:id="" action="ppaction://media"/>
            <a:extLst>
              <a:ext uri="{FF2B5EF4-FFF2-40B4-BE49-F238E27FC236}">
                <a16:creationId xmlns:a16="http://schemas.microsoft.com/office/drawing/2014/main" id="{EAA4A97D-BB52-8543-BEF0-139E0E86676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96496" y="-1421508"/>
            <a:ext cx="812800" cy="812800"/>
          </a:xfrm>
          <a:prstGeom prst="rect">
            <a:avLst/>
          </a:prstGeom>
        </p:spPr>
      </p:pic>
    </p:spTree>
    <p:extLst>
      <p:ext uri="{BB962C8B-B14F-4D97-AF65-F5344CB8AC3E}">
        <p14:creationId xmlns:p14="http://schemas.microsoft.com/office/powerpoint/2010/main" val="118156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5"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anim calcmode="lin" valueType="num">
                                      <p:cBhvr>
                                        <p:cTn id="9" dur="1000" fill="hold"/>
                                        <p:tgtEl>
                                          <p:spTgt spid="9218"/>
                                        </p:tgtEl>
                                        <p:attrNameLst>
                                          <p:attrName>ppt_w</p:attrName>
                                        </p:attrNameLst>
                                      </p:cBhvr>
                                      <p:tavLst>
                                        <p:tav tm="0">
                                          <p:val>
                                            <p:strVal val="#ppt_w*0.70"/>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Effect transition="in" filter="fade">
                                      <p:cBhvr>
                                        <p:cTn id="11" dur="1000"/>
                                        <p:tgtEl>
                                          <p:spTgt spid="9218"/>
                                        </p:tgtEl>
                                      </p:cBhvr>
                                    </p:animEffect>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1">
                <p:cTn id="32" fill="hold" display="0">
                  <p:stCondLst>
                    <p:cond delay="indefinite"/>
                  </p:stCondLst>
                  <p:endCondLst>
                    <p:cond evt="onStopAudio" delay="0">
                      <p:tgtEl>
                        <p:sldTgt/>
                      </p:tgtEl>
                    </p:cond>
                  </p:endCondLst>
                </p:cTn>
                <p:tgtEl>
                  <p:spTgt spid="2"/>
                </p:tgtEl>
              </p:cMediaNode>
            </p:audio>
          </p:childTnLst>
        </p:cTn>
      </p:par>
    </p:tnLst>
    <p:bldLst>
      <p:bldP spid="6"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a:extLst>
              <a:ext uri="{FF2B5EF4-FFF2-40B4-BE49-F238E27FC236}">
                <a16:creationId xmlns:a16="http://schemas.microsoft.com/office/drawing/2014/main" id="{CEDF8FCD-503D-4AFC-BE09-B27947D50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2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A68A3044-217E-429E-A335-C07E724C41A4}"/>
              </a:ext>
            </a:extLst>
          </p:cNvPr>
          <p:cNvSpPr/>
          <p:nvPr/>
        </p:nvSpPr>
        <p:spPr>
          <a:xfrm>
            <a:off x="0" y="1476376"/>
            <a:ext cx="12192000" cy="50482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Georgia"/>
              <a:ea typeface="+mn-ea"/>
              <a:cs typeface="+mn-cs"/>
            </a:endParaRPr>
          </a:p>
        </p:txBody>
      </p:sp>
      <p:pic>
        <p:nvPicPr>
          <p:cNvPr id="22" name="Picture 2" descr="C:\Users\Tien\Downloads\GAME PP\photo-5-15598752880811265847498.jpg">
            <a:hlinkClick r:id="rId3" action="ppaction://hlinksldjump"/>
            <a:extLst>
              <a:ext uri="{FF2B5EF4-FFF2-40B4-BE49-F238E27FC236}">
                <a16:creationId xmlns:a16="http://schemas.microsoft.com/office/drawing/2014/main" id="{252C84E0-36C1-4D52-9315-A8681E32A4F6}"/>
              </a:ext>
            </a:extLst>
          </p:cNvPr>
          <p:cNvPicPr>
            <a:picLocks noChangeAspect="1" noChangeArrowheads="1"/>
          </p:cNvPicPr>
          <p:nvPr/>
        </p:nvPicPr>
        <p:blipFill>
          <a:blip r:embed="rId4" cstate="print"/>
          <a:srcRect/>
          <a:stretch>
            <a:fillRect/>
          </a:stretch>
        </p:blipFill>
        <p:spPr bwMode="auto">
          <a:xfrm>
            <a:off x="253559" y="-22831"/>
            <a:ext cx="1409700" cy="1380744"/>
          </a:xfrm>
          <a:prstGeom prst="ellipse">
            <a:avLst/>
          </a:prstGeom>
          <a:ln>
            <a:noFill/>
          </a:ln>
          <a:effectLst>
            <a:softEdge rad="112500"/>
          </a:effectLst>
        </p:spPr>
      </p:pic>
      <p:sp>
        <p:nvSpPr>
          <p:cNvPr id="23" name="TextBox 22">
            <a:extLst>
              <a:ext uri="{FF2B5EF4-FFF2-40B4-BE49-F238E27FC236}">
                <a16:creationId xmlns:a16="http://schemas.microsoft.com/office/drawing/2014/main" id="{1353A052-9F84-4B11-A94E-ED6EEDF2F38A}"/>
              </a:ext>
            </a:extLst>
          </p:cNvPr>
          <p:cNvSpPr txBox="1">
            <a:spLocks noChangeArrowheads="1"/>
          </p:cNvSpPr>
          <p:nvPr/>
        </p:nvSpPr>
        <p:spPr bwMode="auto">
          <a:xfrm>
            <a:off x="111125" y="1483248"/>
            <a:ext cx="17487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20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Hồng</a:t>
            </a:r>
            <a:r>
              <a:rPr kumimoji="0" lang="en-US" altLang="vi-VN"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Hài</a:t>
            </a:r>
            <a:r>
              <a:rPr kumimoji="0" lang="en-US" altLang="vi-VN"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Nhi</a:t>
            </a:r>
            <a:endParaRPr kumimoji="0" lang="en-US" altLang="vi-VN"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pic>
        <p:nvPicPr>
          <p:cNvPr id="25" name="Picture 3" descr="C:\Users\Tien\Downloads\GAME PP\Bạc cot tinh.jpg">
            <a:hlinkClick r:id="rId5" action="ppaction://hlinksldjump"/>
            <a:extLst>
              <a:ext uri="{FF2B5EF4-FFF2-40B4-BE49-F238E27FC236}">
                <a16:creationId xmlns:a16="http://schemas.microsoft.com/office/drawing/2014/main" id="{CC25BC44-438E-4DA6-A7DD-4F148EEF2B25}"/>
              </a:ext>
            </a:extLst>
          </p:cNvPr>
          <p:cNvPicPr>
            <a:picLocks noChangeAspect="1" noChangeArrowheads="1"/>
          </p:cNvPicPr>
          <p:nvPr/>
        </p:nvPicPr>
        <p:blipFill>
          <a:blip r:embed="rId6" cstate="print"/>
          <a:srcRect/>
          <a:stretch>
            <a:fillRect/>
          </a:stretch>
        </p:blipFill>
        <p:spPr bwMode="auto">
          <a:xfrm>
            <a:off x="2597303" y="-139247"/>
            <a:ext cx="1455029" cy="1414632"/>
          </a:xfrm>
          <a:prstGeom prst="ellipse">
            <a:avLst/>
          </a:prstGeom>
          <a:ln>
            <a:noFill/>
          </a:ln>
          <a:effectLst>
            <a:softEdge rad="112500"/>
          </a:effectLst>
        </p:spPr>
      </p:pic>
      <p:sp>
        <p:nvSpPr>
          <p:cNvPr id="26" name="TextBox 25">
            <a:extLst>
              <a:ext uri="{FF2B5EF4-FFF2-40B4-BE49-F238E27FC236}">
                <a16:creationId xmlns:a16="http://schemas.microsoft.com/office/drawing/2014/main" id="{353A0BA5-69A4-4A7A-8B3F-E4899ACF7751}"/>
              </a:ext>
            </a:extLst>
          </p:cNvPr>
          <p:cNvSpPr txBox="1">
            <a:spLocks noChangeArrowheads="1"/>
          </p:cNvSpPr>
          <p:nvPr/>
        </p:nvSpPr>
        <p:spPr bwMode="auto">
          <a:xfrm>
            <a:off x="2460044" y="1481661"/>
            <a:ext cx="17487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20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Bạch</a:t>
            </a:r>
            <a:r>
              <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Cốt</a:t>
            </a:r>
            <a:r>
              <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Tinh</a:t>
            </a:r>
            <a:endPar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28" name="Picture 4" descr="C:\Users\Tien\Downloads\GAME PP\Ngọc Thố TInh.jpg">
            <a:hlinkClick r:id="rId7" action="ppaction://hlinksldjump"/>
            <a:extLst>
              <a:ext uri="{FF2B5EF4-FFF2-40B4-BE49-F238E27FC236}">
                <a16:creationId xmlns:a16="http://schemas.microsoft.com/office/drawing/2014/main" id="{4C49508B-332B-4504-BB48-5F7F6C75CF87}"/>
              </a:ext>
            </a:extLst>
          </p:cNvPr>
          <p:cNvPicPr>
            <a:picLocks noChangeAspect="1" noChangeArrowheads="1"/>
          </p:cNvPicPr>
          <p:nvPr/>
        </p:nvPicPr>
        <p:blipFill>
          <a:blip r:embed="rId8" cstate="print"/>
          <a:srcRect/>
          <a:stretch>
            <a:fillRect/>
          </a:stretch>
        </p:blipFill>
        <p:spPr bwMode="auto">
          <a:xfrm>
            <a:off x="5139034" y="1757"/>
            <a:ext cx="1367892" cy="1392971"/>
          </a:xfrm>
          <a:prstGeom prst="ellipse">
            <a:avLst/>
          </a:prstGeom>
          <a:ln>
            <a:noFill/>
          </a:ln>
          <a:effectLst>
            <a:softEdge rad="112500"/>
          </a:effectLst>
        </p:spPr>
      </p:pic>
      <p:sp>
        <p:nvSpPr>
          <p:cNvPr id="29" name="TextBox 28">
            <a:extLst>
              <a:ext uri="{FF2B5EF4-FFF2-40B4-BE49-F238E27FC236}">
                <a16:creationId xmlns:a16="http://schemas.microsoft.com/office/drawing/2014/main" id="{927FD3CC-8EF2-4D4E-A19C-997D0603765B}"/>
              </a:ext>
            </a:extLst>
          </p:cNvPr>
          <p:cNvSpPr txBox="1">
            <a:spLocks noChangeArrowheads="1"/>
          </p:cNvSpPr>
          <p:nvPr/>
        </p:nvSpPr>
        <p:spPr bwMode="auto">
          <a:xfrm>
            <a:off x="4868070" y="1483248"/>
            <a:ext cx="1748780" cy="400110"/>
          </a:xfrm>
          <a:prstGeom prst="rect">
            <a:avLst/>
          </a:prstGeom>
          <a:noFill/>
          <a:ln>
            <a:noFill/>
          </a:ln>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2000" b="0" i="1"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Ngọc</a:t>
            </a:r>
            <a:r>
              <a:rPr kumimoji="0" lang="en-US" altLang="vi-VN" sz="2000" b="0" i="1"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Thố</a:t>
            </a:r>
            <a:r>
              <a:rPr kumimoji="0" lang="en-US" altLang="vi-VN" sz="2000" b="0" i="1"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Tinh</a:t>
            </a:r>
            <a:endParaRPr kumimoji="0" lang="en-US" altLang="vi-VN" sz="2000" b="0" i="1"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pic>
        <p:nvPicPr>
          <p:cNvPr id="34" name="Picture 6" descr="C:\Users\Tien\Downloads\GAME PP\nguumavuong_1jpg.jpg">
            <a:hlinkClick r:id="rId9" action="ppaction://hlinksldjump"/>
            <a:extLst>
              <a:ext uri="{FF2B5EF4-FFF2-40B4-BE49-F238E27FC236}">
                <a16:creationId xmlns:a16="http://schemas.microsoft.com/office/drawing/2014/main" id="{AD2973F0-5DFE-47B5-A7C0-14EDA4F12090}"/>
              </a:ext>
            </a:extLst>
          </p:cNvPr>
          <p:cNvPicPr>
            <a:picLocks noChangeAspect="1" noChangeArrowheads="1"/>
          </p:cNvPicPr>
          <p:nvPr/>
        </p:nvPicPr>
        <p:blipFill>
          <a:blip r:embed="rId10"/>
          <a:srcRect/>
          <a:stretch>
            <a:fillRect/>
          </a:stretch>
        </p:blipFill>
        <p:spPr bwMode="auto">
          <a:xfrm>
            <a:off x="7593628" y="-79890"/>
            <a:ext cx="1491241" cy="1556266"/>
          </a:xfrm>
          <a:prstGeom prst="ellipse">
            <a:avLst/>
          </a:prstGeom>
          <a:ln>
            <a:noFill/>
          </a:ln>
          <a:effectLst>
            <a:softEdge rad="112500"/>
          </a:effectLst>
        </p:spPr>
      </p:pic>
      <p:sp>
        <p:nvSpPr>
          <p:cNvPr id="35" name="TextBox 34">
            <a:extLst>
              <a:ext uri="{FF2B5EF4-FFF2-40B4-BE49-F238E27FC236}">
                <a16:creationId xmlns:a16="http://schemas.microsoft.com/office/drawing/2014/main" id="{5A4729DF-0AA9-4F5B-ADB8-7090D7BB8F41}"/>
              </a:ext>
            </a:extLst>
          </p:cNvPr>
          <p:cNvSpPr txBox="1">
            <a:spLocks noChangeArrowheads="1"/>
          </p:cNvSpPr>
          <p:nvPr/>
        </p:nvSpPr>
        <p:spPr bwMode="auto">
          <a:xfrm>
            <a:off x="7318246" y="1499954"/>
            <a:ext cx="21148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20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Ngưu</a:t>
            </a:r>
            <a:r>
              <a:rPr kumimoji="0" lang="en-US" altLang="vi-VN"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Ma </a:t>
            </a:r>
            <a:r>
              <a:rPr kumimoji="0" lang="en-US" altLang="vi-VN" sz="2000" b="0" i="1"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Vương</a:t>
            </a:r>
            <a:endParaRPr kumimoji="0" lang="en-US" altLang="vi-VN" sz="2000" b="0" i="1"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pic>
        <p:nvPicPr>
          <p:cNvPr id="40975" name="Picture 6" descr="HÃ¬nh áº£nh cÃ³ liÃªn quan">
            <a:extLst>
              <a:ext uri="{FF2B5EF4-FFF2-40B4-BE49-F238E27FC236}">
                <a16:creationId xmlns:a16="http://schemas.microsoft.com/office/drawing/2014/main" id="{C7B8D784-E73E-4D16-8F17-0B293E5D6F1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03950" y="4876800"/>
            <a:ext cx="47053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6" descr="HÃ¬nh áº£nh cÃ³ liÃªn quan">
            <a:extLst>
              <a:ext uri="{FF2B5EF4-FFF2-40B4-BE49-F238E27FC236}">
                <a16:creationId xmlns:a16="http://schemas.microsoft.com/office/drawing/2014/main" id="{B388323F-DB06-49BE-8722-D2F7C6CE205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29000" y="4876800"/>
            <a:ext cx="47053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4" descr="HÃ¬nh áº£nh cÃ³ liÃªn quan">
            <a:hlinkClick r:id="rId13" action="ppaction://hlinksldjump"/>
            <a:extLst>
              <a:ext uri="{FF2B5EF4-FFF2-40B4-BE49-F238E27FC236}">
                <a16:creationId xmlns:a16="http://schemas.microsoft.com/office/drawing/2014/main" id="{A9892621-FCD6-4F1D-BB34-A053B2DD33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531350" y="5924550"/>
            <a:ext cx="113665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a:extLst>
              <a:ext uri="{FF2B5EF4-FFF2-40B4-BE49-F238E27FC236}">
                <a16:creationId xmlns:a16="http://schemas.microsoft.com/office/drawing/2014/main" id="{D9D28696-4881-4285-8004-CE90E7A29C9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84300" y="4207413"/>
            <a:ext cx="2451100"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74" name="Picture 6" descr="HÃ¬nh áº£nh cÃ³ liÃªn quan">
            <a:extLst>
              <a:ext uri="{FF2B5EF4-FFF2-40B4-BE49-F238E27FC236}">
                <a16:creationId xmlns:a16="http://schemas.microsoft.com/office/drawing/2014/main" id="{A14D69A2-C004-46A8-8303-4CC6460E44E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125" y="4876800"/>
            <a:ext cx="47053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C:\Users\Tien\Downloads\GAME PP\Thanh Nguu Quai.jpg">
            <a:hlinkClick r:id="rId16" action="ppaction://hlinksldjump"/>
            <a:extLst>
              <a:ext uri="{FF2B5EF4-FFF2-40B4-BE49-F238E27FC236}">
                <a16:creationId xmlns:a16="http://schemas.microsoft.com/office/drawing/2014/main" id="{3371CD82-8D88-DA4F-8886-7FCEDFD0AC02}"/>
              </a:ext>
            </a:extLst>
          </p:cNvPr>
          <p:cNvPicPr>
            <a:picLocks noChangeAspect="1" noChangeArrowheads="1"/>
          </p:cNvPicPr>
          <p:nvPr/>
        </p:nvPicPr>
        <p:blipFill>
          <a:blip r:embed="rId17" cstate="print"/>
          <a:srcRect/>
          <a:stretch>
            <a:fillRect/>
          </a:stretch>
        </p:blipFill>
        <p:spPr bwMode="auto">
          <a:xfrm>
            <a:off x="10274452" y="0"/>
            <a:ext cx="1393177" cy="1556266"/>
          </a:xfrm>
          <a:prstGeom prst="ellipse">
            <a:avLst/>
          </a:prstGeom>
          <a:ln>
            <a:noFill/>
          </a:ln>
          <a:effectLst>
            <a:softEdge rad="112500"/>
          </a:effectLst>
        </p:spPr>
      </p:pic>
      <p:sp>
        <p:nvSpPr>
          <p:cNvPr id="18" name="TextBox 17">
            <a:extLst>
              <a:ext uri="{FF2B5EF4-FFF2-40B4-BE49-F238E27FC236}">
                <a16:creationId xmlns:a16="http://schemas.microsoft.com/office/drawing/2014/main" id="{5C42255B-559E-2742-BAE5-C9806AC0303F}"/>
              </a:ext>
            </a:extLst>
          </p:cNvPr>
          <p:cNvSpPr txBox="1">
            <a:spLocks noChangeArrowheads="1"/>
          </p:cNvSpPr>
          <p:nvPr/>
        </p:nvSpPr>
        <p:spPr bwMode="auto">
          <a:xfrm>
            <a:off x="9983940" y="1509713"/>
            <a:ext cx="22080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Thanh </a:t>
            </a:r>
            <a:r>
              <a:rPr kumimoji="0" lang="en-US" altLang="vi-VN" sz="20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Ngưu</a:t>
            </a:r>
            <a:r>
              <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altLang="vi-VN" sz="2000" b="0" i="1"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Quái</a:t>
            </a:r>
            <a:endParaRPr kumimoji="0" lang="en-US" altLang="vi-VN" sz="2000" b="0" i="1"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AD1CFCDF-AD77-DC4C-8AE3-48E348567EAB}"/>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1987" name="TextBox 3">
            <a:extLst>
              <a:ext uri="{FF2B5EF4-FFF2-40B4-BE49-F238E27FC236}">
                <a16:creationId xmlns:a16="http://schemas.microsoft.com/office/drawing/2014/main" id="{16048C38-6856-42C8-B98D-3B00299021A4}"/>
              </a:ext>
            </a:extLst>
          </p:cNvPr>
          <p:cNvSpPr txBox="1">
            <a:spLocks noChangeArrowheads="1"/>
          </p:cNvSpPr>
          <p:nvPr/>
        </p:nvSpPr>
        <p:spPr bwMode="auto">
          <a:xfrm>
            <a:off x="25718" y="681893"/>
            <a:ext cx="1037081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1: </a:t>
            </a:r>
            <a:r>
              <a:rPr lang="vi-VN" altLang="vi-VN" sz="3200" b="1" dirty="0">
                <a:solidFill>
                  <a:srgbClr val="0070C0"/>
                </a:solidFill>
                <a:latin typeface="Times New Roman" panose="02020603050405020304" pitchFamily="18" charset="0"/>
                <a:cs typeface="Times New Roman" panose="02020603050405020304" pitchFamily="18" charset="0"/>
              </a:rPr>
              <a:t>Vì sao năm 1911 Nguyễn Tất Thành quyết định ra đi tìm đường cứu nước?</a:t>
            </a:r>
            <a:endPar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41988" name="Picture 2">
            <a:extLst>
              <a:ext uri="{FF2B5EF4-FFF2-40B4-BE49-F238E27FC236}">
                <a16:creationId xmlns:a16="http://schemas.microsoft.com/office/drawing/2014/main" id="{084F31B8-5E43-45B8-8100-8900B6167D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4288" y="373461"/>
            <a:ext cx="1401763" cy="209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2" descr="C:\Users\Tien\Downloads\GAME PP\pngtree-pig-png-clipart_658108.jpg">
            <a:extLst>
              <a:ext uri="{FF2B5EF4-FFF2-40B4-BE49-F238E27FC236}">
                <a16:creationId xmlns:a16="http://schemas.microsoft.com/office/drawing/2014/main" id="{59CF2C69-C8D0-4746-A974-B28920D62C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3156" y="2369950"/>
            <a:ext cx="2084387"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 descr="HÃ¬nh áº£nh cÃ³ liÃªn quan">
            <a:extLst>
              <a:ext uri="{FF2B5EF4-FFF2-40B4-BE49-F238E27FC236}">
                <a16:creationId xmlns:a16="http://schemas.microsoft.com/office/drawing/2014/main" id="{7CF9D3C7-08EB-41F7-84AB-0302561A308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7050" y="5609850"/>
            <a:ext cx="1759204" cy="1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F8EC58AD-ECF4-46C5-AFBE-1BB0A17D010A}"/>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00:10</a:t>
            </a:r>
          </a:p>
        </p:txBody>
      </p:sp>
      <p:sp>
        <p:nvSpPr>
          <p:cNvPr id="24" name="Rounded Rectangle 23">
            <a:extLst>
              <a:ext uri="{FF2B5EF4-FFF2-40B4-BE49-F238E27FC236}">
                <a16:creationId xmlns:a16="http://schemas.microsoft.com/office/drawing/2014/main" id="{D6492601-DFB1-4FD3-B12A-40AEAC28E034}"/>
              </a:ext>
            </a:extLst>
          </p:cNvPr>
          <p:cNvSpPr/>
          <p:nvPr/>
        </p:nvSpPr>
        <p:spPr>
          <a:xfrm>
            <a:off x="25719" y="27122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00:09</a:t>
            </a:r>
          </a:p>
        </p:txBody>
      </p:sp>
      <p:sp>
        <p:nvSpPr>
          <p:cNvPr id="25" name="Rounded Rectangle 24">
            <a:extLst>
              <a:ext uri="{FF2B5EF4-FFF2-40B4-BE49-F238E27FC236}">
                <a16:creationId xmlns:a16="http://schemas.microsoft.com/office/drawing/2014/main" id="{7304F6C8-DE51-42E4-B0F8-C6DE51AFA24F}"/>
              </a:ext>
            </a:extLst>
          </p:cNvPr>
          <p:cNvSpPr/>
          <p:nvPr/>
        </p:nvSpPr>
        <p:spPr>
          <a:xfrm>
            <a:off x="25719" y="272177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00:08</a:t>
            </a:r>
          </a:p>
        </p:txBody>
      </p:sp>
      <p:sp>
        <p:nvSpPr>
          <p:cNvPr id="26" name="Rounded Rectangle 25">
            <a:extLst>
              <a:ext uri="{FF2B5EF4-FFF2-40B4-BE49-F238E27FC236}">
                <a16:creationId xmlns:a16="http://schemas.microsoft.com/office/drawing/2014/main" id="{4ACD0EB1-427F-44BD-BAC6-33E0ECCAB9F4}"/>
              </a:ext>
            </a:extLst>
          </p:cNvPr>
          <p:cNvSpPr/>
          <p:nvPr/>
        </p:nvSpPr>
        <p:spPr>
          <a:xfrm>
            <a:off x="25719" y="27122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00:07</a:t>
            </a:r>
          </a:p>
        </p:txBody>
      </p:sp>
      <p:sp>
        <p:nvSpPr>
          <p:cNvPr id="27" name="Rounded Rectangle 26">
            <a:extLst>
              <a:ext uri="{FF2B5EF4-FFF2-40B4-BE49-F238E27FC236}">
                <a16:creationId xmlns:a16="http://schemas.microsoft.com/office/drawing/2014/main" id="{B9951F13-26BD-4FD3-BA0A-66D787BED48B}"/>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00:06</a:t>
            </a:r>
          </a:p>
        </p:txBody>
      </p:sp>
      <p:sp>
        <p:nvSpPr>
          <p:cNvPr id="28" name="Rounded Rectangle 27">
            <a:extLst>
              <a:ext uri="{FF2B5EF4-FFF2-40B4-BE49-F238E27FC236}">
                <a16:creationId xmlns:a16="http://schemas.microsoft.com/office/drawing/2014/main" id="{4919C31E-C011-46BB-A7CF-B5C5B58756AD}"/>
              </a:ext>
            </a:extLst>
          </p:cNvPr>
          <p:cNvSpPr/>
          <p:nvPr/>
        </p:nvSpPr>
        <p:spPr>
          <a:xfrm>
            <a:off x="25719" y="271700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00:05</a:t>
            </a:r>
          </a:p>
        </p:txBody>
      </p:sp>
      <p:sp>
        <p:nvSpPr>
          <p:cNvPr id="29" name="Rounded Rectangle 28">
            <a:extLst>
              <a:ext uri="{FF2B5EF4-FFF2-40B4-BE49-F238E27FC236}">
                <a16:creationId xmlns:a16="http://schemas.microsoft.com/office/drawing/2014/main" id="{494A3402-8351-4442-8CFB-44773F4E8B4F}"/>
              </a:ext>
            </a:extLst>
          </p:cNvPr>
          <p:cNvSpPr/>
          <p:nvPr/>
        </p:nvSpPr>
        <p:spPr>
          <a:xfrm>
            <a:off x="25719" y="270748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00:04</a:t>
            </a:r>
          </a:p>
        </p:txBody>
      </p:sp>
      <p:sp>
        <p:nvSpPr>
          <p:cNvPr id="30" name="Rounded Rectangle 29">
            <a:extLst>
              <a:ext uri="{FF2B5EF4-FFF2-40B4-BE49-F238E27FC236}">
                <a16:creationId xmlns:a16="http://schemas.microsoft.com/office/drawing/2014/main" id="{C3301672-C3B9-4829-9DE5-13BE47BFC385}"/>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00:03</a:t>
            </a:r>
          </a:p>
        </p:txBody>
      </p:sp>
      <p:sp>
        <p:nvSpPr>
          <p:cNvPr id="31" name="Rounded Rectangle 30">
            <a:extLst>
              <a:ext uri="{FF2B5EF4-FFF2-40B4-BE49-F238E27FC236}">
                <a16:creationId xmlns:a16="http://schemas.microsoft.com/office/drawing/2014/main" id="{8A564DF8-A853-4CE0-BEED-EFEF13D0508B}"/>
              </a:ext>
            </a:extLst>
          </p:cNvPr>
          <p:cNvSpPr/>
          <p:nvPr/>
        </p:nvSpPr>
        <p:spPr>
          <a:xfrm>
            <a:off x="25719" y="267732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00:02</a:t>
            </a:r>
          </a:p>
        </p:txBody>
      </p:sp>
      <p:sp>
        <p:nvSpPr>
          <p:cNvPr id="32" name="Rounded Rectangle 31">
            <a:extLst>
              <a:ext uri="{FF2B5EF4-FFF2-40B4-BE49-F238E27FC236}">
                <a16:creationId xmlns:a16="http://schemas.microsoft.com/office/drawing/2014/main" id="{BCB4CFBF-E887-4B54-BDEE-88E608CC39E9}"/>
              </a:ext>
            </a:extLst>
          </p:cNvPr>
          <p:cNvSpPr/>
          <p:nvPr/>
        </p:nvSpPr>
        <p:spPr>
          <a:xfrm>
            <a:off x="25719" y="26868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00:01</a:t>
            </a:r>
          </a:p>
        </p:txBody>
      </p:sp>
      <p:sp>
        <p:nvSpPr>
          <p:cNvPr id="33" name="Rounded Rectangle 32">
            <a:extLst>
              <a:ext uri="{FF2B5EF4-FFF2-40B4-BE49-F238E27FC236}">
                <a16:creationId xmlns:a16="http://schemas.microsoft.com/office/drawing/2014/main" id="{D70F5083-3F31-4E41-A795-13AA329ACC11}"/>
              </a:ext>
            </a:extLst>
          </p:cNvPr>
          <p:cNvSpPr/>
          <p:nvPr/>
        </p:nvSpPr>
        <p:spPr>
          <a:xfrm>
            <a:off x="25719" y="26868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Georgia"/>
                <a:ea typeface="+mn-ea"/>
                <a:cs typeface="+mn-cs"/>
              </a:rPr>
              <a:t>00:00</a:t>
            </a:r>
          </a:p>
        </p:txBody>
      </p:sp>
      <p:pic>
        <p:nvPicPr>
          <p:cNvPr id="34" name="Picture 2" descr="Káº¿t quáº£ hÃ¬nh áº£nh cho icon Äá»ng há»">
            <a:extLst>
              <a:ext uri="{FF2B5EF4-FFF2-40B4-BE49-F238E27FC236}">
                <a16:creationId xmlns:a16="http://schemas.microsoft.com/office/drawing/2014/main" id="{9A651F16-B6FB-4DB3-BD0F-ACD4552BD4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61922" y="2642366"/>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8FE5F6FA-3D0F-4127-BBE3-629650136E4E}"/>
              </a:ext>
            </a:extLst>
          </p:cNvPr>
          <p:cNvSpPr/>
          <p:nvPr/>
        </p:nvSpPr>
        <p:spPr>
          <a:xfrm>
            <a:off x="548640" y="3890964"/>
            <a:ext cx="5404485"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A. </a:t>
            </a:r>
            <a:r>
              <a:rPr lang="vi-VN" sz="2400" b="1" dirty="0">
                <a:solidFill>
                  <a:srgbClr val="C00000"/>
                </a:solidFill>
                <a:cs typeface="Times New Roman" pitchFamily="18" charset="0"/>
              </a:rPr>
              <a:t>Yêu cầu tìm kiếm một con đường cứu nước mới cho dân tộc.</a:t>
            </a:r>
            <a:endParaRPr kumimoji="0" lang="vi-VN" sz="2400" b="0" i="0" u="none" strike="noStrike" kern="1200" cap="none" spc="0" normalizeH="0" baseline="0" noProof="0" dirty="0">
              <a:ln>
                <a:noFill/>
              </a:ln>
              <a:solidFill>
                <a:srgbClr val="C00000"/>
              </a:solidFill>
              <a:effectLst/>
              <a:uLnTx/>
              <a:uFillTx/>
              <a:latin typeface="Times New Roman" panose="02020603050405020304" pitchFamily="18" charset="0"/>
            </a:endParaRPr>
          </a:p>
        </p:txBody>
      </p:sp>
      <p:sp>
        <p:nvSpPr>
          <p:cNvPr id="36" name="B">
            <a:extLst>
              <a:ext uri="{FF2B5EF4-FFF2-40B4-BE49-F238E27FC236}">
                <a16:creationId xmlns:a16="http://schemas.microsoft.com/office/drawing/2014/main" id="{30F7D6AD-A01E-4BFA-9774-7A9FC382AF44}"/>
              </a:ext>
            </a:extLst>
          </p:cNvPr>
          <p:cNvSpPr/>
          <p:nvPr/>
        </p:nvSpPr>
        <p:spPr>
          <a:xfrm>
            <a:off x="570865" y="5056188"/>
            <a:ext cx="5404485"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C. </a:t>
            </a:r>
            <a:r>
              <a:rPr lang="vi-VN" sz="2400" b="1" dirty="0">
                <a:solidFill>
                  <a:srgbClr val="C00000"/>
                </a:solidFill>
                <a:cs typeface="Times New Roman" pitchFamily="18" charset="0"/>
              </a:rPr>
              <a:t>Ảnh hưởng của tư tưởng dân chủ tư sản.  </a:t>
            </a:r>
            <a:endParaRPr kumimoji="0" lang="vi-VN" sz="2400" b="0" i="0" u="none" strike="noStrike" kern="1200" cap="none" spc="0" normalizeH="0" baseline="0" noProof="0" dirty="0">
              <a:ln>
                <a:noFill/>
              </a:ln>
              <a:solidFill>
                <a:srgbClr val="C00000"/>
              </a:solidFill>
              <a:effectLst/>
              <a:uLnTx/>
              <a:uFillTx/>
              <a:latin typeface="Times New Roman" panose="02020603050405020304" pitchFamily="18" charset="0"/>
            </a:endParaRPr>
          </a:p>
        </p:txBody>
      </p:sp>
      <p:sp>
        <p:nvSpPr>
          <p:cNvPr id="37" name="C">
            <a:extLst>
              <a:ext uri="{FF2B5EF4-FFF2-40B4-BE49-F238E27FC236}">
                <a16:creationId xmlns:a16="http://schemas.microsoft.com/office/drawing/2014/main" id="{9A5AD019-769D-443F-A0A0-D3EDAF090236}"/>
              </a:ext>
            </a:extLst>
          </p:cNvPr>
          <p:cNvSpPr/>
          <p:nvPr/>
        </p:nvSpPr>
        <p:spPr>
          <a:xfrm flipH="1">
            <a:off x="6130925" y="3890964"/>
            <a:ext cx="5404483"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 </a:t>
            </a:r>
            <a:r>
              <a:rPr kumimoji="0" lang="en-US" sz="2400" b="1" i="0" u="none" strike="noStrike" kern="1200" cap="none" spc="0" normalizeH="0" noProof="0" dirty="0">
                <a:ln>
                  <a:noFill/>
                </a:ln>
                <a:solidFill>
                  <a:srgbClr val="C00000"/>
                </a:solidFill>
                <a:effectLst/>
                <a:uLnTx/>
                <a:uFillTx/>
                <a:latin typeface="Times New Roman" pitchFamily="18" charset="0"/>
                <a:cs typeface="Times New Roman" pitchFamily="18" charset="0"/>
              </a:rPr>
              <a:t> </a:t>
            </a:r>
            <a:r>
              <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B. </a:t>
            </a:r>
            <a:r>
              <a:rPr lang="en-US" sz="2400" b="1" dirty="0" err="1">
                <a:solidFill>
                  <a:srgbClr val="C00000"/>
                </a:solidFill>
                <a:latin typeface="Times New Roman" pitchFamily="18" charset="0"/>
                <a:cs typeface="Times New Roman" pitchFamily="18" charset="0"/>
              </a:rPr>
              <a:t>Phong</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trào</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kháng</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chiến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chống</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Pháp</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phát</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triển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mạnh</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mẽ</a:t>
            </a:r>
            <a:r>
              <a:rPr lang="en-US" sz="2400" b="1" dirty="0">
                <a:solidFill>
                  <a:srgbClr val="C00000"/>
                </a:solidFill>
                <a:latin typeface="Times New Roman" pitchFamily="18" charset="0"/>
                <a:cs typeface="Times New Roman" pitchFamily="18" charset="0"/>
              </a:rPr>
              <a:t>.  </a:t>
            </a:r>
            <a:endParaRPr kumimoji="0" lang="vi-VN" sz="2400" b="0" i="0" u="none" strike="noStrike" kern="1200" cap="none" spc="0" normalizeH="0" baseline="0" noProof="0" dirty="0">
              <a:ln>
                <a:noFill/>
              </a:ln>
              <a:solidFill>
                <a:srgbClr val="C00000"/>
              </a:solidFill>
              <a:effectLst/>
              <a:uLnTx/>
              <a:uFillTx/>
              <a:latin typeface="Times New Roman" panose="02020603050405020304" pitchFamily="18" charset="0"/>
            </a:endParaRPr>
          </a:p>
        </p:txBody>
      </p:sp>
      <p:sp>
        <p:nvSpPr>
          <p:cNvPr id="38" name="D">
            <a:extLst>
              <a:ext uri="{FF2B5EF4-FFF2-40B4-BE49-F238E27FC236}">
                <a16:creationId xmlns:a16="http://schemas.microsoft.com/office/drawing/2014/main" id="{0057F136-91A3-4CE9-9004-D03F7A9EE7EB}"/>
              </a:ext>
            </a:extLst>
          </p:cNvPr>
          <p:cNvSpPr/>
          <p:nvPr/>
        </p:nvSpPr>
        <p:spPr>
          <a:xfrm flipH="1">
            <a:off x="6057899" y="5056188"/>
            <a:ext cx="5402507"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     D. </a:t>
            </a:r>
            <a:r>
              <a:rPr lang="vi-VN" sz="2400" b="1" dirty="0">
                <a:solidFill>
                  <a:srgbClr val="C00000"/>
                </a:solidFill>
                <a:cs typeface="Times New Roman" pitchFamily="18" charset="0"/>
              </a:rPr>
              <a:t>Thực dân Pháp hoàn thành xâm lược Việt Nam.</a:t>
            </a:r>
            <a:endParaRPr kumimoji="0" lang="en-US" sz="2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955ADC-6B9A-8D44-82DE-8E26F33F50B3}"/>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3011" name="TextBox 3">
            <a:extLst>
              <a:ext uri="{FF2B5EF4-FFF2-40B4-BE49-F238E27FC236}">
                <a16:creationId xmlns:a16="http://schemas.microsoft.com/office/drawing/2014/main" id="{BB2BD6CC-AB33-4DFB-8EA4-8CF3D729A511}"/>
              </a:ext>
            </a:extLst>
          </p:cNvPr>
          <p:cNvSpPr txBox="1">
            <a:spLocks noChangeArrowheads="1"/>
          </p:cNvSpPr>
          <p:nvPr/>
        </p:nvSpPr>
        <p:spPr bwMode="auto">
          <a:xfrm>
            <a:off x="1238252" y="758535"/>
            <a:ext cx="769347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2800" b="1" i="0" u="none" strike="noStrike" kern="120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rPr>
              <a:t>Câu</a:t>
            </a:r>
            <a:r>
              <a:rPr kumimoji="0" lang="en-US" altLang="vi-VN" sz="2800" b="1"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 2. </a:t>
            </a:r>
            <a:r>
              <a:rPr lang="vi-VN" altLang="vi-VN" sz="2800" b="1" dirty="0">
                <a:solidFill>
                  <a:srgbClr val="0070C0"/>
                </a:solidFill>
                <a:latin typeface="Times New Roman" panose="02020603050405020304" pitchFamily="18" charset="0"/>
                <a:cs typeface="Times New Roman" panose="02020603050405020304" pitchFamily="18" charset="0"/>
              </a:rPr>
              <a:t>Điểm khác biệt giữa hướng đi tìm đường cứu nước của Nguyễn Ái Quốc so với Phan Bội Châu là đi sang</a:t>
            </a:r>
            <a:endParaRPr kumimoji="0" lang="en-US" altLang="vi-VN" sz="2800" b="1"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endParaRPr>
          </a:p>
        </p:txBody>
      </p:sp>
      <p:pic>
        <p:nvPicPr>
          <p:cNvPr id="43012" name="Picture 3" descr="C:\Users\Tien\Downloads\GAME PP\a8ffc11aed1997221e1bb62d28e90ddb.jpg">
            <a:extLst>
              <a:ext uri="{FF2B5EF4-FFF2-40B4-BE49-F238E27FC236}">
                <a16:creationId xmlns:a16="http://schemas.microsoft.com/office/drawing/2014/main" id="{A256B3D0-D71B-456E-96A0-4D48151057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8275" y="1969334"/>
            <a:ext cx="1924050" cy="192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a:extLst>
              <a:ext uri="{FF2B5EF4-FFF2-40B4-BE49-F238E27FC236}">
                <a16:creationId xmlns:a16="http://schemas.microsoft.com/office/drawing/2014/main" id="{9746AC29-3B56-4322-8BFE-F1520A6C29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8420098" y="500412"/>
            <a:ext cx="2533650"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4" descr="HÃ¬nh áº£nh cÃ³ liÃªn quan">
            <a:extLst>
              <a:ext uri="{FF2B5EF4-FFF2-40B4-BE49-F238E27FC236}">
                <a16:creationId xmlns:a16="http://schemas.microsoft.com/office/drawing/2014/main" id="{F904D9D0-6828-40B7-A631-51446BCD32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46714" y="5867502"/>
            <a:ext cx="1463590" cy="10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AFCEC5BB-3E5A-4175-9CCA-FFF878C0E759}"/>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00:10</a:t>
            </a:r>
          </a:p>
        </p:txBody>
      </p:sp>
      <p:sp>
        <p:nvSpPr>
          <p:cNvPr id="29" name="Rounded Rectangle 28">
            <a:extLst>
              <a:ext uri="{FF2B5EF4-FFF2-40B4-BE49-F238E27FC236}">
                <a16:creationId xmlns:a16="http://schemas.microsoft.com/office/drawing/2014/main" id="{E9D2C52E-ECA9-4911-A650-C7991B235B36}"/>
              </a:ext>
            </a:extLst>
          </p:cNvPr>
          <p:cNvSpPr/>
          <p:nvPr/>
        </p:nvSpPr>
        <p:spPr>
          <a:xfrm>
            <a:off x="95250" y="26405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00:09</a:t>
            </a:r>
          </a:p>
        </p:txBody>
      </p:sp>
      <p:sp>
        <p:nvSpPr>
          <p:cNvPr id="30" name="Rounded Rectangle 29">
            <a:extLst>
              <a:ext uri="{FF2B5EF4-FFF2-40B4-BE49-F238E27FC236}">
                <a16:creationId xmlns:a16="http://schemas.microsoft.com/office/drawing/2014/main" id="{58DD3941-5BF8-42F2-87A0-DE6B2224D266}"/>
              </a:ext>
            </a:extLst>
          </p:cNvPr>
          <p:cNvSpPr/>
          <p:nvPr/>
        </p:nvSpPr>
        <p:spPr>
          <a:xfrm>
            <a:off x="95250" y="2650046"/>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00:08</a:t>
            </a:r>
          </a:p>
        </p:txBody>
      </p:sp>
      <p:sp>
        <p:nvSpPr>
          <p:cNvPr id="31" name="Rounded Rectangle 30">
            <a:extLst>
              <a:ext uri="{FF2B5EF4-FFF2-40B4-BE49-F238E27FC236}">
                <a16:creationId xmlns:a16="http://schemas.microsoft.com/office/drawing/2014/main" id="{914A2154-4179-4ACF-A894-BC2088E17038}"/>
              </a:ext>
            </a:extLst>
          </p:cNvPr>
          <p:cNvSpPr/>
          <p:nvPr/>
        </p:nvSpPr>
        <p:spPr>
          <a:xfrm>
            <a:off x="95250" y="26405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00:07</a:t>
            </a:r>
          </a:p>
        </p:txBody>
      </p:sp>
      <p:sp>
        <p:nvSpPr>
          <p:cNvPr id="32" name="Rounded Rectangle 31">
            <a:extLst>
              <a:ext uri="{FF2B5EF4-FFF2-40B4-BE49-F238E27FC236}">
                <a16:creationId xmlns:a16="http://schemas.microsoft.com/office/drawing/2014/main" id="{FE035148-CEA7-4A6F-8141-D2AC93502D89}"/>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00:06</a:t>
            </a:r>
          </a:p>
        </p:txBody>
      </p:sp>
      <p:sp>
        <p:nvSpPr>
          <p:cNvPr id="33" name="Rounded Rectangle 32">
            <a:extLst>
              <a:ext uri="{FF2B5EF4-FFF2-40B4-BE49-F238E27FC236}">
                <a16:creationId xmlns:a16="http://schemas.microsoft.com/office/drawing/2014/main" id="{2156787C-F7A8-44F6-A760-2EA4F20E5E0F}"/>
              </a:ext>
            </a:extLst>
          </p:cNvPr>
          <p:cNvSpPr/>
          <p:nvPr/>
        </p:nvSpPr>
        <p:spPr>
          <a:xfrm>
            <a:off x="95250" y="264528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00:05</a:t>
            </a:r>
          </a:p>
        </p:txBody>
      </p:sp>
      <p:sp>
        <p:nvSpPr>
          <p:cNvPr id="34" name="Rounded Rectangle 33">
            <a:extLst>
              <a:ext uri="{FF2B5EF4-FFF2-40B4-BE49-F238E27FC236}">
                <a16:creationId xmlns:a16="http://schemas.microsoft.com/office/drawing/2014/main" id="{47AF2481-10C2-49AD-BAB1-6E22EF808961}"/>
              </a:ext>
            </a:extLst>
          </p:cNvPr>
          <p:cNvSpPr/>
          <p:nvPr/>
        </p:nvSpPr>
        <p:spPr>
          <a:xfrm>
            <a:off x="95250" y="2635759"/>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00:04</a:t>
            </a:r>
          </a:p>
        </p:txBody>
      </p:sp>
      <p:sp>
        <p:nvSpPr>
          <p:cNvPr id="35" name="Rounded Rectangle 34">
            <a:extLst>
              <a:ext uri="{FF2B5EF4-FFF2-40B4-BE49-F238E27FC236}">
                <a16:creationId xmlns:a16="http://schemas.microsoft.com/office/drawing/2014/main" id="{7046066C-238B-4BA2-8C75-3F985EF60AB7}"/>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00:03</a:t>
            </a:r>
          </a:p>
        </p:txBody>
      </p:sp>
      <p:sp>
        <p:nvSpPr>
          <p:cNvPr id="36" name="Rounded Rectangle 35">
            <a:extLst>
              <a:ext uri="{FF2B5EF4-FFF2-40B4-BE49-F238E27FC236}">
                <a16:creationId xmlns:a16="http://schemas.microsoft.com/office/drawing/2014/main" id="{97EF32F7-E0E7-4AE5-9AD9-84295B22C587}"/>
              </a:ext>
            </a:extLst>
          </p:cNvPr>
          <p:cNvSpPr/>
          <p:nvPr/>
        </p:nvSpPr>
        <p:spPr>
          <a:xfrm>
            <a:off x="95250" y="2605596"/>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00:02</a:t>
            </a:r>
          </a:p>
        </p:txBody>
      </p:sp>
      <p:sp>
        <p:nvSpPr>
          <p:cNvPr id="37" name="Rounded Rectangle 36">
            <a:extLst>
              <a:ext uri="{FF2B5EF4-FFF2-40B4-BE49-F238E27FC236}">
                <a16:creationId xmlns:a16="http://schemas.microsoft.com/office/drawing/2014/main" id="{DD89454D-06F9-4508-85C2-C73DA046B284}"/>
              </a:ext>
            </a:extLst>
          </p:cNvPr>
          <p:cNvSpPr/>
          <p:nvPr/>
        </p:nvSpPr>
        <p:spPr>
          <a:xfrm>
            <a:off x="95250" y="26151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00:01</a:t>
            </a:r>
          </a:p>
        </p:txBody>
      </p:sp>
      <p:sp>
        <p:nvSpPr>
          <p:cNvPr id="38" name="Rounded Rectangle 37">
            <a:extLst>
              <a:ext uri="{FF2B5EF4-FFF2-40B4-BE49-F238E27FC236}">
                <a16:creationId xmlns:a16="http://schemas.microsoft.com/office/drawing/2014/main" id="{3E985DBB-470D-4FF9-B1B5-F895039F82C1}"/>
              </a:ext>
            </a:extLst>
          </p:cNvPr>
          <p:cNvSpPr/>
          <p:nvPr/>
        </p:nvSpPr>
        <p:spPr>
          <a:xfrm>
            <a:off x="95250" y="26151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00:00</a:t>
            </a:r>
          </a:p>
        </p:txBody>
      </p:sp>
      <p:pic>
        <p:nvPicPr>
          <p:cNvPr id="39" name="Picture 2" descr="Káº¿t quáº£ hÃ¬nh áº£nh cho icon Äá»ng há»">
            <a:extLst>
              <a:ext uri="{FF2B5EF4-FFF2-40B4-BE49-F238E27FC236}">
                <a16:creationId xmlns:a16="http://schemas.microsoft.com/office/drawing/2014/main" id="{EB035F89-20EF-4ABD-859F-9B40488D9D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9750" y="2526222"/>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
            <a:extLst>
              <a:ext uri="{FF2B5EF4-FFF2-40B4-BE49-F238E27FC236}">
                <a16:creationId xmlns:a16="http://schemas.microsoft.com/office/drawing/2014/main" id="{FCD39953-04A2-49AF-AAFB-C0C8BC41CBF7}"/>
              </a:ext>
            </a:extLst>
          </p:cNvPr>
          <p:cNvSpPr/>
          <p:nvPr/>
        </p:nvSpPr>
        <p:spPr>
          <a:xfrm>
            <a:off x="-4762" y="4913314"/>
            <a:ext cx="6024562" cy="12588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fontAlgn="base">
              <a:spcBef>
                <a:spcPct val="0"/>
              </a:spcBef>
              <a:spcAft>
                <a:spcPct val="0"/>
              </a:spcAf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a:t>
            </a:r>
            <a:r>
              <a:rPr lang="vi-VN" sz="2800" noProof="0" dirty="0">
                <a:solidFill>
                  <a:prstClr val="black"/>
                </a:solidFill>
                <a:cs typeface="Times New Roman" panose="02020603050405020304" pitchFamily="18" charset="0"/>
              </a:rPr>
              <a:t>P</a:t>
            </a:r>
            <a:r>
              <a:rPr lang="vi-VN" sz="2800" dirty="0">
                <a:solidFill>
                  <a:prstClr val="black"/>
                </a:solidFill>
                <a:cs typeface="Times New Roman" panose="02020603050405020304" pitchFamily="18" charset="0"/>
              </a:rPr>
              <a:t>hương Tây tìm đường cứu nước.</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8" name="B">
            <a:extLst>
              <a:ext uri="{FF2B5EF4-FFF2-40B4-BE49-F238E27FC236}">
                <a16:creationId xmlns:a16="http://schemas.microsoft.com/office/drawing/2014/main" id="{46C37C18-D5B4-4D08-8373-68129052742D}"/>
              </a:ext>
            </a:extLst>
          </p:cNvPr>
          <p:cNvSpPr/>
          <p:nvPr/>
        </p:nvSpPr>
        <p:spPr>
          <a:xfrm>
            <a:off x="-43467" y="3488437"/>
            <a:ext cx="6024562" cy="103841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fontAlgn="base">
              <a:spcBef>
                <a:spcPct val="0"/>
              </a:spcBef>
              <a:spcAft>
                <a:spcPct val="0"/>
              </a:spcAf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a:t>
            </a:r>
            <a:r>
              <a:rPr lang="vi-VN" sz="2800" noProof="0" dirty="0">
                <a:solidFill>
                  <a:prstClr val="black"/>
                </a:solidFill>
                <a:cs typeface="Times New Roman" panose="02020603050405020304" pitchFamily="18" charset="0"/>
              </a:rPr>
              <a:t>C</a:t>
            </a:r>
            <a:r>
              <a:rPr lang="vi-VN" sz="2800" dirty="0">
                <a:solidFill>
                  <a:prstClr val="black"/>
                </a:solidFill>
                <a:cs typeface="Times New Roman" panose="02020603050405020304" pitchFamily="18" charset="0"/>
              </a:rPr>
              <a:t>hâu Mĩ tìm đường cứu nước. </a:t>
            </a: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59" name="C">
            <a:extLst>
              <a:ext uri="{FF2B5EF4-FFF2-40B4-BE49-F238E27FC236}">
                <a16:creationId xmlns:a16="http://schemas.microsoft.com/office/drawing/2014/main" id="{0165BA71-7582-40F2-BEA3-FEB7D06102F8}"/>
              </a:ext>
            </a:extLst>
          </p:cNvPr>
          <p:cNvSpPr/>
          <p:nvPr/>
        </p:nvSpPr>
        <p:spPr>
          <a:xfrm flipH="1">
            <a:off x="6095997" y="3488437"/>
            <a:ext cx="6105524" cy="103841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r" fontAlgn="base">
              <a:spcBef>
                <a:spcPct val="0"/>
              </a:spcBef>
              <a:spcAft>
                <a:spcPct val="0"/>
              </a:spcAf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a:t>
            </a:r>
            <a:r>
              <a:rPr lang="vi-VN" sz="2800" noProof="0" dirty="0">
                <a:solidFill>
                  <a:prstClr val="black"/>
                </a:solidFill>
                <a:cs typeface="Times New Roman" panose="02020603050405020304" pitchFamily="18" charset="0"/>
              </a:rPr>
              <a:t>P</a:t>
            </a:r>
            <a:r>
              <a:rPr lang="vi-VN" sz="2800" dirty="0">
                <a:solidFill>
                  <a:prstClr val="black"/>
                </a:solidFill>
                <a:cs typeface="Times New Roman" panose="02020603050405020304" pitchFamily="18" charset="0"/>
              </a:rPr>
              <a:t>hương Đông tìm đường cứu nước.</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0" name="D">
            <a:extLst>
              <a:ext uri="{FF2B5EF4-FFF2-40B4-BE49-F238E27FC236}">
                <a16:creationId xmlns:a16="http://schemas.microsoft.com/office/drawing/2014/main" id="{276BEFC9-8C48-4C49-BD06-C28D2B5C073C}"/>
              </a:ext>
            </a:extLst>
          </p:cNvPr>
          <p:cNvSpPr/>
          <p:nvPr/>
        </p:nvSpPr>
        <p:spPr>
          <a:xfrm flipH="1">
            <a:off x="6176962" y="4913314"/>
            <a:ext cx="6024559" cy="12588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 </a:t>
            </a:r>
            <a:r>
              <a:rPr lang="vi-VN" sz="2800" noProof="0" dirty="0">
                <a:solidFill>
                  <a:prstClr val="black"/>
                </a:solidFill>
                <a:cs typeface="Times New Roman" panose="02020603050405020304" pitchFamily="18" charset="0"/>
              </a:rPr>
              <a:t>C</a:t>
            </a:r>
            <a:r>
              <a:rPr lang="vi-VN" sz="2800" dirty="0">
                <a:solidFill>
                  <a:prstClr val="black"/>
                </a:solidFill>
                <a:cs typeface="Times New Roman" panose="02020603050405020304" pitchFamily="18" charset="0"/>
              </a:rPr>
              <a:t>hâu Phi tìm đường cứu nước</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9"/>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8"/>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9"/>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30"/>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31"/>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32"/>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33"/>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4"/>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5"/>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6"/>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7"/>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63" restart="whenNotActive" fill="hold" evtFilter="cancelBubble" nodeType="interactiveSeq">
                <p:stCondLst>
                  <p:cond evt="onClick" delay="0">
                    <p:tgtEl>
                      <p:spTgt spid="5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56"/>
                                        </p:tgtEl>
                                        <p:attrNameLst>
                                          <p:attrName>style.color</p:attrName>
                                        </p:attrNameLst>
                                      </p:cBhvr>
                                      <p:by>
                                        <p:hsl h="0" s="12549" l="25098"/>
                                      </p:by>
                                    </p:animClr>
                                    <p:animClr clrSpc="hsl" dir="cw">
                                      <p:cBhvr>
                                        <p:cTn id="68" dur="500" fill="hold"/>
                                        <p:tgtEl>
                                          <p:spTgt spid="56"/>
                                        </p:tgtEl>
                                        <p:attrNameLst>
                                          <p:attrName>fillcolor</p:attrName>
                                        </p:attrNameLst>
                                      </p:cBhvr>
                                      <p:by>
                                        <p:hsl h="0" s="12549" l="25098"/>
                                      </p:by>
                                    </p:animClr>
                                    <p:animClr clrSpc="hsl" dir="cw">
                                      <p:cBhvr>
                                        <p:cTn id="69" dur="500" fill="hold"/>
                                        <p:tgtEl>
                                          <p:spTgt spid="56"/>
                                        </p:tgtEl>
                                        <p:attrNameLst>
                                          <p:attrName>stroke.color</p:attrName>
                                        </p:attrNameLst>
                                      </p:cBhvr>
                                      <p:by>
                                        <p:hsl h="0" s="12549" l="25098"/>
                                      </p:by>
                                    </p:animClr>
                                    <p:set>
                                      <p:cBhvr>
                                        <p:cTn id="70" dur="500" fill="hold"/>
                                        <p:tgtEl>
                                          <p:spTgt spid="56"/>
                                        </p:tgtEl>
                                        <p:attrNameLst>
                                          <p:attrName>fill.type</p:attrName>
                                        </p:attrNameLst>
                                      </p:cBhvr>
                                      <p:to>
                                        <p:strVal val="solid"/>
                                      </p:to>
                                    </p:set>
                                  </p:childTnLst>
                                  <p:subTnLst>
                                    <p:animClr clrSpc="rgb" dir="cw">
                                      <p:cBhvr override="childStyle">
                                        <p:cTn dur="1" fill="hold" display="0" masterRel="nextClick" afterEffect="1"/>
                                        <p:tgtEl>
                                          <p:spTgt spid="5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6"/>
                  </p:tgtEl>
                </p:cond>
              </p:nextCondLst>
            </p:seq>
            <p:seq concurrent="1" nextAc="seek">
              <p:cTn id="71" restart="whenNotActive" fill="hold" evtFilter="cancelBubble" nodeType="interactiveSeq">
                <p:stCondLst>
                  <p:cond evt="onClick" delay="0">
                    <p:tgtEl>
                      <p:spTgt spid="58"/>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58"/>
                                        </p:tgtEl>
                                      </p:cBhvr>
                                    </p:animEffect>
                                    <p:animScale>
                                      <p:cBhvr>
                                        <p:cTn id="76" dur="250" autoRev="1" fill="hold"/>
                                        <p:tgtEl>
                                          <p:spTgt spid="58"/>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8"/>
                  </p:tgtEl>
                </p:cond>
              </p:nextCondLst>
            </p:seq>
            <p:seq concurrent="1" nextAc="seek">
              <p:cTn id="77" restart="whenNotActive" fill="hold" evtFilter="cancelBubble" nodeType="interactiveSeq">
                <p:stCondLst>
                  <p:cond evt="onClick" delay="0">
                    <p:tgtEl>
                      <p:spTgt spid="59"/>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59"/>
                                        </p:tgtEl>
                                      </p:cBhvr>
                                    </p:animEffect>
                                    <p:animScale>
                                      <p:cBhvr>
                                        <p:cTn id="82" dur="250" autoRev="1" fill="hold"/>
                                        <p:tgtEl>
                                          <p:spTgt spid="59"/>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9"/>
                  </p:tgtEl>
                </p:cond>
              </p:nextCondLst>
            </p:seq>
            <p:seq concurrent="1" nextAc="seek">
              <p:cTn id="83" restart="whenNotActive" fill="hold" evtFilter="cancelBubble" nodeType="interactiveSeq">
                <p:stCondLst>
                  <p:cond evt="onClick" delay="0">
                    <p:tgtEl>
                      <p:spTgt spid="60"/>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60"/>
                                        </p:tgtEl>
                                      </p:cBhvr>
                                    </p:animEffect>
                                    <p:animScale>
                                      <p:cBhvr>
                                        <p:cTn id="88" dur="250" autoRev="1" fill="hold"/>
                                        <p:tgtEl>
                                          <p:spTgt spid="60"/>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0"/>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BE7F995-623D-434D-9FEB-F4393E0246B3}"/>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4035" name="TextBox 3">
            <a:extLst>
              <a:ext uri="{FF2B5EF4-FFF2-40B4-BE49-F238E27FC236}">
                <a16:creationId xmlns:a16="http://schemas.microsoft.com/office/drawing/2014/main" id="{185A4DE8-5E1F-4322-9AAC-BBBBA6C3C689}"/>
              </a:ext>
            </a:extLst>
          </p:cNvPr>
          <p:cNvSpPr txBox="1">
            <a:spLocks noChangeArrowheads="1"/>
          </p:cNvSpPr>
          <p:nvPr/>
        </p:nvSpPr>
        <p:spPr bwMode="auto">
          <a:xfrm>
            <a:off x="531018" y="853964"/>
            <a:ext cx="834628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lvl="0"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3. </a:t>
            </a:r>
            <a:r>
              <a:rPr lang="en-US" altLang="vi-VN" sz="3200" b="1" dirty="0" err="1">
                <a:solidFill>
                  <a:srgbClr val="0070C0"/>
                </a:solidFill>
                <a:latin typeface="Times New Roman" panose="02020603050405020304" pitchFamily="18" charset="0"/>
                <a:cs typeface="Times New Roman" panose="02020603050405020304" pitchFamily="18" charset="0"/>
              </a:rPr>
              <a:t>Ngày</a:t>
            </a:r>
            <a:r>
              <a:rPr lang="en-US" altLang="vi-VN" sz="3200" b="1" dirty="0">
                <a:solidFill>
                  <a:srgbClr val="0070C0"/>
                </a:solidFill>
                <a:latin typeface="Times New Roman" panose="02020603050405020304" pitchFamily="18" charset="0"/>
                <a:cs typeface="Times New Roman" panose="02020603050405020304" pitchFamily="18" charset="0"/>
              </a:rPr>
              <a:t> 5/6/1911, </a:t>
            </a:r>
            <a:r>
              <a:rPr lang="en-US" altLang="vi-VN" sz="3200" b="1" dirty="0" err="1">
                <a:solidFill>
                  <a:srgbClr val="0070C0"/>
                </a:solidFill>
                <a:latin typeface="Times New Roman" panose="02020603050405020304" pitchFamily="18" charset="0"/>
                <a:cs typeface="Times New Roman" panose="02020603050405020304" pitchFamily="18" charset="0"/>
              </a:rPr>
              <a:t>ở</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Việt</a:t>
            </a:r>
            <a:r>
              <a:rPr lang="en-US" altLang="vi-VN" sz="3200" b="1" dirty="0">
                <a:solidFill>
                  <a:srgbClr val="0070C0"/>
                </a:solidFill>
                <a:latin typeface="Times New Roman" panose="02020603050405020304" pitchFamily="18" charset="0"/>
                <a:cs typeface="Times New Roman" panose="02020603050405020304" pitchFamily="18" charset="0"/>
              </a:rPr>
              <a:t> Nam </a:t>
            </a:r>
            <a:r>
              <a:rPr lang="en-US" altLang="vi-VN" sz="3200" b="1" dirty="0" err="1">
                <a:solidFill>
                  <a:srgbClr val="0070C0"/>
                </a:solidFill>
                <a:latin typeface="Times New Roman" panose="02020603050405020304" pitchFamily="18" charset="0"/>
                <a:cs typeface="Times New Roman" panose="02020603050405020304" pitchFamily="18" charset="0"/>
              </a:rPr>
              <a:t>đã</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diễn</a:t>
            </a:r>
            <a:r>
              <a:rPr lang="en-US" altLang="vi-VN" sz="3200" b="1" dirty="0">
                <a:solidFill>
                  <a:srgbClr val="0070C0"/>
                </a:solidFill>
                <a:latin typeface="Times New Roman" panose="02020603050405020304" pitchFamily="18" charset="0"/>
                <a:cs typeface="Times New Roman" panose="02020603050405020304" pitchFamily="18" charset="0"/>
              </a:rPr>
              <a:t> ra </a:t>
            </a:r>
            <a:r>
              <a:rPr lang="en-US" altLang="vi-VN" sz="3200" b="1" dirty="0" err="1">
                <a:solidFill>
                  <a:srgbClr val="0070C0"/>
                </a:solidFill>
                <a:latin typeface="Times New Roman" panose="02020603050405020304" pitchFamily="18" charset="0"/>
                <a:cs typeface="Times New Roman" panose="02020603050405020304" pitchFamily="18" charset="0"/>
              </a:rPr>
              <a:t>sự</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kiện</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lịch</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sử</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gì</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quan</a:t>
            </a:r>
            <a:r>
              <a:rPr lang="en-US" altLang="vi-VN" sz="3200" b="1" dirty="0">
                <a:solidFill>
                  <a:srgbClr val="0070C0"/>
                </a:solidFill>
                <a:latin typeface="Times New Roman" panose="02020603050405020304" pitchFamily="18" charset="0"/>
                <a:cs typeface="Times New Roman" panose="02020603050405020304" pitchFamily="18" charset="0"/>
              </a:rPr>
              <a:t> </a:t>
            </a:r>
            <a:r>
              <a:rPr lang="en-US" altLang="vi-VN" sz="3200" b="1" dirty="0" err="1">
                <a:solidFill>
                  <a:srgbClr val="0070C0"/>
                </a:solidFill>
                <a:latin typeface="Times New Roman" panose="02020603050405020304" pitchFamily="18" charset="0"/>
                <a:cs typeface="Times New Roman" panose="02020603050405020304" pitchFamily="18" charset="0"/>
              </a:rPr>
              <a:t>trọng</a:t>
            </a:r>
            <a:r>
              <a:rPr lang="en-US" altLang="vi-VN" sz="3200" b="1" dirty="0">
                <a:solidFill>
                  <a:srgbClr val="0070C0"/>
                </a:solidFill>
                <a:latin typeface="Times New Roman" panose="02020603050405020304" pitchFamily="18" charset="0"/>
                <a:cs typeface="Times New Roman" panose="02020603050405020304" pitchFamily="18" charset="0"/>
              </a:rPr>
              <a:t>?</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pic>
        <p:nvPicPr>
          <p:cNvPr id="44036" name="Picture 3">
            <a:extLst>
              <a:ext uri="{FF2B5EF4-FFF2-40B4-BE49-F238E27FC236}">
                <a16:creationId xmlns:a16="http://schemas.microsoft.com/office/drawing/2014/main" id="{55D32EA8-980C-4E2C-A1BD-CDA51031B2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6125" y="402432"/>
            <a:ext cx="2560637"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2">
            <a:extLst>
              <a:ext uri="{FF2B5EF4-FFF2-40B4-BE49-F238E27FC236}">
                <a16:creationId xmlns:a16="http://schemas.microsoft.com/office/drawing/2014/main" id="{ABF67971-1E27-4E1E-A569-078648C189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6442" y="2036670"/>
            <a:ext cx="2452687" cy="1965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descr="HÃ¬nh áº£nh cÃ³ liÃªn quan">
            <a:extLst>
              <a:ext uri="{FF2B5EF4-FFF2-40B4-BE49-F238E27FC236}">
                <a16:creationId xmlns:a16="http://schemas.microsoft.com/office/drawing/2014/main" id="{50E539E6-36E3-41B2-BCC6-671415ECD3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6608" y="5722938"/>
            <a:ext cx="1791187"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extLst>
              <a:ext uri="{FF2B5EF4-FFF2-40B4-BE49-F238E27FC236}">
                <a16:creationId xmlns:a16="http://schemas.microsoft.com/office/drawing/2014/main" id="{FAEE265F-C24E-4B24-BE87-75C0A92F6E31}"/>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00:10</a:t>
            </a:r>
          </a:p>
        </p:txBody>
      </p:sp>
      <p:sp>
        <p:nvSpPr>
          <p:cNvPr id="25" name="Rounded Rectangle 24">
            <a:extLst>
              <a:ext uri="{FF2B5EF4-FFF2-40B4-BE49-F238E27FC236}">
                <a16:creationId xmlns:a16="http://schemas.microsoft.com/office/drawing/2014/main" id="{AA5EFF26-29A3-4865-8E61-500872F4CCB0}"/>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00:09</a:t>
            </a:r>
          </a:p>
        </p:txBody>
      </p:sp>
      <p:sp>
        <p:nvSpPr>
          <p:cNvPr id="26" name="Rounded Rectangle 25">
            <a:extLst>
              <a:ext uri="{FF2B5EF4-FFF2-40B4-BE49-F238E27FC236}">
                <a16:creationId xmlns:a16="http://schemas.microsoft.com/office/drawing/2014/main" id="{4D801D75-0428-4E1A-9C4D-C91A3BFD94CB}"/>
              </a:ext>
            </a:extLst>
          </p:cNvPr>
          <p:cNvSpPr/>
          <p:nvPr/>
        </p:nvSpPr>
        <p:spPr>
          <a:xfrm>
            <a:off x="1790700" y="248602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00:08</a:t>
            </a:r>
          </a:p>
        </p:txBody>
      </p:sp>
      <p:sp>
        <p:nvSpPr>
          <p:cNvPr id="27" name="Rounded Rectangle 26">
            <a:extLst>
              <a:ext uri="{FF2B5EF4-FFF2-40B4-BE49-F238E27FC236}">
                <a16:creationId xmlns:a16="http://schemas.microsoft.com/office/drawing/2014/main" id="{565CB93D-17F8-48DE-BA50-679B414974B9}"/>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00:07</a:t>
            </a:r>
          </a:p>
        </p:txBody>
      </p:sp>
      <p:sp>
        <p:nvSpPr>
          <p:cNvPr id="28" name="Rounded Rectangle 27">
            <a:extLst>
              <a:ext uri="{FF2B5EF4-FFF2-40B4-BE49-F238E27FC236}">
                <a16:creationId xmlns:a16="http://schemas.microsoft.com/office/drawing/2014/main" id="{23D908D0-E59D-4364-91A3-E8F4E4B2378D}"/>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00:06</a:t>
            </a:r>
          </a:p>
        </p:txBody>
      </p:sp>
      <p:sp>
        <p:nvSpPr>
          <p:cNvPr id="29" name="Rounded Rectangle 28">
            <a:extLst>
              <a:ext uri="{FF2B5EF4-FFF2-40B4-BE49-F238E27FC236}">
                <a16:creationId xmlns:a16="http://schemas.microsoft.com/office/drawing/2014/main" id="{3FC7CEAD-FFA9-49AA-BD22-FC172CC3CDA2}"/>
              </a:ext>
            </a:extLst>
          </p:cNvPr>
          <p:cNvSpPr/>
          <p:nvPr/>
        </p:nvSpPr>
        <p:spPr>
          <a:xfrm>
            <a:off x="1790700" y="248126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00:05</a:t>
            </a:r>
          </a:p>
        </p:txBody>
      </p:sp>
      <p:sp>
        <p:nvSpPr>
          <p:cNvPr id="30" name="Rounded Rectangle 29">
            <a:extLst>
              <a:ext uri="{FF2B5EF4-FFF2-40B4-BE49-F238E27FC236}">
                <a16:creationId xmlns:a16="http://schemas.microsoft.com/office/drawing/2014/main" id="{92A6BF88-F83D-4CD5-826C-5217FD7B2977}"/>
              </a:ext>
            </a:extLst>
          </p:cNvPr>
          <p:cNvSpPr/>
          <p:nvPr/>
        </p:nvSpPr>
        <p:spPr>
          <a:xfrm>
            <a:off x="1790700" y="247173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00:04</a:t>
            </a:r>
          </a:p>
        </p:txBody>
      </p:sp>
      <p:sp>
        <p:nvSpPr>
          <p:cNvPr id="31" name="Rounded Rectangle 30">
            <a:extLst>
              <a:ext uri="{FF2B5EF4-FFF2-40B4-BE49-F238E27FC236}">
                <a16:creationId xmlns:a16="http://schemas.microsoft.com/office/drawing/2014/main" id="{ADF6B615-A6D9-4801-8A71-108E7AF655D5}"/>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00:03</a:t>
            </a:r>
          </a:p>
        </p:txBody>
      </p:sp>
      <p:sp>
        <p:nvSpPr>
          <p:cNvPr id="32" name="Rounded Rectangle 31">
            <a:extLst>
              <a:ext uri="{FF2B5EF4-FFF2-40B4-BE49-F238E27FC236}">
                <a16:creationId xmlns:a16="http://schemas.microsoft.com/office/drawing/2014/main" id="{570595F7-0A64-46E8-803E-E47A16FC0C66}"/>
              </a:ext>
            </a:extLst>
          </p:cNvPr>
          <p:cNvSpPr/>
          <p:nvPr/>
        </p:nvSpPr>
        <p:spPr>
          <a:xfrm>
            <a:off x="1790700" y="244157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00:02</a:t>
            </a:r>
          </a:p>
        </p:txBody>
      </p:sp>
      <p:sp>
        <p:nvSpPr>
          <p:cNvPr id="33" name="Rounded Rectangle 32">
            <a:extLst>
              <a:ext uri="{FF2B5EF4-FFF2-40B4-BE49-F238E27FC236}">
                <a16:creationId xmlns:a16="http://schemas.microsoft.com/office/drawing/2014/main" id="{C8E3B7A4-7F02-4C55-9A54-7A9E85997C96}"/>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00:01</a:t>
            </a:r>
          </a:p>
        </p:txBody>
      </p:sp>
      <p:sp>
        <p:nvSpPr>
          <p:cNvPr id="34" name="Rounded Rectangle 33">
            <a:extLst>
              <a:ext uri="{FF2B5EF4-FFF2-40B4-BE49-F238E27FC236}">
                <a16:creationId xmlns:a16="http://schemas.microsoft.com/office/drawing/2014/main" id="{DC73793F-1738-4DA8-BDCE-9EF105CDDAFE}"/>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00:00</a:t>
            </a:r>
          </a:p>
        </p:txBody>
      </p:sp>
      <p:pic>
        <p:nvPicPr>
          <p:cNvPr id="35" name="Picture 2" descr="Káº¿t quáº£ hÃ¬nh áº£nh cho icon Äá»ng há»">
            <a:extLst>
              <a:ext uri="{FF2B5EF4-FFF2-40B4-BE49-F238E27FC236}">
                <a16:creationId xmlns:a16="http://schemas.microsoft.com/office/drawing/2014/main" id="{7031F0C0-6F21-442A-9867-569F974E6D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05200" y="2409826"/>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
            <a:extLst>
              <a:ext uri="{FF2B5EF4-FFF2-40B4-BE49-F238E27FC236}">
                <a16:creationId xmlns:a16="http://schemas.microsoft.com/office/drawing/2014/main" id="{B85D00D3-97A0-443A-811F-C81FB79DC16C}"/>
              </a:ext>
            </a:extLst>
          </p:cNvPr>
          <p:cNvSpPr/>
          <p:nvPr/>
        </p:nvSpPr>
        <p:spPr>
          <a:xfrm flipH="1">
            <a:off x="6194424" y="3783013"/>
            <a:ext cx="4732337"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B. </a:t>
            </a:r>
            <a:r>
              <a:rPr lang="vi-VN" sz="2400" b="1" dirty="0">
                <a:solidFill>
                  <a:srgbClr val="C00000"/>
                </a:solidFill>
                <a:cs typeface="Times New Roman" panose="02020603050405020304" pitchFamily="18" charset="0"/>
              </a:rPr>
              <a:t>Nguyễn Tất Thành ra đi tìm đường cứu nước</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7" name="B">
            <a:extLst>
              <a:ext uri="{FF2B5EF4-FFF2-40B4-BE49-F238E27FC236}">
                <a16:creationId xmlns:a16="http://schemas.microsoft.com/office/drawing/2014/main" id="{474BE395-E78F-49F2-849F-B541ACAB5083}"/>
              </a:ext>
            </a:extLst>
          </p:cNvPr>
          <p:cNvSpPr/>
          <p:nvPr/>
        </p:nvSpPr>
        <p:spPr>
          <a:xfrm>
            <a:off x="1139108" y="4929188"/>
            <a:ext cx="4880692"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fontAlgn="base">
              <a:spcBef>
                <a:spcPct val="0"/>
              </a:spcBef>
              <a:spcAft>
                <a:spcPct val="0"/>
              </a:spcAf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 </a:t>
            </a:r>
            <a:r>
              <a:rPr lang="vi-VN" sz="2400" b="1" dirty="0">
                <a:solidFill>
                  <a:srgbClr val="C00000"/>
                </a:solidFill>
                <a:cs typeface="Times New Roman" panose="02020603050405020304" pitchFamily="18" charset="0"/>
              </a:rPr>
              <a:t>Việt Nam Quang phục hội được thành lập.</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8" name="C">
            <a:extLst>
              <a:ext uri="{FF2B5EF4-FFF2-40B4-BE49-F238E27FC236}">
                <a16:creationId xmlns:a16="http://schemas.microsoft.com/office/drawing/2014/main" id="{62978351-CEC4-4DFB-9FDB-06F3D7BFE2D9}"/>
              </a:ext>
            </a:extLst>
          </p:cNvPr>
          <p:cNvSpPr/>
          <p:nvPr/>
        </p:nvSpPr>
        <p:spPr>
          <a:xfrm>
            <a:off x="1139697" y="3783013"/>
            <a:ext cx="4875341"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A. </a:t>
            </a:r>
            <a:r>
              <a:rPr lang="en-US" sz="2400" b="1" dirty="0" err="1">
                <a:solidFill>
                  <a:srgbClr val="C00000"/>
                </a:solidFill>
                <a:latin typeface="Times New Roman" panose="02020603050405020304" pitchFamily="18" charset="0"/>
                <a:cs typeface="Times New Roman" panose="02020603050405020304" pitchFamily="18" charset="0"/>
              </a:rPr>
              <a:t>Phong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trào</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kháng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thuế</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ở</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Trung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Kì</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bùng</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nổ</a:t>
            </a:r>
            <a:r>
              <a:rPr lang="en-US" sz="2400" b="1" dirty="0">
                <a:solidFill>
                  <a:srgbClr val="C00000"/>
                </a:solidFill>
                <a:latin typeface="Times New Roman" panose="02020603050405020304" pitchFamily="18" charset="0"/>
                <a:cs typeface="Times New Roman" panose="02020603050405020304" pitchFamily="18" charset="0"/>
              </a:rPr>
              <a:t>.  </a:t>
            </a:r>
            <a:endParaRPr kumimoji="0" lang="vi-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9" name="D">
            <a:extLst>
              <a:ext uri="{FF2B5EF4-FFF2-40B4-BE49-F238E27FC236}">
                <a16:creationId xmlns:a16="http://schemas.microsoft.com/office/drawing/2014/main" id="{D14CD7FF-E603-4474-8250-9B610D5AC6EE}"/>
              </a:ext>
            </a:extLst>
          </p:cNvPr>
          <p:cNvSpPr/>
          <p:nvPr/>
        </p:nvSpPr>
        <p:spPr>
          <a:xfrm flipH="1">
            <a:off x="6197600" y="4929188"/>
            <a:ext cx="4729160"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D. </a:t>
            </a:r>
            <a:r>
              <a:rPr lang="vi-VN" sz="2400" b="1" dirty="0">
                <a:solidFill>
                  <a:srgbClr val="C00000"/>
                </a:solidFill>
                <a:cs typeface="Times New Roman" panose="02020603050405020304" pitchFamily="18" charset="0"/>
              </a:rPr>
              <a:t>Trường Đông Kinh nghĩa thục được thành lập.</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5"/>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4"/>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5"/>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6"/>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7"/>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8"/>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9"/>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0"/>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1"/>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2"/>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3"/>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63" restart="whenNotActive" fill="hold" evtFilter="cancelBubble" nodeType="interactiveSeq">
                <p:stCondLst>
                  <p:cond evt="onClick" delay="0">
                    <p:tgtEl>
                      <p:spTgt spid="3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6"/>
                                        </p:tgtEl>
                                        <p:attrNameLst>
                                          <p:attrName>style.color</p:attrName>
                                        </p:attrNameLst>
                                      </p:cBhvr>
                                      <p:by>
                                        <p:hsl h="0" s="12549" l="25098"/>
                                      </p:by>
                                    </p:animClr>
                                    <p:animClr clrSpc="hsl" dir="cw">
                                      <p:cBhvr>
                                        <p:cTn id="68" dur="500" fill="hold"/>
                                        <p:tgtEl>
                                          <p:spTgt spid="36"/>
                                        </p:tgtEl>
                                        <p:attrNameLst>
                                          <p:attrName>fillcolor</p:attrName>
                                        </p:attrNameLst>
                                      </p:cBhvr>
                                      <p:by>
                                        <p:hsl h="0" s="12549" l="25098"/>
                                      </p:by>
                                    </p:animClr>
                                    <p:animClr clrSpc="hsl" dir="cw">
                                      <p:cBhvr>
                                        <p:cTn id="69" dur="500" fill="hold"/>
                                        <p:tgtEl>
                                          <p:spTgt spid="36"/>
                                        </p:tgtEl>
                                        <p:attrNameLst>
                                          <p:attrName>stroke.color</p:attrName>
                                        </p:attrNameLst>
                                      </p:cBhvr>
                                      <p:by>
                                        <p:hsl h="0" s="12549" l="25098"/>
                                      </p:by>
                                    </p:animClr>
                                    <p:set>
                                      <p:cBhvr>
                                        <p:cTn id="70" dur="500" fill="hold"/>
                                        <p:tgtEl>
                                          <p:spTgt spid="36"/>
                                        </p:tgtEl>
                                        <p:attrNameLst>
                                          <p:attrName>fill.type</p:attrName>
                                        </p:attrNameLst>
                                      </p:cBhvr>
                                      <p:to>
                                        <p:strVal val="solid"/>
                                      </p:to>
                                    </p:set>
                                  </p:childTnLst>
                                  <p:subTnLst>
                                    <p:animClr clrSpc="rgb" dir="cw">
                                      <p:cBhvr override="childStyle">
                                        <p:cTn dur="1" fill="hold" display="0" masterRel="nextClick" afterEffect="1"/>
                                        <p:tgtEl>
                                          <p:spTgt spid="3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6"/>
                  </p:tgtEl>
                </p:cond>
              </p:nextCondLst>
            </p:seq>
            <p:seq concurrent="1" nextAc="seek">
              <p:cTn id="71" restart="whenNotActive" fill="hold" evtFilter="cancelBubble" nodeType="interactiveSeq">
                <p:stCondLst>
                  <p:cond evt="onClick" delay="0">
                    <p:tgtEl>
                      <p:spTgt spid="37"/>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7"/>
                                        </p:tgtEl>
                                      </p:cBhvr>
                                    </p:animEffect>
                                    <p:animScale>
                                      <p:cBhvr>
                                        <p:cTn id="76" dur="250" autoRev="1" fill="hold"/>
                                        <p:tgtEl>
                                          <p:spTgt spid="37"/>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77" restart="whenNotActive" fill="hold" evtFilter="cancelBubble" nodeType="interactiveSeq">
                <p:stCondLst>
                  <p:cond evt="onClick" delay="0">
                    <p:tgtEl>
                      <p:spTgt spid="38"/>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8"/>
                                        </p:tgtEl>
                                      </p:cBhvr>
                                    </p:animEffect>
                                    <p:animScale>
                                      <p:cBhvr>
                                        <p:cTn id="82" dur="250" autoRev="1" fill="hold"/>
                                        <p:tgtEl>
                                          <p:spTgt spid="38"/>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seq concurrent="1" nextAc="seek">
              <p:cTn id="83" restart="whenNotActive" fill="hold" evtFilter="cancelBubble" nodeType="interactiveSeq">
                <p:stCondLst>
                  <p:cond evt="onClick" delay="0">
                    <p:tgtEl>
                      <p:spTgt spid="39"/>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9"/>
                                        </p:tgtEl>
                                      </p:cBhvr>
                                    </p:animEffect>
                                    <p:animScale>
                                      <p:cBhvr>
                                        <p:cTn id="88" dur="250" autoRev="1" fill="hold"/>
                                        <p:tgtEl>
                                          <p:spTgt spid="39"/>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9"/>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6" grpId="1" animBg="1"/>
      <p:bldP spid="37" grpId="0" animBg="1"/>
      <p:bldP spid="37" grpId="1" animBg="1"/>
      <p:bldP spid="38" grpId="0" animBg="1"/>
      <p:bldP spid="38" grpId="1" animBg="1"/>
      <p:bldP spid="39" grpId="0" animBg="1"/>
      <p:bldP spid="39" grpId="1"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D467D604-2F63-AF48-94AF-F8E93A58749E}"/>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5059" name="TextBox 3">
            <a:extLst>
              <a:ext uri="{FF2B5EF4-FFF2-40B4-BE49-F238E27FC236}">
                <a16:creationId xmlns:a16="http://schemas.microsoft.com/office/drawing/2014/main" id="{78190A9E-F5FA-4623-BA9F-48AA8D691996}"/>
              </a:ext>
            </a:extLst>
          </p:cNvPr>
          <p:cNvSpPr txBox="1">
            <a:spLocks noChangeArrowheads="1"/>
          </p:cNvSpPr>
          <p:nvPr/>
        </p:nvSpPr>
        <p:spPr bwMode="auto">
          <a:xfrm>
            <a:off x="949453" y="907718"/>
            <a:ext cx="83759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4. </a:t>
            </a:r>
            <a:r>
              <a:rPr lang="vi-VN" altLang="vi-VN" sz="3200" b="1" dirty="0">
                <a:solidFill>
                  <a:srgbClr val="0070C0"/>
                </a:solidFill>
                <a:latin typeface="Times New Roman" panose="02020603050405020304" pitchFamily="18" charset="0"/>
                <a:cs typeface="Times New Roman" panose="02020603050405020304" pitchFamily="18" charset="0"/>
              </a:rPr>
              <a:t>Vụ mưu khởi nghĩa ở Huế (1916) do những sĩ phu nào lãnh đạo?</a:t>
            </a:r>
            <a:endPar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45060" name="Picture 2">
            <a:extLst>
              <a:ext uri="{FF2B5EF4-FFF2-40B4-BE49-F238E27FC236}">
                <a16:creationId xmlns:a16="http://schemas.microsoft.com/office/drawing/2014/main" id="{13BF425B-E164-48DD-BF1C-89C4682BD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5153" y="733534"/>
            <a:ext cx="1754188"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4" descr="HÃ¬nh áº£nh cÃ³ liÃªn quan">
            <a:extLst>
              <a:ext uri="{FF2B5EF4-FFF2-40B4-BE49-F238E27FC236}">
                <a16:creationId xmlns:a16="http://schemas.microsoft.com/office/drawing/2014/main" id="{F7E1791A-3DBE-47B7-BCB4-81E81EAC54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0512" y="5723310"/>
            <a:ext cx="1723135" cy="113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6A45C8E9-F58E-4F3A-936A-DB4352B3187F}"/>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00:10</a:t>
            </a:r>
          </a:p>
        </p:txBody>
      </p:sp>
      <p:sp>
        <p:nvSpPr>
          <p:cNvPr id="24" name="Rounded Rectangle 23">
            <a:extLst>
              <a:ext uri="{FF2B5EF4-FFF2-40B4-BE49-F238E27FC236}">
                <a16:creationId xmlns:a16="http://schemas.microsoft.com/office/drawing/2014/main" id="{EAD1583E-89B0-47ED-BDCE-36D38536456F}"/>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00:09</a:t>
            </a:r>
          </a:p>
        </p:txBody>
      </p:sp>
      <p:sp>
        <p:nvSpPr>
          <p:cNvPr id="25" name="Rounded Rectangle 24">
            <a:extLst>
              <a:ext uri="{FF2B5EF4-FFF2-40B4-BE49-F238E27FC236}">
                <a16:creationId xmlns:a16="http://schemas.microsoft.com/office/drawing/2014/main" id="{794053FA-4EFF-4CB4-A9C5-8E020FD535FC}"/>
              </a:ext>
            </a:extLst>
          </p:cNvPr>
          <p:cNvSpPr/>
          <p:nvPr/>
        </p:nvSpPr>
        <p:spPr>
          <a:xfrm>
            <a:off x="1790700" y="248602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00:08</a:t>
            </a:r>
          </a:p>
        </p:txBody>
      </p:sp>
      <p:sp>
        <p:nvSpPr>
          <p:cNvPr id="26" name="Rounded Rectangle 25">
            <a:extLst>
              <a:ext uri="{FF2B5EF4-FFF2-40B4-BE49-F238E27FC236}">
                <a16:creationId xmlns:a16="http://schemas.microsoft.com/office/drawing/2014/main" id="{809BEBC9-8578-4B63-B53B-6F4A394E514B}"/>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00:07</a:t>
            </a:r>
          </a:p>
        </p:txBody>
      </p:sp>
      <p:sp>
        <p:nvSpPr>
          <p:cNvPr id="27" name="Rounded Rectangle 26">
            <a:extLst>
              <a:ext uri="{FF2B5EF4-FFF2-40B4-BE49-F238E27FC236}">
                <a16:creationId xmlns:a16="http://schemas.microsoft.com/office/drawing/2014/main" id="{E9E96F9A-FA8E-40D9-A28A-8343C2684DDA}"/>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00:06</a:t>
            </a:r>
          </a:p>
        </p:txBody>
      </p:sp>
      <p:sp>
        <p:nvSpPr>
          <p:cNvPr id="28" name="Rounded Rectangle 27">
            <a:extLst>
              <a:ext uri="{FF2B5EF4-FFF2-40B4-BE49-F238E27FC236}">
                <a16:creationId xmlns:a16="http://schemas.microsoft.com/office/drawing/2014/main" id="{E7AD7112-9CFB-4D6A-BD05-8B071A2555AE}"/>
              </a:ext>
            </a:extLst>
          </p:cNvPr>
          <p:cNvSpPr/>
          <p:nvPr/>
        </p:nvSpPr>
        <p:spPr>
          <a:xfrm>
            <a:off x="1790700" y="248126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00:05</a:t>
            </a:r>
          </a:p>
        </p:txBody>
      </p:sp>
      <p:sp>
        <p:nvSpPr>
          <p:cNvPr id="29" name="Rounded Rectangle 28">
            <a:extLst>
              <a:ext uri="{FF2B5EF4-FFF2-40B4-BE49-F238E27FC236}">
                <a16:creationId xmlns:a16="http://schemas.microsoft.com/office/drawing/2014/main" id="{AEE78731-BE40-4501-9568-7F8377A4BDC3}"/>
              </a:ext>
            </a:extLst>
          </p:cNvPr>
          <p:cNvSpPr/>
          <p:nvPr/>
        </p:nvSpPr>
        <p:spPr>
          <a:xfrm>
            <a:off x="1790700" y="247173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00:04</a:t>
            </a:r>
          </a:p>
        </p:txBody>
      </p:sp>
      <p:sp>
        <p:nvSpPr>
          <p:cNvPr id="30" name="Rounded Rectangle 29">
            <a:extLst>
              <a:ext uri="{FF2B5EF4-FFF2-40B4-BE49-F238E27FC236}">
                <a16:creationId xmlns:a16="http://schemas.microsoft.com/office/drawing/2014/main" id="{A606246F-EE9D-4D3F-9DF9-517388A1DB38}"/>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470FC-49A5-4A65-8E22-97CA8045B347}"/>
              </a:ext>
            </a:extLst>
          </p:cNvPr>
          <p:cNvSpPr/>
          <p:nvPr/>
        </p:nvSpPr>
        <p:spPr>
          <a:xfrm>
            <a:off x="1790700" y="244157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00:02</a:t>
            </a:r>
          </a:p>
        </p:txBody>
      </p:sp>
      <p:sp>
        <p:nvSpPr>
          <p:cNvPr id="32" name="Rounded Rectangle 31">
            <a:extLst>
              <a:ext uri="{FF2B5EF4-FFF2-40B4-BE49-F238E27FC236}">
                <a16:creationId xmlns:a16="http://schemas.microsoft.com/office/drawing/2014/main" id="{C8AC8E14-8885-41A0-A7DE-D4E22B6111D7}"/>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00:01</a:t>
            </a:r>
          </a:p>
        </p:txBody>
      </p:sp>
      <p:sp>
        <p:nvSpPr>
          <p:cNvPr id="33" name="Rounded Rectangle 32">
            <a:extLst>
              <a:ext uri="{FF2B5EF4-FFF2-40B4-BE49-F238E27FC236}">
                <a16:creationId xmlns:a16="http://schemas.microsoft.com/office/drawing/2014/main" id="{5B860FFD-CF7E-49B4-B888-50109B5F85D5}"/>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052F9F76-A77D-4213-AD16-40A4E8FD9B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0656" y="2287588"/>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4B88DDAC-EBC7-44E4-8884-CDC15A0AA53E}"/>
              </a:ext>
            </a:extLst>
          </p:cNvPr>
          <p:cNvSpPr/>
          <p:nvPr/>
        </p:nvSpPr>
        <p:spPr>
          <a:xfrm flipH="1">
            <a:off x="6024814" y="4910139"/>
            <a:ext cx="5029628" cy="813172"/>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r">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D. </a:t>
            </a:r>
            <a:r>
              <a:rPr lang="en-US" sz="2400" b="1" dirty="0" err="1">
                <a:solidFill>
                  <a:srgbClr val="C00000"/>
                </a:solidFill>
                <a:latin typeface="Times New Roman" pitchFamily="18" charset="0"/>
                <a:cs typeface="Times New Roman" pitchFamily="18" charset="0"/>
              </a:rPr>
              <a:t>Thái</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Phiên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và</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Trần</a:t>
            </a:r>
            <a:r>
              <a:rPr lang="en-US" sz="2400" b="1" dirty="0">
                <a:solidFill>
                  <a:srgbClr val="C00000"/>
                </a:solidFill>
                <a:latin typeface="Times New Roman" pitchFamily="18" charset="0"/>
                <a:cs typeface="Times New Roman" pitchFamily="18" charset="0"/>
              </a:rPr>
              <a:t> Cao </a:t>
            </a:r>
            <a:r>
              <a:rPr lang="en-US" sz="2400" b="1" dirty="0" err="1">
                <a:solidFill>
                  <a:srgbClr val="C00000"/>
                </a:solidFill>
                <a:latin typeface="Times New Roman" pitchFamily="18" charset="0"/>
                <a:cs typeface="Times New Roman" pitchFamily="18" charset="0"/>
              </a:rPr>
              <a:t>Vân</a:t>
            </a:r>
            <a:r>
              <a:rPr lang="en-US" sz="2400" b="1" dirty="0">
                <a:solidFill>
                  <a:srgbClr val="C00000"/>
                </a:solidFill>
                <a:latin typeface="Times New Roman" pitchFamily="18" charset="0"/>
                <a:cs typeface="Times New Roman" pitchFamily="18" charset="0"/>
              </a:rPr>
              <a:t>.</a:t>
            </a:r>
            <a:endParaRPr kumimoji="0" lang="vi-VN"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2F9FE1F4-D121-4B08-BD8E-A6EFEBB241E4}"/>
              </a:ext>
            </a:extLst>
          </p:cNvPr>
          <p:cNvSpPr/>
          <p:nvPr/>
        </p:nvSpPr>
        <p:spPr>
          <a:xfrm>
            <a:off x="1652588" y="4910139"/>
            <a:ext cx="4343400"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C. </a:t>
            </a:r>
            <a:r>
              <a:rPr lang="en-US" sz="2400" b="1" dirty="0">
                <a:solidFill>
                  <a:srgbClr val="C00000"/>
                </a:solidFill>
                <a:latin typeface="Times New Roman" panose="02020603050405020304" pitchFamily="18" charset="0"/>
                <a:cs typeface="Times New Roman" panose="02020603050405020304" pitchFamily="18" charset="0"/>
              </a:rPr>
              <a:t>Phan </a:t>
            </a:r>
            <a:r>
              <a:rPr lang="en-US" sz="2400" b="1" dirty="0" err="1">
                <a:solidFill>
                  <a:srgbClr val="C00000"/>
                </a:solidFill>
                <a:latin typeface="Times New Roman" panose="02020603050405020304" pitchFamily="18" charset="0"/>
                <a:cs typeface="Times New Roman" panose="02020603050405020304" pitchFamily="18" charset="0"/>
              </a:rPr>
              <a:t>Châu</a:t>
            </a:r>
            <a:r>
              <a:rPr lang="en-US" sz="2400" b="1" dirty="0">
                <a:solidFill>
                  <a:srgbClr val="C00000"/>
                </a:solidFill>
                <a:latin typeface="Times New Roman" panose="02020603050405020304" pitchFamily="18" charset="0"/>
                <a:cs typeface="Times New Roman" panose="02020603050405020304" pitchFamily="18" charset="0"/>
              </a:rPr>
              <a:t> Trinh.</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
        <p:nvSpPr>
          <p:cNvPr id="37" name="C">
            <a:extLst>
              <a:ext uri="{FF2B5EF4-FFF2-40B4-BE49-F238E27FC236}">
                <a16:creationId xmlns:a16="http://schemas.microsoft.com/office/drawing/2014/main" id="{11418896-6AF3-41FA-8E2D-009AFE7BB993}"/>
              </a:ext>
            </a:extLst>
          </p:cNvPr>
          <p:cNvSpPr/>
          <p:nvPr/>
        </p:nvSpPr>
        <p:spPr>
          <a:xfrm>
            <a:off x="1652589" y="3763963"/>
            <a:ext cx="4338637"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A. </a:t>
            </a:r>
            <a:r>
              <a:rPr lang="en-US" sz="2400" b="1" dirty="0" err="1">
                <a:solidFill>
                  <a:srgbClr val="C00000"/>
                </a:solidFill>
                <a:latin typeface="Times New Roman" panose="02020603050405020304" pitchFamily="18" charset="0"/>
                <a:cs typeface="Times New Roman" panose="02020603050405020304" pitchFamily="18" charset="0"/>
              </a:rPr>
              <a:t>Trần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Quý</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Cáp</a:t>
            </a:r>
            <a:r>
              <a:rPr lang="en-US" sz="2400" b="1" dirty="0">
                <a:solidFill>
                  <a:srgbClr val="C00000"/>
                </a:solidFill>
                <a:latin typeface="Times New Roman" panose="02020603050405020304" pitchFamily="18" charset="0"/>
                <a:cs typeface="Times New Roman" panose="02020603050405020304" pitchFamily="18" charset="0"/>
              </a:rPr>
              <a:t> </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36BDBE0-E2F8-435B-ADFC-DEDCD4A3579C}"/>
              </a:ext>
            </a:extLst>
          </p:cNvPr>
          <p:cNvSpPr/>
          <p:nvPr/>
        </p:nvSpPr>
        <p:spPr>
          <a:xfrm flipH="1">
            <a:off x="5991225" y="3833244"/>
            <a:ext cx="5029627"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rPr>
              <a:t>B. </a:t>
            </a:r>
            <a:r>
              <a:rPr lang="en-US" sz="2400" b="1" dirty="0" err="1">
                <a:solidFill>
                  <a:srgbClr val="C00000"/>
                </a:solidFill>
                <a:latin typeface="Times New Roman" panose="02020603050405020304" pitchFamily="18" charset="0"/>
                <a:cs typeface="Times New Roman" panose="02020603050405020304" pitchFamily="18" charset="0"/>
              </a:rPr>
              <a:t>Trịnh</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Văn</a:t>
            </a:r>
            <a:r>
              <a:rPr lang="en-US" sz="2400" b="1" dirty="0">
                <a:solidFill>
                  <a:srgbClr val="C00000"/>
                </a:solidFill>
                <a:latin typeface="Times New Roman" panose="02020603050405020304" pitchFamily="18" charset="0"/>
                <a:cs typeface="Times New Roman" panose="02020603050405020304" pitchFamily="18" charset="0"/>
              </a:rPr>
              <a:t> </a:t>
            </a:r>
            <a:r>
              <a:rPr lang="en-US" sz="2400" b="1" dirty="0" err="1">
                <a:solidFill>
                  <a:srgbClr val="C00000"/>
                </a:solidFill>
                <a:latin typeface="Times New Roman" panose="02020603050405020304" pitchFamily="18" charset="0"/>
                <a:cs typeface="Times New Roman" panose="02020603050405020304" pitchFamily="18" charset="0"/>
              </a:rPr>
              <a:t>Cấn</a:t>
            </a:r>
            <a:r>
              <a:rPr lang="en-US" sz="2400" b="1" dirty="0">
                <a:solidFill>
                  <a:srgbClr val="C00000"/>
                </a:solidFill>
                <a:latin typeface="Times New Roman" panose="02020603050405020304" pitchFamily="18" charset="0"/>
                <a:cs typeface="Times New Roman" panose="02020603050405020304" pitchFamily="18" charset="0"/>
              </a:rPr>
              <a:t>.</a:t>
            </a:r>
            <a:endParaRPr kumimoji="0" lang="vi-VN" sz="24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EA77A40-ADA4-9A4F-857C-860AA7D379AC}"/>
              </a:ext>
            </a:extLst>
          </p:cNvPr>
          <p:cNvPicPr>
            <a:picLocks noChangeAspect="1"/>
          </p:cNvPicPr>
          <p:nvPr/>
        </p:nvPicPr>
        <p:blipFill>
          <a:blip r:embed="rId9"/>
          <a:stretch>
            <a:fillRect/>
          </a:stretch>
        </p:blipFill>
        <p:spPr>
          <a:xfrm>
            <a:off x="5286504" y="2127367"/>
            <a:ext cx="1723135" cy="17767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5"/>
          <p:cNvSpPr txBox="1">
            <a:spLocks noGrp="1"/>
          </p:cNvSpPr>
          <p:nvPr>
            <p:ph type="title"/>
          </p:nvPr>
        </p:nvSpPr>
        <p:spPr>
          <a:xfrm>
            <a:off x="800101" y="914401"/>
            <a:ext cx="5333035" cy="1570283"/>
          </a:xfrm>
          <a:prstGeom prst="rect">
            <a:avLst/>
          </a:prstGeom>
        </p:spPr>
        <p:txBody>
          <a:bodyPr spcFirstLastPara="1" wrap="square" lIns="121900" tIns="121900" rIns="121900" bIns="121900" anchor="b" anchorCtr="0">
            <a:noAutofit/>
          </a:bodyPr>
          <a:lstStyle/>
          <a:p>
            <a:r>
              <a:rPr lang="en" sz="9600" dirty="0" err="1">
                <a:latin typeface="Times New Roman" panose="02020603050405020304" pitchFamily="18" charset="0"/>
                <a:cs typeface="Times New Roman" panose="02020603050405020304" pitchFamily="18" charset="0"/>
              </a:rPr>
              <a:t>Nội</a:t>
            </a:r>
            <a:r>
              <a:rPr lang="en" sz="9600" dirty="0">
                <a:latin typeface="Times New Roman" panose="02020603050405020304" pitchFamily="18" charset="0"/>
                <a:cs typeface="Times New Roman" panose="02020603050405020304" pitchFamily="18" charset="0"/>
              </a:rPr>
              <a:t> dung</a:t>
            </a:r>
            <a:endParaRPr sz="9600" dirty="0">
              <a:latin typeface="Times New Roman" panose="02020603050405020304" pitchFamily="18" charset="0"/>
              <a:cs typeface="Times New Roman" panose="02020603050405020304" pitchFamily="18" charset="0"/>
            </a:endParaRPr>
          </a:p>
        </p:txBody>
      </p:sp>
      <p:sp>
        <p:nvSpPr>
          <p:cNvPr id="155" name="Google Shape;155;p15"/>
          <p:cNvSpPr txBox="1">
            <a:spLocks noGrp="1"/>
          </p:cNvSpPr>
          <p:nvPr>
            <p:ph type="body" idx="1"/>
          </p:nvPr>
        </p:nvSpPr>
        <p:spPr>
          <a:xfrm>
            <a:off x="0" y="2613848"/>
            <a:ext cx="7691424" cy="1289313"/>
          </a:xfrm>
          <a:prstGeom prst="rect">
            <a:avLst/>
          </a:prstGeom>
        </p:spPr>
        <p:txBody>
          <a:bodyPr spcFirstLastPara="1" wrap="square" lIns="121900" tIns="121900" rIns="121900" bIns="121900" anchor="t" anchorCtr="0">
            <a:noAutofit/>
          </a:bodyPr>
          <a:lstStyle/>
          <a:p>
            <a:pPr marL="0" indent="0" algn="ctr">
              <a:buClr>
                <a:schemeClr val="dk1"/>
              </a:buClr>
              <a:buSzPts val="1100"/>
              <a:buNone/>
            </a:pPr>
            <a:r>
              <a:rPr lang="vi-VN" sz="3733" dirty="0">
                <a:solidFill>
                  <a:srgbClr val="000000"/>
                </a:solidFill>
                <a:latin typeface="Times New Roman" panose="02020603050405020304" pitchFamily="18" charset="0"/>
                <a:cs typeface="Times New Roman" panose="02020603050405020304" pitchFamily="18" charset="0"/>
              </a:rPr>
              <a:t>I. Chính sách khai thác thuộc địa của thực dân Pháp.</a:t>
            </a:r>
          </a:p>
        </p:txBody>
      </p:sp>
      <p:sp>
        <p:nvSpPr>
          <p:cNvPr id="157" name="Google Shape;157;p15"/>
          <p:cNvSpPr txBox="1">
            <a:spLocks noGrp="1"/>
          </p:cNvSpPr>
          <p:nvPr>
            <p:ph type="sldNum" idx="12"/>
          </p:nvPr>
        </p:nvSpPr>
        <p:spPr>
          <a:xfrm>
            <a:off x="11407833" y="6101933"/>
            <a:ext cx="580800" cy="580800"/>
          </a:xfrm>
          <a:prstGeom prst="rect">
            <a:avLst/>
          </a:prstGeom>
        </p:spPr>
        <p:txBody>
          <a:bodyPr spcFirstLastPara="1" wrap="square" lIns="121900" tIns="121900" rIns="121900" bIns="121900" anchor="ctr" anchorCtr="0">
            <a:noAutofit/>
          </a:bodyPr>
          <a:lstStyle/>
          <a:p>
            <a:pPr defTabSz="1219170">
              <a:buClr>
                <a:srgbClr val="000000"/>
              </a:buClr>
            </a:pPr>
            <a:fld id="{00000000-1234-1234-1234-123412341234}" type="slidenum">
              <a:rPr lang="en" kern="0"/>
              <a:pPr defTabSz="1219170">
                <a:buClr>
                  <a:srgbClr val="000000"/>
                </a:buClr>
              </a:pPr>
              <a:t>4</a:t>
            </a:fld>
            <a:endParaRPr kern="0"/>
          </a:p>
        </p:txBody>
      </p:sp>
      <p:grpSp>
        <p:nvGrpSpPr>
          <p:cNvPr id="158" name="Google Shape;158;p15"/>
          <p:cNvGrpSpPr/>
          <p:nvPr/>
        </p:nvGrpSpPr>
        <p:grpSpPr>
          <a:xfrm>
            <a:off x="9637303" y="2736964"/>
            <a:ext cx="1616403" cy="1384091"/>
            <a:chOff x="1934025" y="1001650"/>
            <a:chExt cx="415300" cy="355600"/>
          </a:xfrm>
        </p:grpSpPr>
        <p:sp>
          <p:nvSpPr>
            <p:cNvPr id="159" name="Google Shape;159;p15"/>
            <p:cNvSpPr/>
            <p:nvPr/>
          </p:nvSpPr>
          <p:spPr>
            <a:xfrm>
              <a:off x="1934025" y="1303650"/>
              <a:ext cx="207650" cy="53600"/>
            </a:xfrm>
            <a:custGeom>
              <a:avLst/>
              <a:gdLst/>
              <a:ahLst/>
              <a:cxnLst/>
              <a:rect l="l" t="t" r="r" b="b"/>
              <a:pathLst>
                <a:path w="8306" h="2144" fill="none" extrusionOk="0">
                  <a:moveTo>
                    <a:pt x="1" y="0"/>
                  </a:moveTo>
                  <a:lnTo>
                    <a:pt x="1" y="487"/>
                  </a:lnTo>
                  <a:lnTo>
                    <a:pt x="1" y="487"/>
                  </a:lnTo>
                  <a:lnTo>
                    <a:pt x="25" y="633"/>
                  </a:lnTo>
                  <a:lnTo>
                    <a:pt x="74" y="755"/>
                  </a:lnTo>
                  <a:lnTo>
                    <a:pt x="147" y="853"/>
                  </a:lnTo>
                  <a:lnTo>
                    <a:pt x="245" y="950"/>
                  </a:lnTo>
                  <a:lnTo>
                    <a:pt x="245" y="950"/>
                  </a:lnTo>
                  <a:lnTo>
                    <a:pt x="391" y="1023"/>
                  </a:lnTo>
                  <a:lnTo>
                    <a:pt x="561" y="1047"/>
                  </a:lnTo>
                  <a:lnTo>
                    <a:pt x="561" y="1047"/>
                  </a:lnTo>
                  <a:lnTo>
                    <a:pt x="732" y="1023"/>
                  </a:lnTo>
                  <a:lnTo>
                    <a:pt x="732" y="1023"/>
                  </a:lnTo>
                  <a:lnTo>
                    <a:pt x="1292" y="853"/>
                  </a:lnTo>
                  <a:lnTo>
                    <a:pt x="1657" y="780"/>
                  </a:lnTo>
                  <a:lnTo>
                    <a:pt x="2071" y="682"/>
                  </a:lnTo>
                  <a:lnTo>
                    <a:pt x="2534" y="609"/>
                  </a:lnTo>
                  <a:lnTo>
                    <a:pt x="3021" y="560"/>
                  </a:lnTo>
                  <a:lnTo>
                    <a:pt x="3581" y="512"/>
                  </a:lnTo>
                  <a:lnTo>
                    <a:pt x="4166" y="487"/>
                  </a:lnTo>
                  <a:lnTo>
                    <a:pt x="4166" y="487"/>
                  </a:lnTo>
                  <a:lnTo>
                    <a:pt x="4604" y="512"/>
                  </a:lnTo>
                  <a:lnTo>
                    <a:pt x="5018" y="536"/>
                  </a:lnTo>
                  <a:lnTo>
                    <a:pt x="5408" y="609"/>
                  </a:lnTo>
                  <a:lnTo>
                    <a:pt x="5773" y="682"/>
                  </a:lnTo>
                  <a:lnTo>
                    <a:pt x="6114" y="780"/>
                  </a:lnTo>
                  <a:lnTo>
                    <a:pt x="6431" y="877"/>
                  </a:lnTo>
                  <a:lnTo>
                    <a:pt x="6699" y="999"/>
                  </a:lnTo>
                  <a:lnTo>
                    <a:pt x="6966" y="1120"/>
                  </a:lnTo>
                  <a:lnTo>
                    <a:pt x="7186" y="1242"/>
                  </a:lnTo>
                  <a:lnTo>
                    <a:pt x="7405" y="1388"/>
                  </a:lnTo>
                  <a:lnTo>
                    <a:pt x="7770" y="1656"/>
                  </a:lnTo>
                  <a:lnTo>
                    <a:pt x="8062" y="1924"/>
                  </a:lnTo>
                  <a:lnTo>
                    <a:pt x="8306" y="2143"/>
                  </a:lnTo>
                </a:path>
              </a:pathLst>
            </a:custGeom>
            <a:noFill/>
            <a:ln w="9525" cap="rnd"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15"/>
            <p:cNvSpPr/>
            <p:nvPr/>
          </p:nvSpPr>
          <p:spPr>
            <a:xfrm>
              <a:off x="2141650" y="1303650"/>
              <a:ext cx="207675" cy="53600"/>
            </a:xfrm>
            <a:custGeom>
              <a:avLst/>
              <a:gdLst/>
              <a:ahLst/>
              <a:cxnLst/>
              <a:rect l="l" t="t" r="r" b="b"/>
              <a:pathLst>
                <a:path w="8307" h="2144" fill="none" extrusionOk="0">
                  <a:moveTo>
                    <a:pt x="1" y="2143"/>
                  </a:moveTo>
                  <a:lnTo>
                    <a:pt x="1" y="2143"/>
                  </a:lnTo>
                  <a:lnTo>
                    <a:pt x="245" y="1924"/>
                  </a:lnTo>
                  <a:lnTo>
                    <a:pt x="537" y="1656"/>
                  </a:lnTo>
                  <a:lnTo>
                    <a:pt x="902" y="1388"/>
                  </a:lnTo>
                  <a:lnTo>
                    <a:pt x="1121" y="1242"/>
                  </a:lnTo>
                  <a:lnTo>
                    <a:pt x="1341" y="1120"/>
                  </a:lnTo>
                  <a:lnTo>
                    <a:pt x="1608" y="999"/>
                  </a:lnTo>
                  <a:lnTo>
                    <a:pt x="1876" y="877"/>
                  </a:lnTo>
                  <a:lnTo>
                    <a:pt x="2193" y="780"/>
                  </a:lnTo>
                  <a:lnTo>
                    <a:pt x="2534" y="682"/>
                  </a:lnTo>
                  <a:lnTo>
                    <a:pt x="2899" y="609"/>
                  </a:lnTo>
                  <a:lnTo>
                    <a:pt x="3289" y="536"/>
                  </a:lnTo>
                  <a:lnTo>
                    <a:pt x="3703" y="512"/>
                  </a:lnTo>
                  <a:lnTo>
                    <a:pt x="4141" y="487"/>
                  </a:lnTo>
                  <a:lnTo>
                    <a:pt x="4141" y="487"/>
                  </a:lnTo>
                  <a:lnTo>
                    <a:pt x="4726" y="512"/>
                  </a:lnTo>
                  <a:lnTo>
                    <a:pt x="5286" y="560"/>
                  </a:lnTo>
                  <a:lnTo>
                    <a:pt x="5773" y="609"/>
                  </a:lnTo>
                  <a:lnTo>
                    <a:pt x="6236" y="682"/>
                  </a:lnTo>
                  <a:lnTo>
                    <a:pt x="6650" y="780"/>
                  </a:lnTo>
                  <a:lnTo>
                    <a:pt x="7015" y="853"/>
                  </a:lnTo>
                  <a:lnTo>
                    <a:pt x="7575" y="1023"/>
                  </a:lnTo>
                  <a:lnTo>
                    <a:pt x="7575" y="1023"/>
                  </a:lnTo>
                  <a:lnTo>
                    <a:pt x="7746" y="1047"/>
                  </a:lnTo>
                  <a:lnTo>
                    <a:pt x="7746" y="1047"/>
                  </a:lnTo>
                  <a:lnTo>
                    <a:pt x="7916" y="1023"/>
                  </a:lnTo>
                  <a:lnTo>
                    <a:pt x="8062" y="950"/>
                  </a:lnTo>
                  <a:lnTo>
                    <a:pt x="8062" y="950"/>
                  </a:lnTo>
                  <a:lnTo>
                    <a:pt x="8160" y="853"/>
                  </a:lnTo>
                  <a:lnTo>
                    <a:pt x="8233" y="755"/>
                  </a:lnTo>
                  <a:lnTo>
                    <a:pt x="8282" y="633"/>
                  </a:lnTo>
                  <a:lnTo>
                    <a:pt x="8306" y="487"/>
                  </a:lnTo>
                  <a:lnTo>
                    <a:pt x="8306" y="0"/>
                  </a:lnTo>
                </a:path>
              </a:pathLst>
            </a:custGeom>
            <a:noFill/>
            <a:ln w="9525" cap="rnd"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15"/>
            <p:cNvSpPr/>
            <p:nvPr/>
          </p:nvSpPr>
          <p:spPr>
            <a:xfrm>
              <a:off x="1934025" y="1001650"/>
              <a:ext cx="207650" cy="331250"/>
            </a:xfrm>
            <a:custGeom>
              <a:avLst/>
              <a:gdLst/>
              <a:ahLst/>
              <a:cxnLst/>
              <a:rect l="l" t="t" r="r" b="b"/>
              <a:pathLst>
                <a:path w="8306" h="13250" fill="none" extrusionOk="0">
                  <a:moveTo>
                    <a:pt x="8306" y="2192"/>
                  </a:moveTo>
                  <a:lnTo>
                    <a:pt x="8306" y="13249"/>
                  </a:lnTo>
                  <a:lnTo>
                    <a:pt x="8306" y="13249"/>
                  </a:lnTo>
                  <a:lnTo>
                    <a:pt x="8062" y="13030"/>
                  </a:lnTo>
                  <a:lnTo>
                    <a:pt x="7770" y="12762"/>
                  </a:lnTo>
                  <a:lnTo>
                    <a:pt x="7405" y="12494"/>
                  </a:lnTo>
                  <a:lnTo>
                    <a:pt x="7186" y="12348"/>
                  </a:lnTo>
                  <a:lnTo>
                    <a:pt x="6966" y="12226"/>
                  </a:lnTo>
                  <a:lnTo>
                    <a:pt x="6699" y="12105"/>
                  </a:lnTo>
                  <a:lnTo>
                    <a:pt x="6431" y="11983"/>
                  </a:lnTo>
                  <a:lnTo>
                    <a:pt x="6114" y="11885"/>
                  </a:lnTo>
                  <a:lnTo>
                    <a:pt x="5773" y="11788"/>
                  </a:lnTo>
                  <a:lnTo>
                    <a:pt x="5408" y="11715"/>
                  </a:lnTo>
                  <a:lnTo>
                    <a:pt x="5018" y="11642"/>
                  </a:lnTo>
                  <a:lnTo>
                    <a:pt x="4604" y="11617"/>
                  </a:lnTo>
                  <a:lnTo>
                    <a:pt x="4166" y="11593"/>
                  </a:lnTo>
                  <a:lnTo>
                    <a:pt x="4166" y="11593"/>
                  </a:lnTo>
                  <a:lnTo>
                    <a:pt x="3581" y="11617"/>
                  </a:lnTo>
                  <a:lnTo>
                    <a:pt x="3021" y="11666"/>
                  </a:lnTo>
                  <a:lnTo>
                    <a:pt x="2534" y="11715"/>
                  </a:lnTo>
                  <a:lnTo>
                    <a:pt x="2071" y="11788"/>
                  </a:lnTo>
                  <a:lnTo>
                    <a:pt x="1657" y="11885"/>
                  </a:lnTo>
                  <a:lnTo>
                    <a:pt x="1292" y="11958"/>
                  </a:lnTo>
                  <a:lnTo>
                    <a:pt x="732" y="12129"/>
                  </a:lnTo>
                  <a:lnTo>
                    <a:pt x="732" y="12129"/>
                  </a:lnTo>
                  <a:lnTo>
                    <a:pt x="561" y="12153"/>
                  </a:lnTo>
                  <a:lnTo>
                    <a:pt x="561" y="12153"/>
                  </a:lnTo>
                  <a:lnTo>
                    <a:pt x="391" y="12129"/>
                  </a:lnTo>
                  <a:lnTo>
                    <a:pt x="245" y="12056"/>
                  </a:lnTo>
                  <a:lnTo>
                    <a:pt x="245" y="12056"/>
                  </a:lnTo>
                  <a:lnTo>
                    <a:pt x="147" y="11958"/>
                  </a:lnTo>
                  <a:lnTo>
                    <a:pt x="74" y="11861"/>
                  </a:lnTo>
                  <a:lnTo>
                    <a:pt x="25" y="11739"/>
                  </a:lnTo>
                  <a:lnTo>
                    <a:pt x="1" y="11593"/>
                  </a:lnTo>
                  <a:lnTo>
                    <a:pt x="1" y="1656"/>
                  </a:lnTo>
                  <a:lnTo>
                    <a:pt x="1" y="1656"/>
                  </a:lnTo>
                  <a:lnTo>
                    <a:pt x="25" y="1534"/>
                  </a:lnTo>
                  <a:lnTo>
                    <a:pt x="50" y="1437"/>
                  </a:lnTo>
                  <a:lnTo>
                    <a:pt x="123" y="1315"/>
                  </a:lnTo>
                  <a:lnTo>
                    <a:pt x="196" y="1242"/>
                  </a:lnTo>
                  <a:lnTo>
                    <a:pt x="196" y="1242"/>
                  </a:lnTo>
                  <a:lnTo>
                    <a:pt x="342" y="1120"/>
                  </a:lnTo>
                  <a:lnTo>
                    <a:pt x="512" y="974"/>
                  </a:lnTo>
                  <a:lnTo>
                    <a:pt x="926" y="755"/>
                  </a:lnTo>
                  <a:lnTo>
                    <a:pt x="1389" y="536"/>
                  </a:lnTo>
                  <a:lnTo>
                    <a:pt x="1901" y="341"/>
                  </a:lnTo>
                  <a:lnTo>
                    <a:pt x="2461" y="195"/>
                  </a:lnTo>
                  <a:lnTo>
                    <a:pt x="3021" y="73"/>
                  </a:lnTo>
                  <a:lnTo>
                    <a:pt x="3581" y="24"/>
                  </a:lnTo>
                  <a:lnTo>
                    <a:pt x="4166" y="0"/>
                  </a:lnTo>
                  <a:lnTo>
                    <a:pt x="4166" y="0"/>
                  </a:lnTo>
                  <a:lnTo>
                    <a:pt x="4531" y="0"/>
                  </a:lnTo>
                  <a:lnTo>
                    <a:pt x="4872" y="49"/>
                  </a:lnTo>
                  <a:lnTo>
                    <a:pt x="5213" y="98"/>
                  </a:lnTo>
                  <a:lnTo>
                    <a:pt x="5530" y="171"/>
                  </a:lnTo>
                  <a:lnTo>
                    <a:pt x="5822" y="268"/>
                  </a:lnTo>
                  <a:lnTo>
                    <a:pt x="6114" y="365"/>
                  </a:lnTo>
                  <a:lnTo>
                    <a:pt x="6358" y="487"/>
                  </a:lnTo>
                  <a:lnTo>
                    <a:pt x="6626" y="609"/>
                  </a:lnTo>
                  <a:lnTo>
                    <a:pt x="7064" y="901"/>
                  </a:lnTo>
                  <a:lnTo>
                    <a:pt x="7429" y="1169"/>
                  </a:lnTo>
                  <a:lnTo>
                    <a:pt x="7746" y="1437"/>
                  </a:lnTo>
                  <a:lnTo>
                    <a:pt x="8014" y="1681"/>
                  </a:lnTo>
                  <a:lnTo>
                    <a:pt x="8014" y="1681"/>
                  </a:lnTo>
                  <a:lnTo>
                    <a:pt x="8136" y="1802"/>
                  </a:lnTo>
                  <a:lnTo>
                    <a:pt x="8136" y="1802"/>
                  </a:lnTo>
                  <a:lnTo>
                    <a:pt x="8209" y="1875"/>
                  </a:lnTo>
                  <a:lnTo>
                    <a:pt x="8257" y="1973"/>
                  </a:lnTo>
                  <a:lnTo>
                    <a:pt x="8306" y="2095"/>
                  </a:lnTo>
                  <a:lnTo>
                    <a:pt x="8306" y="2192"/>
                  </a:lnTo>
                  <a:lnTo>
                    <a:pt x="8306" y="2192"/>
                  </a:lnTo>
                  <a:close/>
                </a:path>
              </a:pathLst>
            </a:custGeom>
            <a:noFill/>
            <a:ln w="9525" cap="rnd"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15"/>
            <p:cNvSpPr/>
            <p:nvPr/>
          </p:nvSpPr>
          <p:spPr>
            <a:xfrm>
              <a:off x="2141650" y="1001650"/>
              <a:ext cx="207675" cy="331250"/>
            </a:xfrm>
            <a:custGeom>
              <a:avLst/>
              <a:gdLst/>
              <a:ahLst/>
              <a:cxnLst/>
              <a:rect l="l" t="t" r="r" b="b"/>
              <a:pathLst>
                <a:path w="8307" h="13250" fill="none" extrusionOk="0">
                  <a:moveTo>
                    <a:pt x="1" y="2192"/>
                  </a:moveTo>
                  <a:lnTo>
                    <a:pt x="1" y="13249"/>
                  </a:lnTo>
                  <a:lnTo>
                    <a:pt x="1" y="13249"/>
                  </a:lnTo>
                  <a:lnTo>
                    <a:pt x="245" y="13030"/>
                  </a:lnTo>
                  <a:lnTo>
                    <a:pt x="537" y="12762"/>
                  </a:lnTo>
                  <a:lnTo>
                    <a:pt x="902" y="12494"/>
                  </a:lnTo>
                  <a:lnTo>
                    <a:pt x="1121" y="12348"/>
                  </a:lnTo>
                  <a:lnTo>
                    <a:pt x="1341" y="12226"/>
                  </a:lnTo>
                  <a:lnTo>
                    <a:pt x="1608" y="12105"/>
                  </a:lnTo>
                  <a:lnTo>
                    <a:pt x="1876" y="11983"/>
                  </a:lnTo>
                  <a:lnTo>
                    <a:pt x="2193" y="11885"/>
                  </a:lnTo>
                  <a:lnTo>
                    <a:pt x="2534" y="11788"/>
                  </a:lnTo>
                  <a:lnTo>
                    <a:pt x="2899" y="11715"/>
                  </a:lnTo>
                  <a:lnTo>
                    <a:pt x="3289" y="11642"/>
                  </a:lnTo>
                  <a:lnTo>
                    <a:pt x="3703" y="11617"/>
                  </a:lnTo>
                  <a:lnTo>
                    <a:pt x="4141" y="11593"/>
                  </a:lnTo>
                  <a:lnTo>
                    <a:pt x="4141" y="11593"/>
                  </a:lnTo>
                  <a:lnTo>
                    <a:pt x="4726" y="11617"/>
                  </a:lnTo>
                  <a:lnTo>
                    <a:pt x="5286" y="11666"/>
                  </a:lnTo>
                  <a:lnTo>
                    <a:pt x="5773" y="11715"/>
                  </a:lnTo>
                  <a:lnTo>
                    <a:pt x="6236" y="11788"/>
                  </a:lnTo>
                  <a:lnTo>
                    <a:pt x="6650" y="11885"/>
                  </a:lnTo>
                  <a:lnTo>
                    <a:pt x="7015" y="11958"/>
                  </a:lnTo>
                  <a:lnTo>
                    <a:pt x="7575" y="12129"/>
                  </a:lnTo>
                  <a:lnTo>
                    <a:pt x="7575" y="12129"/>
                  </a:lnTo>
                  <a:lnTo>
                    <a:pt x="7746" y="12153"/>
                  </a:lnTo>
                  <a:lnTo>
                    <a:pt x="7746" y="12153"/>
                  </a:lnTo>
                  <a:lnTo>
                    <a:pt x="7916" y="12129"/>
                  </a:lnTo>
                  <a:lnTo>
                    <a:pt x="8062" y="12056"/>
                  </a:lnTo>
                  <a:lnTo>
                    <a:pt x="8062" y="12056"/>
                  </a:lnTo>
                  <a:lnTo>
                    <a:pt x="8160" y="11958"/>
                  </a:lnTo>
                  <a:lnTo>
                    <a:pt x="8233" y="11861"/>
                  </a:lnTo>
                  <a:lnTo>
                    <a:pt x="8282" y="11739"/>
                  </a:lnTo>
                  <a:lnTo>
                    <a:pt x="8306" y="11593"/>
                  </a:lnTo>
                  <a:lnTo>
                    <a:pt x="8306" y="1656"/>
                  </a:lnTo>
                  <a:lnTo>
                    <a:pt x="8306" y="1656"/>
                  </a:lnTo>
                  <a:lnTo>
                    <a:pt x="8282" y="1534"/>
                  </a:lnTo>
                  <a:lnTo>
                    <a:pt x="8257" y="1437"/>
                  </a:lnTo>
                  <a:lnTo>
                    <a:pt x="8184" y="1315"/>
                  </a:lnTo>
                  <a:lnTo>
                    <a:pt x="8111" y="1242"/>
                  </a:lnTo>
                  <a:lnTo>
                    <a:pt x="8111" y="1242"/>
                  </a:lnTo>
                  <a:lnTo>
                    <a:pt x="7965" y="1120"/>
                  </a:lnTo>
                  <a:lnTo>
                    <a:pt x="7795" y="974"/>
                  </a:lnTo>
                  <a:lnTo>
                    <a:pt x="7381" y="755"/>
                  </a:lnTo>
                  <a:lnTo>
                    <a:pt x="6918" y="536"/>
                  </a:lnTo>
                  <a:lnTo>
                    <a:pt x="6406" y="341"/>
                  </a:lnTo>
                  <a:lnTo>
                    <a:pt x="5846" y="195"/>
                  </a:lnTo>
                  <a:lnTo>
                    <a:pt x="5286" y="73"/>
                  </a:lnTo>
                  <a:lnTo>
                    <a:pt x="4726" y="24"/>
                  </a:lnTo>
                  <a:lnTo>
                    <a:pt x="4141" y="0"/>
                  </a:lnTo>
                  <a:lnTo>
                    <a:pt x="4141" y="0"/>
                  </a:lnTo>
                  <a:lnTo>
                    <a:pt x="3776" y="0"/>
                  </a:lnTo>
                  <a:lnTo>
                    <a:pt x="3435" y="49"/>
                  </a:lnTo>
                  <a:lnTo>
                    <a:pt x="3094" y="98"/>
                  </a:lnTo>
                  <a:lnTo>
                    <a:pt x="2777" y="171"/>
                  </a:lnTo>
                  <a:lnTo>
                    <a:pt x="2485" y="268"/>
                  </a:lnTo>
                  <a:lnTo>
                    <a:pt x="2193" y="365"/>
                  </a:lnTo>
                  <a:lnTo>
                    <a:pt x="1949" y="487"/>
                  </a:lnTo>
                  <a:lnTo>
                    <a:pt x="1681" y="609"/>
                  </a:lnTo>
                  <a:lnTo>
                    <a:pt x="1243" y="901"/>
                  </a:lnTo>
                  <a:lnTo>
                    <a:pt x="878" y="1169"/>
                  </a:lnTo>
                  <a:lnTo>
                    <a:pt x="561" y="1437"/>
                  </a:lnTo>
                  <a:lnTo>
                    <a:pt x="293" y="1681"/>
                  </a:lnTo>
                  <a:lnTo>
                    <a:pt x="293" y="1681"/>
                  </a:lnTo>
                  <a:lnTo>
                    <a:pt x="171" y="1802"/>
                  </a:lnTo>
                  <a:lnTo>
                    <a:pt x="171" y="1802"/>
                  </a:lnTo>
                  <a:lnTo>
                    <a:pt x="98" y="1875"/>
                  </a:lnTo>
                  <a:lnTo>
                    <a:pt x="50" y="1973"/>
                  </a:lnTo>
                  <a:lnTo>
                    <a:pt x="1" y="2095"/>
                  </a:lnTo>
                  <a:lnTo>
                    <a:pt x="1" y="2192"/>
                  </a:lnTo>
                  <a:lnTo>
                    <a:pt x="1" y="2192"/>
                  </a:lnTo>
                  <a:close/>
                </a:path>
              </a:pathLst>
            </a:custGeom>
            <a:noFill/>
            <a:ln w="9525" cap="rnd"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8" name="Rectangle 7">
            <a:extLst>
              <a:ext uri="{FF2B5EF4-FFF2-40B4-BE49-F238E27FC236}">
                <a16:creationId xmlns:a16="http://schemas.microsoft.com/office/drawing/2014/main" id="{AB394F3B-0E9B-FF40-90CC-BB5999633DEA}"/>
              </a:ext>
            </a:extLst>
          </p:cNvPr>
          <p:cNvSpPr/>
          <p:nvPr/>
        </p:nvSpPr>
        <p:spPr>
          <a:xfrm>
            <a:off x="-228680" y="4121055"/>
            <a:ext cx="8726311" cy="1241237"/>
          </a:xfrm>
          <a:prstGeom prst="rect">
            <a:avLst/>
          </a:prstGeom>
        </p:spPr>
        <p:txBody>
          <a:bodyPr wrap="square">
            <a:spAutoFit/>
          </a:bodyPr>
          <a:lstStyle/>
          <a:p>
            <a:pPr algn="ctr" defTabSz="1219170">
              <a:buClr>
                <a:srgbClr val="000000"/>
              </a:buClr>
            </a:pPr>
            <a:r>
              <a:rPr lang="en-US" sz="3733" kern="0" dirty="0">
                <a:solidFill>
                  <a:srgbClr val="0070C0"/>
                </a:solidFill>
                <a:latin typeface="Times New Roman" panose="02020603050405020304" pitchFamily="18" charset="0"/>
                <a:cs typeface="Times New Roman" panose="02020603050405020304" pitchFamily="18" charset="0"/>
                <a:sym typeface="Arial"/>
              </a:rPr>
              <a:t>II. </a:t>
            </a:r>
            <a:r>
              <a:rPr lang="en-US" sz="3733" kern="0" dirty="0" err="1">
                <a:solidFill>
                  <a:srgbClr val="0070C0"/>
                </a:solidFill>
                <a:latin typeface="Times New Roman" panose="02020603050405020304" pitchFamily="18" charset="0"/>
                <a:cs typeface="Times New Roman" panose="02020603050405020304" pitchFamily="18" charset="0"/>
                <a:sym typeface="Arial"/>
              </a:rPr>
              <a:t>Những</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chuyển</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biến</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về</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kinh</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tế</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xã</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hội</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ở</a:t>
            </a:r>
            <a:r>
              <a:rPr lang="en-US" sz="3733" kern="0" dirty="0">
                <a:solidFill>
                  <a:srgbClr val="0070C0"/>
                </a:solidFill>
                <a:latin typeface="Times New Roman" panose="02020603050405020304" pitchFamily="18" charset="0"/>
                <a:cs typeface="Times New Roman" panose="02020603050405020304" pitchFamily="18" charset="0"/>
                <a:sym typeface="Arial"/>
              </a:rPr>
              <a:t> </a:t>
            </a:r>
            <a:r>
              <a:rPr lang="en-US" sz="3733" kern="0" dirty="0" err="1">
                <a:solidFill>
                  <a:srgbClr val="0070C0"/>
                </a:solidFill>
                <a:latin typeface="Times New Roman" panose="02020603050405020304" pitchFamily="18" charset="0"/>
                <a:cs typeface="Times New Roman" panose="02020603050405020304" pitchFamily="18" charset="0"/>
                <a:sym typeface="Arial"/>
              </a:rPr>
              <a:t>Việt</a:t>
            </a:r>
            <a:r>
              <a:rPr lang="en-US" sz="3733" kern="0" dirty="0">
                <a:solidFill>
                  <a:srgbClr val="0070C0"/>
                </a:solidFill>
                <a:latin typeface="Times New Roman" panose="02020603050405020304" pitchFamily="18" charset="0"/>
                <a:cs typeface="Times New Roman" panose="02020603050405020304" pitchFamily="18" charset="0"/>
                <a:sym typeface="Arial"/>
              </a:rPr>
              <a:t> Nam. </a:t>
            </a:r>
          </a:p>
        </p:txBody>
      </p:sp>
      <p:sp>
        <p:nvSpPr>
          <p:cNvPr id="9" name="Rectangle 8">
            <a:extLst>
              <a:ext uri="{FF2B5EF4-FFF2-40B4-BE49-F238E27FC236}">
                <a16:creationId xmlns:a16="http://schemas.microsoft.com/office/drawing/2014/main" id="{C799169D-8E9A-7C4D-8B6A-5BEA068E6D3C}"/>
              </a:ext>
            </a:extLst>
          </p:cNvPr>
          <p:cNvSpPr/>
          <p:nvPr/>
        </p:nvSpPr>
        <p:spPr>
          <a:xfrm>
            <a:off x="-143781" y="5471913"/>
            <a:ext cx="8195733" cy="1241237"/>
          </a:xfrm>
          <a:prstGeom prst="rect">
            <a:avLst/>
          </a:prstGeom>
        </p:spPr>
        <p:txBody>
          <a:bodyPr wrap="square">
            <a:spAutoFit/>
          </a:bodyPr>
          <a:lstStyle/>
          <a:p>
            <a:pPr algn="ctr" defTabSz="1219170">
              <a:spcBef>
                <a:spcPct val="50000"/>
              </a:spcBef>
              <a:buClr>
                <a:srgbClr val="000000"/>
              </a:buClr>
            </a:pPr>
            <a:r>
              <a:rPr lang="en-US" altLang="en-VN" sz="3733" kern="0" dirty="0">
                <a:solidFill>
                  <a:srgbClr val="FF0000"/>
                </a:solidFill>
                <a:latin typeface="Times New Roman" panose="02020603050405020304" pitchFamily="18" charset="0"/>
                <a:cs typeface="Times New Roman" panose="02020603050405020304" pitchFamily="18" charset="0"/>
                <a:sym typeface="Arial"/>
              </a:rPr>
              <a:t>III.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Hoạt</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động</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yêu</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nước</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từ</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đầu</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thế</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kỉ</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XX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đến</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a:t>
            </a:r>
            <a:r>
              <a:rPr lang="en-US" altLang="en-VN" sz="3733" kern="0" dirty="0" err="1">
                <a:solidFill>
                  <a:srgbClr val="FF0000"/>
                </a:solidFill>
                <a:latin typeface="Times New Roman" panose="02020603050405020304" pitchFamily="18" charset="0"/>
                <a:cs typeface="Times New Roman" panose="02020603050405020304" pitchFamily="18" charset="0"/>
                <a:sym typeface="Arial"/>
              </a:rPr>
              <a:t>năm</a:t>
            </a:r>
            <a:r>
              <a:rPr lang="en-US" altLang="en-VN" sz="3733" kern="0" dirty="0">
                <a:solidFill>
                  <a:srgbClr val="FF0000"/>
                </a:solidFill>
                <a:latin typeface="Times New Roman" panose="02020603050405020304" pitchFamily="18" charset="0"/>
                <a:cs typeface="Times New Roman" panose="02020603050405020304" pitchFamily="18" charset="0"/>
                <a:sym typeface="Arial"/>
              </a:rPr>
              <a:t> 1918</a:t>
            </a:r>
          </a:p>
        </p:txBody>
      </p:sp>
      <p:pic>
        <p:nvPicPr>
          <p:cNvPr id="12" name="Picture 2" descr="Trẻ học tiếng Nhật ngay từ nhỏ - Tại sao không? | KILALA">
            <a:extLst>
              <a:ext uri="{FF2B5EF4-FFF2-40B4-BE49-F238E27FC236}">
                <a16:creationId xmlns:a16="http://schemas.microsoft.com/office/drawing/2014/main" id="{7052E5A8-E85D-344D-A7DB-72728ECD4D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845" b="8217"/>
          <a:stretch/>
        </p:blipFill>
        <p:spPr bwMode="auto">
          <a:xfrm>
            <a:off x="8412480" y="1280160"/>
            <a:ext cx="3779520" cy="4282440"/>
          </a:xfrm>
          <a:prstGeom prst="ellipse">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5">
                                            <p:txEl>
                                              <p:pRg st="0" end="0"/>
                                            </p:txEl>
                                          </p:spTgt>
                                        </p:tgtEl>
                                        <p:attrNameLst>
                                          <p:attrName>style.visibility</p:attrName>
                                        </p:attrNameLst>
                                      </p:cBhvr>
                                      <p:to>
                                        <p:strVal val="visible"/>
                                      </p:to>
                                    </p:set>
                                    <p:animEffect transition="in" filter="fade">
                                      <p:cBhvr>
                                        <p:cTn id="7" dur="1000"/>
                                        <p:tgtEl>
                                          <p:spTgt spid="155">
                                            <p:txEl>
                                              <p:pRg st="0" end="0"/>
                                            </p:txEl>
                                          </p:spTgt>
                                        </p:tgtEl>
                                      </p:cBhvr>
                                    </p:animEffect>
                                    <p:anim calcmode="lin" valueType="num">
                                      <p:cBhvr>
                                        <p:cTn id="8" dur="10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build="p"/>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267E2-5FE9-C848-B44F-386BE980FB91}"/>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6083" name="TextBox 3">
            <a:extLst>
              <a:ext uri="{FF2B5EF4-FFF2-40B4-BE49-F238E27FC236}">
                <a16:creationId xmlns:a16="http://schemas.microsoft.com/office/drawing/2014/main" id="{1332C3E8-7BBE-43E9-AD95-D1B155E4A72A}"/>
              </a:ext>
            </a:extLst>
          </p:cNvPr>
          <p:cNvSpPr txBox="1">
            <a:spLocks noChangeArrowheads="1"/>
          </p:cNvSpPr>
          <p:nvPr/>
        </p:nvSpPr>
        <p:spPr bwMode="auto">
          <a:xfrm>
            <a:off x="201168" y="820192"/>
            <a:ext cx="994867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5. </a:t>
            </a:r>
            <a:r>
              <a:rPr lang="vi-VN" altLang="vi-VN" sz="3200" b="1" dirty="0">
                <a:solidFill>
                  <a:srgbClr val="C00000"/>
                </a:solidFill>
                <a:latin typeface="Times New Roman" panose="02020603050405020304" pitchFamily="18" charset="0"/>
                <a:cs typeface="Times New Roman" panose="02020603050405020304" pitchFamily="18" charset="0"/>
              </a:rPr>
              <a:t>Điểm đến đầu tiên trong hành trình tìm đường cứu nước của Nguyễn Tất Thành là quốc gia nào?</a:t>
            </a:r>
            <a:endParaRPr kumimoji="0" lang="en-US" altLang="vi-VN" sz="3200" b="0"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pic>
        <p:nvPicPr>
          <p:cNvPr id="46084" name="Picture 2">
            <a:extLst>
              <a:ext uri="{FF2B5EF4-FFF2-40B4-BE49-F238E27FC236}">
                <a16:creationId xmlns:a16="http://schemas.microsoft.com/office/drawing/2014/main" id="{BF26D859-120B-44D7-B19E-2B9F60E7AA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08368" y="718621"/>
            <a:ext cx="1754188" cy="1401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3">
            <a:extLst>
              <a:ext uri="{FF2B5EF4-FFF2-40B4-BE49-F238E27FC236}">
                <a16:creationId xmlns:a16="http://schemas.microsoft.com/office/drawing/2014/main" id="{8B18AB91-5FA8-4D79-8455-601B977882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9410" y="2003241"/>
            <a:ext cx="1459230" cy="1997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4" descr="HÃ¬nh áº£nh cÃ³ liÃªn quan">
            <a:extLst>
              <a:ext uri="{FF2B5EF4-FFF2-40B4-BE49-F238E27FC236}">
                <a16:creationId xmlns:a16="http://schemas.microsoft.com/office/drawing/2014/main" id="{C80CE47F-E7F3-492A-B724-65951AA6B5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8759" y="5754687"/>
            <a:ext cx="1468773" cy="1042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A0780020-2F39-4C21-AC56-AFCCC1B182D2}"/>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00:10</a:t>
            </a:r>
          </a:p>
        </p:txBody>
      </p:sp>
      <p:sp>
        <p:nvSpPr>
          <p:cNvPr id="24" name="Rounded Rectangle 23">
            <a:extLst>
              <a:ext uri="{FF2B5EF4-FFF2-40B4-BE49-F238E27FC236}">
                <a16:creationId xmlns:a16="http://schemas.microsoft.com/office/drawing/2014/main" id="{5BF77B9C-2B75-44D2-A4D1-ABDCFB1A5D41}"/>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00:09</a:t>
            </a:r>
          </a:p>
        </p:txBody>
      </p:sp>
      <p:sp>
        <p:nvSpPr>
          <p:cNvPr id="25" name="Rounded Rectangle 24">
            <a:extLst>
              <a:ext uri="{FF2B5EF4-FFF2-40B4-BE49-F238E27FC236}">
                <a16:creationId xmlns:a16="http://schemas.microsoft.com/office/drawing/2014/main" id="{6C09B669-5571-4939-A901-C89EA461A0FD}"/>
              </a:ext>
            </a:extLst>
          </p:cNvPr>
          <p:cNvSpPr/>
          <p:nvPr/>
        </p:nvSpPr>
        <p:spPr>
          <a:xfrm>
            <a:off x="1790700" y="248602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00:08</a:t>
            </a:r>
          </a:p>
        </p:txBody>
      </p:sp>
      <p:sp>
        <p:nvSpPr>
          <p:cNvPr id="26" name="Rounded Rectangle 25">
            <a:extLst>
              <a:ext uri="{FF2B5EF4-FFF2-40B4-BE49-F238E27FC236}">
                <a16:creationId xmlns:a16="http://schemas.microsoft.com/office/drawing/2014/main" id="{CFC41E60-3095-453C-B65D-17290630F4F2}"/>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00:07</a:t>
            </a:r>
          </a:p>
        </p:txBody>
      </p:sp>
      <p:sp>
        <p:nvSpPr>
          <p:cNvPr id="27" name="Rounded Rectangle 26">
            <a:extLst>
              <a:ext uri="{FF2B5EF4-FFF2-40B4-BE49-F238E27FC236}">
                <a16:creationId xmlns:a16="http://schemas.microsoft.com/office/drawing/2014/main" id="{C28F424C-87CC-4021-A009-D822E3188C48}"/>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00:06</a:t>
            </a:r>
          </a:p>
        </p:txBody>
      </p:sp>
      <p:sp>
        <p:nvSpPr>
          <p:cNvPr id="28" name="Rounded Rectangle 27">
            <a:extLst>
              <a:ext uri="{FF2B5EF4-FFF2-40B4-BE49-F238E27FC236}">
                <a16:creationId xmlns:a16="http://schemas.microsoft.com/office/drawing/2014/main" id="{2480D2DB-52B8-41E9-A907-4757DB442DB4}"/>
              </a:ext>
            </a:extLst>
          </p:cNvPr>
          <p:cNvSpPr/>
          <p:nvPr/>
        </p:nvSpPr>
        <p:spPr>
          <a:xfrm>
            <a:off x="1790700" y="248126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00:05</a:t>
            </a:r>
          </a:p>
        </p:txBody>
      </p:sp>
      <p:sp>
        <p:nvSpPr>
          <p:cNvPr id="29" name="Rounded Rectangle 28">
            <a:extLst>
              <a:ext uri="{FF2B5EF4-FFF2-40B4-BE49-F238E27FC236}">
                <a16:creationId xmlns:a16="http://schemas.microsoft.com/office/drawing/2014/main" id="{3D8BED09-C636-4A83-A9E0-962A0B61A91D}"/>
              </a:ext>
            </a:extLst>
          </p:cNvPr>
          <p:cNvSpPr/>
          <p:nvPr/>
        </p:nvSpPr>
        <p:spPr>
          <a:xfrm>
            <a:off x="1790700" y="247173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00:04</a:t>
            </a:r>
          </a:p>
        </p:txBody>
      </p:sp>
      <p:sp>
        <p:nvSpPr>
          <p:cNvPr id="30" name="Rounded Rectangle 29">
            <a:extLst>
              <a:ext uri="{FF2B5EF4-FFF2-40B4-BE49-F238E27FC236}">
                <a16:creationId xmlns:a16="http://schemas.microsoft.com/office/drawing/2014/main" id="{9AF3EB24-E720-4B56-82C7-7EB8E30B22CE}"/>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E3785-2EC4-4658-86BD-83DD93AED867}"/>
              </a:ext>
            </a:extLst>
          </p:cNvPr>
          <p:cNvSpPr/>
          <p:nvPr/>
        </p:nvSpPr>
        <p:spPr>
          <a:xfrm>
            <a:off x="1790700" y="244157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00:02</a:t>
            </a:r>
          </a:p>
        </p:txBody>
      </p:sp>
      <p:sp>
        <p:nvSpPr>
          <p:cNvPr id="32" name="Rounded Rectangle 31">
            <a:extLst>
              <a:ext uri="{FF2B5EF4-FFF2-40B4-BE49-F238E27FC236}">
                <a16:creationId xmlns:a16="http://schemas.microsoft.com/office/drawing/2014/main" id="{F2BB4B3D-713D-4CF0-BF6D-E1826D66E06B}"/>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00:01</a:t>
            </a:r>
          </a:p>
        </p:txBody>
      </p:sp>
      <p:sp>
        <p:nvSpPr>
          <p:cNvPr id="33" name="Rounded Rectangle 32">
            <a:extLst>
              <a:ext uri="{FF2B5EF4-FFF2-40B4-BE49-F238E27FC236}">
                <a16:creationId xmlns:a16="http://schemas.microsoft.com/office/drawing/2014/main" id="{6FEC3852-58B5-41E1-8CF7-D0B9EE9F17AE}"/>
              </a:ext>
            </a:extLst>
          </p:cNvPr>
          <p:cNvSpPr/>
          <p:nvPr/>
        </p:nvSpPr>
        <p:spPr>
          <a:xfrm>
            <a:off x="1790700" y="2451100"/>
            <a:ext cx="1524000" cy="685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C00000"/>
                </a:solidFill>
                <a:effectLst/>
                <a:uLnTx/>
                <a:uFillTx/>
                <a:latin typeface="Times New Roman" panose="02020603050405020304" pitchFamily="18" charset="0"/>
                <a:ea typeface="+mn-ea"/>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8E003F87-3F96-47DF-81C3-4305485EDE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72407" y="2248680"/>
            <a:ext cx="1099457" cy="11128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 name="A">
            <a:extLst>
              <a:ext uri="{FF2B5EF4-FFF2-40B4-BE49-F238E27FC236}">
                <a16:creationId xmlns:a16="http://schemas.microsoft.com/office/drawing/2014/main" id="{EC88215F-CF7E-4C6C-95A0-691339FEA8C4}"/>
              </a:ext>
            </a:extLst>
          </p:cNvPr>
          <p:cNvSpPr/>
          <p:nvPr/>
        </p:nvSpPr>
        <p:spPr>
          <a:xfrm flipH="1">
            <a:off x="6169025" y="3419475"/>
            <a:ext cx="4343400" cy="113823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B . </a:t>
            </a:r>
            <a:r>
              <a:rPr lang="en-US" sz="2400" b="1" dirty="0" err="1">
                <a:solidFill>
                  <a:srgbClr val="C00000"/>
                </a:solidFill>
                <a:latin typeface="Times New Roman" panose="02020603050405020304" pitchFamily="18" charset="0"/>
                <a:cs typeface="Times New Roman" panose="02020603050405020304" pitchFamily="18" charset="0"/>
              </a:rPr>
              <a:t>Pháp</a:t>
            </a:r>
            <a:r>
              <a:rPr lang="en-US" sz="2400" b="1" dirty="0">
                <a:solidFill>
                  <a:srgbClr val="C00000"/>
                </a:solidFill>
                <a:latin typeface="Times New Roman" panose="02020603050405020304" pitchFamily="18" charset="0"/>
                <a:cs typeface="Times New Roman" panose="02020603050405020304" pitchFamily="18" charset="0"/>
              </a:rPr>
              <a:t>.    </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6" name="B">
            <a:extLst>
              <a:ext uri="{FF2B5EF4-FFF2-40B4-BE49-F238E27FC236}">
                <a16:creationId xmlns:a16="http://schemas.microsoft.com/office/drawing/2014/main" id="{114F3377-EF12-424B-816B-3BCD6950C61E}"/>
              </a:ext>
            </a:extLst>
          </p:cNvPr>
          <p:cNvSpPr/>
          <p:nvPr/>
        </p:nvSpPr>
        <p:spPr>
          <a:xfrm>
            <a:off x="1652588" y="4849813"/>
            <a:ext cx="4343400" cy="114051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 </a:t>
            </a:r>
            <a:r>
              <a:rPr kumimoji="0" lang="en-US" sz="2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Liên</a:t>
            </a: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Xô</a:t>
            </a: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p:txBody>
      </p:sp>
      <p:sp>
        <p:nvSpPr>
          <p:cNvPr id="37" name="C">
            <a:extLst>
              <a:ext uri="{FF2B5EF4-FFF2-40B4-BE49-F238E27FC236}">
                <a16:creationId xmlns:a16="http://schemas.microsoft.com/office/drawing/2014/main" id="{407482FE-451A-4113-8A8F-6C8DCEE32061}"/>
              </a:ext>
            </a:extLst>
          </p:cNvPr>
          <p:cNvSpPr/>
          <p:nvPr/>
        </p:nvSpPr>
        <p:spPr>
          <a:xfrm>
            <a:off x="1652588" y="3419475"/>
            <a:ext cx="4343400" cy="113823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A. </a:t>
            </a:r>
            <a:r>
              <a:rPr kumimoji="0" lang="en-US" sz="2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Trung</a:t>
            </a: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Quốc</a:t>
            </a:r>
            <a:endPar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8" name="D">
            <a:extLst>
              <a:ext uri="{FF2B5EF4-FFF2-40B4-BE49-F238E27FC236}">
                <a16:creationId xmlns:a16="http://schemas.microsoft.com/office/drawing/2014/main" id="{80D06358-32B5-4E48-B940-4C7E99905824}"/>
              </a:ext>
            </a:extLst>
          </p:cNvPr>
          <p:cNvSpPr/>
          <p:nvPr/>
        </p:nvSpPr>
        <p:spPr>
          <a:xfrm flipH="1">
            <a:off x="6173788" y="4849813"/>
            <a:ext cx="4338637" cy="114051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D. Anh</a:t>
            </a:r>
            <a:endParaRPr kumimoji="0" lang="vi-VN"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Ly kỳ chuyện tình dang dở của Đường Tăng trong Tây du ký 1986">
            <a:extLst>
              <a:ext uri="{FF2B5EF4-FFF2-40B4-BE49-F238E27FC236}">
                <a16:creationId xmlns:a16="http://schemas.microsoft.com/office/drawing/2014/main" id="{36D3CB90-C815-9046-A885-C6D3759D4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19168D3-47D7-FD4D-915F-6347DEEFD1AB}"/>
              </a:ext>
            </a:extLst>
          </p:cNvPr>
          <p:cNvGrpSpPr/>
          <p:nvPr/>
        </p:nvGrpSpPr>
        <p:grpSpPr>
          <a:xfrm>
            <a:off x="6419850" y="4889500"/>
            <a:ext cx="5772150" cy="1968500"/>
            <a:chOff x="3636645" y="6568567"/>
            <a:chExt cx="5772150" cy="1968500"/>
          </a:xfrm>
        </p:grpSpPr>
        <p:pic>
          <p:nvPicPr>
            <p:cNvPr id="7" name="Picture 3" descr="C:\Users\ADMIN\Desktop\Tai nguyen thiet ke tro choi\Bảng gỗ\49f1b87228eb6bdb68e300357ebeb9ca (2).jpg">
              <a:extLst>
                <a:ext uri="{FF2B5EF4-FFF2-40B4-BE49-F238E27FC236}">
                  <a16:creationId xmlns:a16="http://schemas.microsoft.com/office/drawing/2014/main" id="{D298453D-3462-4C9C-8793-7EA6B6A58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6645" y="6568567"/>
              <a:ext cx="57721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D350CEC-67F9-4894-BEB6-4AB11B868BF0}"/>
                </a:ext>
              </a:extLst>
            </p:cNvPr>
            <p:cNvSpPr/>
            <p:nvPr/>
          </p:nvSpPr>
          <p:spPr>
            <a:xfrm rot="20861924">
              <a:off x="5376437" y="7126989"/>
              <a:ext cx="2590800" cy="609600"/>
            </a:xfrm>
            <a:prstGeom prst="rect">
              <a:avLst/>
            </a:prstGeom>
            <a:solidFill>
              <a:schemeClr val="accent2">
                <a:lumMod val="40000"/>
                <a:lumOff val="60000"/>
              </a:schemeClr>
            </a:solidFill>
            <a:ln w="57150">
              <a:solidFill>
                <a:srgbClr val="FF0000"/>
              </a:solidFill>
              <a:prstDash val="soli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Georgia"/>
                  <a:ea typeface="+mn-ea"/>
                  <a:cs typeface="+mn-cs"/>
                </a:rPr>
                <a:t>THE END</a:t>
              </a:r>
            </a:p>
          </p:txBody>
        </p:sp>
      </p:grpSp>
      <p:sp>
        <p:nvSpPr>
          <p:cNvPr id="3" name="TextBox 2">
            <a:extLst>
              <a:ext uri="{FF2B5EF4-FFF2-40B4-BE49-F238E27FC236}">
                <a16:creationId xmlns:a16="http://schemas.microsoft.com/office/drawing/2014/main" id="{7C550C15-2C9C-254D-BDB9-4E9E8D813B28}"/>
              </a:ext>
            </a:extLst>
          </p:cNvPr>
          <p:cNvSpPr txBox="1"/>
          <p:nvPr/>
        </p:nvSpPr>
        <p:spPr>
          <a:xfrm>
            <a:off x="-256032" y="0"/>
            <a:ext cx="1271016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Cảm ơn các con đã giúp ta thỉnh kinh thành công!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C588A961-3DED-488F-8E63-BC8C3E31C051}"/>
              </a:ext>
            </a:extLst>
          </p:cNvPr>
          <p:cNvSpPr/>
          <p:nvPr/>
        </p:nvSpPr>
        <p:spPr>
          <a:xfrm>
            <a:off x="416300" y="1056290"/>
            <a:ext cx="4677626" cy="4327301"/>
          </a:xfrm>
          <a:prstGeom prst="ellipse">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9" name="图片 18">
            <a:extLst>
              <a:ext uri="{FF2B5EF4-FFF2-40B4-BE49-F238E27FC236}">
                <a16:creationId xmlns:a16="http://schemas.microsoft.com/office/drawing/2014/main" id="{124A459E-3E47-4327-ACE7-80C3980EC2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728" t="19444" r="58646" b="44040"/>
          <a:stretch/>
        </p:blipFill>
        <p:spPr>
          <a:xfrm>
            <a:off x="6107886" y="3058196"/>
            <a:ext cx="408781" cy="1515005"/>
          </a:xfrm>
          <a:prstGeom prst="rect">
            <a:avLst/>
          </a:prstGeom>
        </p:spPr>
      </p:pic>
      <p:sp>
        <p:nvSpPr>
          <p:cNvPr id="28" name="Rectangle 27"/>
          <p:cNvSpPr/>
          <p:nvPr/>
        </p:nvSpPr>
        <p:spPr>
          <a:xfrm>
            <a:off x="11212797" y="88743"/>
            <a:ext cx="268003" cy="165913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3074" name="Picture 2" descr="Top 10 đoạn văn tả ngôi nhà bằng tiếng Anh có dịch dành cho học sinh lớp 6"/>
          <p:cNvPicPr>
            <a:picLocks noChangeAspect="1" noChangeArrowheads="1"/>
          </p:cNvPicPr>
          <p:nvPr/>
        </p:nvPicPr>
        <p:blipFill rotWithShape="1">
          <a:blip r:embed="rId4">
            <a:extLst>
              <a:ext uri="{28A0092B-C50C-407E-A947-70E740481C1C}">
                <a14:useLocalDpi xmlns:a14="http://schemas.microsoft.com/office/drawing/2010/main" val="0"/>
              </a:ext>
            </a:extLst>
          </a:blip>
          <a:srcRect l="18010" t="8868" r="14835" b="-1488"/>
          <a:stretch/>
        </p:blipFill>
        <p:spPr bwMode="auto">
          <a:xfrm>
            <a:off x="493659" y="1234378"/>
            <a:ext cx="4485100" cy="412388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7" name="图片 26">
            <a:extLst>
              <a:ext uri="{FF2B5EF4-FFF2-40B4-BE49-F238E27FC236}">
                <a16:creationId xmlns:a16="http://schemas.microsoft.com/office/drawing/2014/main" id="{55068D34-CEA0-40AF-B23A-29C39F9E4B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545" y="1183723"/>
            <a:ext cx="1764895" cy="1764895"/>
          </a:xfrm>
          <a:prstGeom prst="rect">
            <a:avLst/>
          </a:prstGeom>
        </p:spPr>
      </p:pic>
      <p:sp>
        <p:nvSpPr>
          <p:cNvPr id="2" name="Rectangle 1">
            <a:extLst>
              <a:ext uri="{FF2B5EF4-FFF2-40B4-BE49-F238E27FC236}">
                <a16:creationId xmlns:a16="http://schemas.microsoft.com/office/drawing/2014/main" id="{D24B4B65-243E-764E-A5F8-DCF2996EBEDB}"/>
              </a:ext>
            </a:extLst>
          </p:cNvPr>
          <p:cNvSpPr/>
          <p:nvPr/>
        </p:nvSpPr>
        <p:spPr>
          <a:xfrm>
            <a:off x="6774878" y="1058043"/>
            <a:ext cx="2896948" cy="923330"/>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DẶN DÒ</a:t>
            </a:r>
          </a:p>
        </p:txBody>
      </p:sp>
      <p:grpSp>
        <p:nvGrpSpPr>
          <p:cNvPr id="14" name="Group 13">
            <a:extLst>
              <a:ext uri="{FF2B5EF4-FFF2-40B4-BE49-F238E27FC236}">
                <a16:creationId xmlns:a16="http://schemas.microsoft.com/office/drawing/2014/main" id="{A6D952CC-EB18-6341-9869-39C9E4D9B929}"/>
              </a:ext>
            </a:extLst>
          </p:cNvPr>
          <p:cNvGrpSpPr/>
          <p:nvPr/>
        </p:nvGrpSpPr>
        <p:grpSpPr>
          <a:xfrm>
            <a:off x="5879797" y="2066170"/>
            <a:ext cx="5061472" cy="3499058"/>
            <a:chOff x="5879797" y="2066170"/>
            <a:chExt cx="5061472" cy="3499058"/>
          </a:xfrm>
        </p:grpSpPr>
        <p:sp>
          <p:nvSpPr>
            <p:cNvPr id="20" name="矩形 19">
              <a:extLst>
                <a:ext uri="{FF2B5EF4-FFF2-40B4-BE49-F238E27FC236}">
                  <a16:creationId xmlns:a16="http://schemas.microsoft.com/office/drawing/2014/main" id="{3A03A502-A603-416C-A5C3-D336F8CF5CCF}"/>
                </a:ext>
              </a:extLst>
            </p:cNvPr>
            <p:cNvSpPr/>
            <p:nvPr/>
          </p:nvSpPr>
          <p:spPr>
            <a:xfrm>
              <a:off x="6312276" y="2619333"/>
              <a:ext cx="4196513" cy="1953868"/>
            </a:xfrm>
            <a:prstGeom prst="rect">
              <a:avLst/>
            </a:prstGeom>
          </p:spPr>
          <p:txBody>
            <a:bodyPr vert="horz" wrap="square">
              <a:spAutoFit/>
            </a:bodyPr>
            <a:lstStyle/>
            <a:p>
              <a:pPr marL="285750" marR="0" lvl="0" indent="-285750" algn="ctr" defTabSz="457200" rtl="0" eaLnBrk="1" fontAlgn="auto" latinLnBrk="0" hangingPunct="1">
                <a:lnSpc>
                  <a:spcPct val="150000"/>
                </a:lnSpc>
                <a:spcBef>
                  <a:spcPts val="0"/>
                </a:spcBef>
                <a:spcAft>
                  <a:spcPts val="0"/>
                </a:spcAft>
                <a:buClrTx/>
                <a:buSzTx/>
                <a:buFontTx/>
                <a:buChar char="-"/>
                <a:tabLst/>
                <a:defRPr/>
              </a:pP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Học</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bài</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và</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trả</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lời</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các</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bài</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trong</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sách</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giáo</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khoa.</a:t>
              </a:r>
            </a:p>
            <a:p>
              <a:pPr marL="285750" marR="0" lvl="0" indent="-285750" algn="ctr" defTabSz="457200" rtl="0" eaLnBrk="1" fontAlgn="auto" latinLnBrk="0" hangingPunct="1">
                <a:lnSpc>
                  <a:spcPct val="150000"/>
                </a:lnSpc>
                <a:spcBef>
                  <a:spcPts val="0"/>
                </a:spcBef>
                <a:spcAft>
                  <a:spcPts val="0"/>
                </a:spcAft>
                <a:buClrTx/>
                <a:buSzTx/>
                <a:buFontTx/>
                <a:buChar char="-"/>
                <a:tabLst/>
                <a:defRPr/>
              </a:pP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Chuẩn</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bị</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bài</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ôn</a:t>
              </a:r>
              <a:r>
                <a:rPr kumimoji="0" lang="en-US" altLang="zh-CN"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28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tập</a:t>
              </a:r>
              <a:endParaRPr kumimoji="0" lang="zh-CN" altLang="en-US" sz="28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endParaRPr>
            </a:p>
          </p:txBody>
        </p:sp>
        <p:sp>
          <p:nvSpPr>
            <p:cNvPr id="12" name="Terminator 11">
              <a:extLst>
                <a:ext uri="{FF2B5EF4-FFF2-40B4-BE49-F238E27FC236}">
                  <a16:creationId xmlns:a16="http://schemas.microsoft.com/office/drawing/2014/main" id="{F3DFCDFE-8305-2F4E-9932-5DE633F6F1A8}"/>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8625661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500"/>
                                        <p:tgtEl>
                                          <p:spTgt spid="2"/>
                                        </p:tgtEl>
                                      </p:cBhvr>
                                    </p:animEffect>
                                  </p:childTnLst>
                                </p:cTn>
                              </p:par>
                              <p:par>
                                <p:cTn id="18" presetID="18" presetClass="entr" presetSubtype="1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图片 329">
            <a:extLst>
              <a:ext uri="{FF2B5EF4-FFF2-40B4-BE49-F238E27FC236}">
                <a16:creationId xmlns:a16="http://schemas.microsoft.com/office/drawing/2014/main" id="{7E344B9E-4235-4D99-9C68-220C40C5DD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104" y="3378201"/>
            <a:ext cx="3842216" cy="3079542"/>
          </a:xfrm>
          <a:prstGeom prst="rect">
            <a:avLst/>
          </a:prstGeom>
        </p:spPr>
      </p:pic>
      <p:pic>
        <p:nvPicPr>
          <p:cNvPr id="326" name="图片 325">
            <a:extLst>
              <a:ext uri="{FF2B5EF4-FFF2-40B4-BE49-F238E27FC236}">
                <a16:creationId xmlns:a16="http://schemas.microsoft.com/office/drawing/2014/main" id="{17D90F82-D78F-42DD-9A56-9556F66F13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08581" y="6159086"/>
            <a:ext cx="8283419" cy="698913"/>
          </a:xfrm>
          <a:prstGeom prst="rect">
            <a:avLst/>
          </a:prstGeom>
        </p:spPr>
      </p:pic>
      <p:pic>
        <p:nvPicPr>
          <p:cNvPr id="328" name="图片 327">
            <a:extLst>
              <a:ext uri="{FF2B5EF4-FFF2-40B4-BE49-F238E27FC236}">
                <a16:creationId xmlns:a16="http://schemas.microsoft.com/office/drawing/2014/main" id="{E189541B-B39E-4638-9D43-92944763BE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159086"/>
            <a:ext cx="7914548" cy="698913"/>
          </a:xfrm>
          <a:prstGeom prst="rect">
            <a:avLst/>
          </a:prstGeom>
        </p:spPr>
      </p:pic>
      <p:pic>
        <p:nvPicPr>
          <p:cNvPr id="332" name="图片 331">
            <a:extLst>
              <a:ext uri="{FF2B5EF4-FFF2-40B4-BE49-F238E27FC236}">
                <a16:creationId xmlns:a16="http://schemas.microsoft.com/office/drawing/2014/main" id="{EB2DF17D-C5CC-49B2-8406-C457717141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3183466"/>
            <a:ext cx="3068236" cy="3674533"/>
          </a:xfrm>
          <a:prstGeom prst="rect">
            <a:avLst/>
          </a:prstGeom>
        </p:spPr>
      </p:pic>
      <p:pic>
        <p:nvPicPr>
          <p:cNvPr id="334" name="图片 333">
            <a:extLst>
              <a:ext uri="{FF2B5EF4-FFF2-40B4-BE49-F238E27FC236}">
                <a16:creationId xmlns:a16="http://schemas.microsoft.com/office/drawing/2014/main" id="{C9CD878C-58EC-4B7C-8E16-E1C2A3C441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5132307"/>
            <a:ext cx="1833548" cy="1725692"/>
          </a:xfrm>
          <a:prstGeom prst="rect">
            <a:avLst/>
          </a:prstGeom>
        </p:spPr>
      </p:pic>
      <p:pic>
        <p:nvPicPr>
          <p:cNvPr id="336" name="图片 335">
            <a:extLst>
              <a:ext uri="{FF2B5EF4-FFF2-40B4-BE49-F238E27FC236}">
                <a16:creationId xmlns:a16="http://schemas.microsoft.com/office/drawing/2014/main" id="{420F89D8-45EE-4E1E-9611-CC2B34129CA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18400" y="5874695"/>
            <a:ext cx="4673599" cy="730871"/>
          </a:xfrm>
          <a:prstGeom prst="rect">
            <a:avLst/>
          </a:prstGeom>
        </p:spPr>
      </p:pic>
      <p:pic>
        <p:nvPicPr>
          <p:cNvPr id="338" name="图片 337">
            <a:extLst>
              <a:ext uri="{FF2B5EF4-FFF2-40B4-BE49-F238E27FC236}">
                <a16:creationId xmlns:a16="http://schemas.microsoft.com/office/drawing/2014/main" id="{B18620E4-EE9E-4014-9E5F-00D69CB5B68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34119" y="268474"/>
            <a:ext cx="8711808" cy="1785066"/>
          </a:xfrm>
          <a:prstGeom prst="rect">
            <a:avLst/>
          </a:prstGeom>
        </p:spPr>
      </p:pic>
      <p:pic>
        <p:nvPicPr>
          <p:cNvPr id="342" name="图片 341">
            <a:extLst>
              <a:ext uri="{FF2B5EF4-FFF2-40B4-BE49-F238E27FC236}">
                <a16:creationId xmlns:a16="http://schemas.microsoft.com/office/drawing/2014/main" id="{8C4D4476-2B96-44B2-B380-773DF982CC6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68503" y="5084773"/>
            <a:ext cx="4825912" cy="1658646"/>
          </a:xfrm>
          <a:prstGeom prst="rect">
            <a:avLst/>
          </a:prstGeom>
        </p:spPr>
      </p:pic>
      <p:grpSp>
        <p:nvGrpSpPr>
          <p:cNvPr id="2" name="组合 1">
            <a:extLst>
              <a:ext uri="{FF2B5EF4-FFF2-40B4-BE49-F238E27FC236}">
                <a16:creationId xmlns:a16="http://schemas.microsoft.com/office/drawing/2014/main" id="{C3E1FAA8-09EC-4A07-B26F-00061E2B94CB}"/>
              </a:ext>
            </a:extLst>
          </p:cNvPr>
          <p:cNvGrpSpPr/>
          <p:nvPr/>
        </p:nvGrpSpPr>
        <p:grpSpPr>
          <a:xfrm>
            <a:off x="346867" y="1295565"/>
            <a:ext cx="11498278" cy="1595038"/>
            <a:chOff x="346867" y="1295565"/>
            <a:chExt cx="11498278" cy="1595038"/>
          </a:xfrm>
        </p:grpSpPr>
        <p:sp>
          <p:nvSpPr>
            <p:cNvPr id="346" name="文本框 345">
              <a:extLst>
                <a:ext uri="{FF2B5EF4-FFF2-40B4-BE49-F238E27FC236}">
                  <a16:creationId xmlns:a16="http://schemas.microsoft.com/office/drawing/2014/main" id="{8332BDAA-3D8A-4AF1-9D63-0FFBFE747417}"/>
                </a:ext>
              </a:extLst>
            </p:cNvPr>
            <p:cNvSpPr txBox="1"/>
            <p:nvPr/>
          </p:nvSpPr>
          <p:spPr>
            <a:xfrm>
              <a:off x="346868" y="1295565"/>
              <a:ext cx="11498277" cy="1569660"/>
            </a:xfrm>
            <a:prstGeom prst="rect">
              <a:avLst/>
            </a:prstGeom>
            <a:noFill/>
            <a:ln>
              <a:noFill/>
            </a:ln>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Xin </a:t>
              </a:r>
              <a:r>
                <a:rPr kumimoji="0" lang="en-US" altLang="zh-CN" sz="9600" b="0" i="0" u="none" strike="noStrike" kern="1200" cap="none" spc="0" normalizeH="0" baseline="0" noProof="0" dirty="0" err="1">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chào</a:t>
              </a:r>
              <a:r>
                <a:rPr kumimoji="0" lang="en-US" altLang="zh-CN"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và</a:t>
              </a:r>
              <a:r>
                <a:rPr kumimoji="0" lang="en-US" altLang="zh-CN"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hẹn</a:t>
              </a:r>
              <a:r>
                <a:rPr kumimoji="0" lang="en-US" altLang="zh-CN"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gặp</a:t>
              </a:r>
              <a:r>
                <a:rPr kumimoji="0" lang="en-US" altLang="zh-CN"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rPr>
                <a:t>lại</a:t>
              </a:r>
              <a:endParaRPr kumimoji="0" lang="zh-CN" altLang="en-US" sz="9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5 SVNStandly" pitchFamily="2" charset="0"/>
                <a:ea typeface="字魂36号-正文宋楷" panose="02000000000000000000" pitchFamily="2" charset="-122"/>
                <a:cs typeface="+mn-cs"/>
              </a:endParaRPr>
            </a:p>
          </p:txBody>
        </p:sp>
        <p:sp>
          <p:nvSpPr>
            <p:cNvPr id="344" name="文本框 343">
              <a:extLst>
                <a:ext uri="{FF2B5EF4-FFF2-40B4-BE49-F238E27FC236}">
                  <a16:creationId xmlns:a16="http://schemas.microsoft.com/office/drawing/2014/main" id="{0ACC4EE0-678B-4783-99C3-C2D00D68933D}"/>
                </a:ext>
              </a:extLst>
            </p:cNvPr>
            <p:cNvSpPr txBox="1"/>
            <p:nvPr/>
          </p:nvSpPr>
          <p:spPr>
            <a:xfrm>
              <a:off x="346867" y="1320943"/>
              <a:ext cx="11498277" cy="1569660"/>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Xin </a:t>
              </a:r>
              <a:r>
                <a:rPr kumimoji="0" lang="en-US" altLang="zh-CN" sz="9600" b="0" i="0" u="none" strike="noStrike" kern="1200" cap="none" spc="0" normalizeH="0" baseline="0" noProof="0" dirty="0" err="1">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chào</a:t>
              </a:r>
              <a:r>
                <a:rPr kumimoji="0" lang="en-US" altLang="zh-CN"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và</a:t>
              </a:r>
              <a:r>
                <a:rPr kumimoji="0" lang="en-US" altLang="zh-CN"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hẹn</a:t>
              </a:r>
              <a:r>
                <a:rPr kumimoji="0" lang="en-US" altLang="zh-CN"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gặp</a:t>
              </a:r>
              <a:r>
                <a:rPr kumimoji="0" lang="en-US" altLang="zh-CN"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 </a:t>
              </a:r>
              <a:r>
                <a:rPr kumimoji="0" lang="en-US" altLang="zh-CN" sz="9600" b="0" i="0" u="none" strike="noStrike" kern="1200" cap="none" spc="0" normalizeH="0" baseline="0" noProof="0" dirty="0" err="1">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rPr>
                <a:t>lại</a:t>
              </a:r>
              <a:endParaRPr kumimoji="0" lang="zh-CN" altLang="en-US" sz="9600" b="0" i="0" u="none" strike="noStrike" kern="1200" cap="none" spc="0" normalizeH="0" baseline="0" noProof="0" dirty="0">
                <a:ln>
                  <a:noFill/>
                </a:ln>
                <a:pattFill prst="wdDnDiag">
                  <a:fgClr>
                    <a:srgbClr val="FF70AD"/>
                  </a:fgClr>
                  <a:bgClr>
                    <a:srgbClr val="FF4D67"/>
                  </a:bgClr>
                </a:pattFill>
                <a:effectLst/>
                <a:uLnTx/>
                <a:uFillTx/>
                <a:latin typeface="#9Slide05 SVNStandly" pitchFamily="2" charset="0"/>
                <a:ea typeface="字魂36号-正文宋楷" panose="02000000000000000000" pitchFamily="2" charset="-122"/>
                <a:cs typeface="+mn-cs"/>
              </a:endParaRPr>
            </a:p>
          </p:txBody>
        </p:sp>
      </p:grpSp>
    </p:spTree>
    <p:extLst>
      <p:ext uri="{BB962C8B-B14F-4D97-AF65-F5344CB8AC3E}">
        <p14:creationId xmlns:p14="http://schemas.microsoft.com/office/powerpoint/2010/main" val="2141891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7"/>
          <p:cNvSpPr txBox="1">
            <a:spLocks noGrp="1"/>
          </p:cNvSpPr>
          <p:nvPr>
            <p:ph type="ctrTitle"/>
          </p:nvPr>
        </p:nvSpPr>
        <p:spPr>
          <a:xfrm>
            <a:off x="3426400" y="1129552"/>
            <a:ext cx="5339200" cy="3883397"/>
          </a:xfrm>
          <a:prstGeom prst="rect">
            <a:avLst/>
          </a:prstGeom>
        </p:spPr>
        <p:txBody>
          <a:bodyPr spcFirstLastPara="1" wrap="square" lIns="121900" tIns="121900" rIns="121900" bIns="121900" anchor="b" anchorCtr="0">
            <a:noAutofit/>
          </a:bodyPr>
          <a:lstStyle/>
          <a:p>
            <a:pPr lvl="0">
              <a:buClr>
                <a:schemeClr val="dk1"/>
              </a:buClr>
              <a:buSzPts val="1100"/>
            </a:pPr>
            <a:r>
              <a:rPr lang="vi-VN" sz="5867" dirty="0">
                <a:solidFill>
                  <a:srgbClr val="0070C0"/>
                </a:solidFill>
                <a:latin typeface="Times New Roman" panose="02020603050405020304" pitchFamily="18" charset="0"/>
                <a:cs typeface="Times New Roman" panose="02020603050405020304" pitchFamily="18" charset="0"/>
              </a:rPr>
              <a:t>Hoạt động yêu nước từ đầu thế kỉ XX đến năm 1918</a:t>
            </a:r>
          </a:p>
        </p:txBody>
      </p:sp>
      <p:sp>
        <p:nvSpPr>
          <p:cNvPr id="177" name="Google Shape;177;p17"/>
          <p:cNvSpPr txBox="1"/>
          <p:nvPr/>
        </p:nvSpPr>
        <p:spPr>
          <a:xfrm>
            <a:off x="1374567" y="947333"/>
            <a:ext cx="1856800" cy="185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buSzPts val="1100"/>
            </a:pPr>
            <a:r>
              <a:rPr lang="en" sz="8000" b="1" kern="0" dirty="0">
                <a:solidFill>
                  <a:srgbClr val="FFFFFF"/>
                </a:solidFill>
                <a:latin typeface="Poppins"/>
                <a:ea typeface="Poppins"/>
                <a:cs typeface="Poppins"/>
                <a:sym typeface="Poppins"/>
              </a:rPr>
              <a:t>III</a:t>
            </a:r>
            <a:endParaRPr sz="8000" kern="0" dirty="0">
              <a:solidFill>
                <a:srgbClr val="FFFFFF"/>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638981-BA27-C740-8C44-661DE9F96CE1}"/>
              </a:ext>
            </a:extLst>
          </p:cNvPr>
          <p:cNvSpPr>
            <a:spLocks noGrp="1"/>
          </p:cNvSpPr>
          <p:nvPr>
            <p:ph type="sldNum" idx="12"/>
          </p:nvPr>
        </p:nvSpPr>
        <p:spPr/>
        <p:txBody>
          <a:bodyPr/>
          <a:lstStyle/>
          <a:p>
            <a:pPr defTabSz="1219170">
              <a:buClr>
                <a:srgbClr val="000000"/>
              </a:buClr>
              <a:defRPr/>
            </a:pPr>
            <a:fld id="{00000000-1234-1234-1234-123412341234}" type="slidenum">
              <a:rPr lang="en" kern="0" smtClean="0"/>
              <a:pPr defTabSz="1219170">
                <a:buClr>
                  <a:srgbClr val="000000"/>
                </a:buClr>
                <a:defRPr/>
              </a:pPr>
              <a:t>6</a:t>
            </a:fld>
            <a:endParaRPr lang="en" kern="0"/>
          </a:p>
        </p:txBody>
      </p:sp>
      <p:sp>
        <p:nvSpPr>
          <p:cNvPr id="4" name="Google Shape;175;p17">
            <a:extLst>
              <a:ext uri="{FF2B5EF4-FFF2-40B4-BE49-F238E27FC236}">
                <a16:creationId xmlns:a16="http://schemas.microsoft.com/office/drawing/2014/main" id="{84E4A5E4-E1C8-314E-8087-C67F5969CD88}"/>
              </a:ext>
            </a:extLst>
          </p:cNvPr>
          <p:cNvSpPr txBox="1">
            <a:spLocks/>
          </p:cNvSpPr>
          <p:nvPr/>
        </p:nvSpPr>
        <p:spPr>
          <a:xfrm>
            <a:off x="0" y="162116"/>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chemeClr val="dk1"/>
              </a:buClr>
              <a:buSzPts val="1100"/>
            </a:pPr>
            <a:r>
              <a:rPr lang="vi-VN" sz="3200" kern="0" dirty="0">
                <a:solidFill>
                  <a:srgbClr val="FF0000"/>
                </a:solidFill>
                <a:latin typeface="Times New Roman" panose="02020603050405020304" pitchFamily="18" charset="0"/>
                <a:cs typeface="Times New Roman" panose="02020603050405020304" pitchFamily="18" charset="0"/>
              </a:rPr>
              <a:t>III. Hoạt động yêu nước từ đầu thế kỉ XX đến năm 1918</a:t>
            </a:r>
          </a:p>
        </p:txBody>
      </p:sp>
      <p:sp>
        <p:nvSpPr>
          <p:cNvPr id="5" name="Google Shape;175;p17">
            <a:extLst>
              <a:ext uri="{FF2B5EF4-FFF2-40B4-BE49-F238E27FC236}">
                <a16:creationId xmlns:a16="http://schemas.microsoft.com/office/drawing/2014/main" id="{53A1C56C-FF1E-F144-85D0-F62431B988A4}"/>
              </a:ext>
            </a:extLst>
          </p:cNvPr>
          <p:cNvSpPr txBox="1">
            <a:spLocks/>
          </p:cNvSpPr>
          <p:nvPr/>
        </p:nvSpPr>
        <p:spPr>
          <a:xfrm>
            <a:off x="-1" y="764545"/>
            <a:ext cx="10262797"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chemeClr val="dk1"/>
              </a:buClr>
              <a:buSzPts val="1100"/>
            </a:pPr>
            <a:r>
              <a:rPr lang="vi-VN" sz="3200" kern="0" dirty="0">
                <a:solidFill>
                  <a:srgbClr val="FF0000"/>
                </a:solidFill>
                <a:latin typeface="Times New Roman" panose="02020603050405020304" pitchFamily="18" charset="0"/>
                <a:cs typeface="Times New Roman" panose="02020603050405020304" pitchFamily="18" charset="0"/>
              </a:rPr>
              <a:t>1. Phong trào yêu nước trước chiến tranh thế giới thứ nhất.</a:t>
            </a:r>
          </a:p>
        </p:txBody>
      </p:sp>
      <p:sp>
        <p:nvSpPr>
          <p:cNvPr id="23" name="Google Shape;175;p17">
            <a:extLst>
              <a:ext uri="{FF2B5EF4-FFF2-40B4-BE49-F238E27FC236}">
                <a16:creationId xmlns:a16="http://schemas.microsoft.com/office/drawing/2014/main" id="{29AB81BF-6047-4D45-9873-5F8EB9ADCB8F}"/>
              </a:ext>
            </a:extLst>
          </p:cNvPr>
          <p:cNvSpPr txBox="1">
            <a:spLocks/>
          </p:cNvSpPr>
          <p:nvPr/>
        </p:nvSpPr>
        <p:spPr>
          <a:xfrm>
            <a:off x="-64792" y="1360468"/>
            <a:ext cx="11397266" cy="602429"/>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chemeClr val="dk1"/>
              </a:buClr>
              <a:buSzPts val="1100"/>
            </a:pPr>
            <a:r>
              <a:rPr lang="vi-VN" sz="3200" kern="0" dirty="0">
                <a:solidFill>
                  <a:srgbClr val="FF0000"/>
                </a:solidFill>
                <a:latin typeface="Times New Roman" panose="02020603050405020304" pitchFamily="18" charset="0"/>
                <a:cs typeface="Times New Roman" panose="02020603050405020304" pitchFamily="18" charset="0"/>
              </a:rPr>
              <a:t>2. Phong trào yêu nước trong thời kì chiến tranh thế giới thứ nhất.</a:t>
            </a:r>
          </a:p>
        </p:txBody>
      </p:sp>
      <p:sp>
        <p:nvSpPr>
          <p:cNvPr id="2" name="Rectangle 1">
            <a:extLst>
              <a:ext uri="{FF2B5EF4-FFF2-40B4-BE49-F238E27FC236}">
                <a16:creationId xmlns:a16="http://schemas.microsoft.com/office/drawing/2014/main" id="{D84499DA-3E32-9044-B2DD-10AD2ADB1123}"/>
              </a:ext>
            </a:extLst>
          </p:cNvPr>
          <p:cNvSpPr/>
          <p:nvPr/>
        </p:nvSpPr>
        <p:spPr>
          <a:xfrm>
            <a:off x="279491" y="1969403"/>
            <a:ext cx="11709141" cy="954107"/>
          </a:xfrm>
          <a:prstGeom prst="rect">
            <a:avLst/>
          </a:prstGeom>
        </p:spPr>
        <p:txBody>
          <a:bodyPr wrap="square">
            <a:spAutoFit/>
          </a:bodyPr>
          <a:lstStyle/>
          <a:p>
            <a:pPr algn="ctr"/>
            <a:r>
              <a:rPr lang="en-VN" sz="2800" dirty="0">
                <a:solidFill>
                  <a:srgbClr val="0070C0"/>
                </a:solidFill>
                <a:latin typeface="Times New Roman" panose="02020603050405020304" pitchFamily="18" charset="0"/>
                <a:ea typeface="Calibri" panose="020F0502020204030204" pitchFamily="34" charset="0"/>
              </a:rPr>
              <a:t>a. Vụ mưu khởi nghĩa ở Huế (1916). Khởi nghĩa của binh lính và tù chính trị ở Thái Nguyên (1917)</a:t>
            </a:r>
            <a:r>
              <a:rPr lang="en-VN" sz="2800" dirty="0">
                <a:solidFill>
                  <a:srgbClr val="0070C0"/>
                </a:solidFill>
              </a:rPr>
              <a:t> </a:t>
            </a:r>
          </a:p>
        </p:txBody>
      </p:sp>
      <p:grpSp>
        <p:nvGrpSpPr>
          <p:cNvPr id="24" name="Group 23">
            <a:extLst>
              <a:ext uri="{FF2B5EF4-FFF2-40B4-BE49-F238E27FC236}">
                <a16:creationId xmlns:a16="http://schemas.microsoft.com/office/drawing/2014/main" id="{A4A56CE6-486B-8144-94DE-23EB8E871710}"/>
              </a:ext>
            </a:extLst>
          </p:cNvPr>
          <p:cNvGrpSpPr/>
          <p:nvPr/>
        </p:nvGrpSpPr>
        <p:grpSpPr>
          <a:xfrm>
            <a:off x="636815" y="3788229"/>
            <a:ext cx="10580914" cy="1219690"/>
            <a:chOff x="587829" y="4882243"/>
            <a:chExt cx="10580914" cy="1219690"/>
          </a:xfrm>
        </p:grpSpPr>
        <p:sp>
          <p:nvSpPr>
            <p:cNvPr id="25" name="Rounded Rectangle 24">
              <a:extLst>
                <a:ext uri="{FF2B5EF4-FFF2-40B4-BE49-F238E27FC236}">
                  <a16:creationId xmlns:a16="http://schemas.microsoft.com/office/drawing/2014/main" id="{10A243EA-D54A-3C47-A91E-A593B8369026}"/>
                </a:ext>
              </a:extLst>
            </p:cNvPr>
            <p:cNvSpPr/>
            <p:nvPr/>
          </p:nvSpPr>
          <p:spPr>
            <a:xfrm>
              <a:off x="587829" y="4882243"/>
              <a:ext cx="10580914" cy="1219690"/>
            </a:xfrm>
            <a:prstGeom prst="roundRect">
              <a:avLst/>
            </a:prstGeom>
            <a:solidFill>
              <a:srgbClr val="92D050">
                <a:alpha val="76917"/>
              </a:srgbClr>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26" name="TextBox 25">
              <a:extLst>
                <a:ext uri="{FF2B5EF4-FFF2-40B4-BE49-F238E27FC236}">
                  <a16:creationId xmlns:a16="http://schemas.microsoft.com/office/drawing/2014/main" id="{CAEC3957-B8DC-3548-A176-D034066BB5B3}"/>
                </a:ext>
              </a:extLst>
            </p:cNvPr>
            <p:cNvSpPr txBox="1"/>
            <p:nvPr/>
          </p:nvSpPr>
          <p:spPr>
            <a:xfrm>
              <a:off x="1428750" y="5015034"/>
              <a:ext cx="8899072" cy="954107"/>
            </a:xfrm>
            <a:prstGeom prst="rect">
              <a:avLst/>
            </a:prstGeom>
            <a:noFill/>
          </p:spPr>
          <p:txBody>
            <a:bodyPr wrap="square" rtlCol="0">
              <a:spAutoFit/>
            </a:bodyPr>
            <a:lstStyle/>
            <a:p>
              <a:pPr algn="ctr"/>
              <a:r>
                <a:rPr lang="en-US" sz="2800" b="1" dirty="0">
                  <a:solidFill>
                    <a:srgbClr val="0070C0"/>
                  </a:solidFill>
                  <a:latin typeface="Times New Roman" panose="02020603050405020304" pitchFamily="18" charset="0"/>
                  <a:cs typeface="Times New Roman" panose="02020603050405020304" pitchFamily="18" charset="0"/>
                </a:rPr>
                <a:t>D</a:t>
              </a:r>
              <a:r>
                <a:rPr lang="en-VN" sz="2800" b="1" dirty="0">
                  <a:solidFill>
                    <a:srgbClr val="0070C0"/>
                  </a:solidFill>
                  <a:latin typeface="Times New Roman" panose="02020603050405020304" pitchFamily="18" charset="0"/>
                  <a:cs typeface="Times New Roman" panose="02020603050405020304" pitchFamily="18" charset="0"/>
                </a:rPr>
                <a:t>ựa vào kiến thức đã học và tư liệu trong sách giáo khoa. Hoàn thành bảng sau:</a:t>
              </a:r>
            </a:p>
          </p:txBody>
        </p:sp>
      </p:grpSp>
    </p:spTree>
    <p:extLst>
      <p:ext uri="{BB962C8B-B14F-4D97-AF65-F5344CB8AC3E}">
        <p14:creationId xmlns:p14="http://schemas.microsoft.com/office/powerpoint/2010/main" val="2991761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C154F4E1-425F-DB45-BD63-A5D527996540}"/>
              </a:ext>
            </a:extLst>
          </p:cNvPr>
          <p:cNvGraphicFramePr>
            <a:graphicFrameLocks noGrp="1"/>
          </p:cNvGraphicFramePr>
          <p:nvPr>
            <p:extLst>
              <p:ext uri="{D42A27DB-BD31-4B8C-83A1-F6EECF244321}">
                <p14:modId xmlns:p14="http://schemas.microsoft.com/office/powerpoint/2010/main" val="1264833742"/>
              </p:ext>
            </p:extLst>
          </p:nvPr>
        </p:nvGraphicFramePr>
        <p:xfrm>
          <a:off x="0" y="829340"/>
          <a:ext cx="12192000" cy="60286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564695497"/>
                    </a:ext>
                  </a:extLst>
                </a:gridCol>
                <a:gridCol w="5384800">
                  <a:extLst>
                    <a:ext uri="{9D8B030D-6E8A-4147-A177-3AD203B41FA5}">
                      <a16:colId xmlns:a16="http://schemas.microsoft.com/office/drawing/2014/main" val="3163755021"/>
                    </a:ext>
                  </a:extLst>
                </a:gridCol>
                <a:gridCol w="4064000">
                  <a:extLst>
                    <a:ext uri="{9D8B030D-6E8A-4147-A177-3AD203B41FA5}">
                      <a16:colId xmlns:a16="http://schemas.microsoft.com/office/drawing/2014/main" val="2470653936"/>
                    </a:ext>
                  </a:extLst>
                </a:gridCol>
              </a:tblGrid>
              <a:tr h="793252">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06929371"/>
                  </a:ext>
                </a:extLst>
              </a:tr>
              <a:tr h="996588">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01415941"/>
                  </a:ext>
                </a:extLst>
              </a:tr>
              <a:tr h="1023163">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48854363"/>
                  </a:ext>
                </a:extLst>
              </a:tr>
              <a:tr h="1954116">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94107742"/>
                  </a:ext>
                </a:extLst>
              </a:tr>
              <a:tr h="1261541">
                <a:tc>
                  <a:txBody>
                    <a:bodyPr/>
                    <a:lstStyle/>
                    <a:p>
                      <a:endParaRPr lang="en-VN"/>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endParaRPr lang="en-VN" dirty="0"/>
                    </a:p>
                  </a:txBody>
                  <a:tcPr>
                    <a:lnL w="12700" cap="flat" cmpd="sng" algn="ctr">
                      <a:solidFill>
                        <a:schemeClr val="tx1">
                          <a:lumMod val="95000"/>
                          <a:lumOff val="5000"/>
                        </a:schemeClr>
                      </a:solidFill>
                      <a:prstDash val="solid"/>
                      <a:round/>
                      <a:headEnd type="none" w="med" len="med"/>
                      <a:tailEnd type="none" w="med" len="med"/>
                    </a:lnL>
                    <a:lnR w="12700" cap="flat" cmpd="sng" algn="ctr">
                      <a:solidFill>
                        <a:schemeClr val="tx1">
                          <a:lumMod val="95000"/>
                          <a:lumOff val="5000"/>
                        </a:schemeClr>
                      </a:solidFill>
                      <a:prstDash val="solid"/>
                      <a:round/>
                      <a:headEnd type="none" w="med" len="med"/>
                      <a:tailEnd type="none" w="med" len="med"/>
                    </a:lnR>
                    <a:lnT w="12700" cap="flat" cmpd="sng" algn="ctr">
                      <a:solidFill>
                        <a:schemeClr val="tx1">
                          <a:lumMod val="95000"/>
                          <a:lumOff val="5000"/>
                        </a:schemeClr>
                      </a:solidFill>
                      <a:prstDash val="solid"/>
                      <a:round/>
                      <a:headEnd type="none" w="med" len="med"/>
                      <a:tailEnd type="none" w="med" len="med"/>
                    </a:lnT>
                    <a:lnB w="1270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55048050"/>
                  </a:ext>
                </a:extLst>
              </a:tr>
            </a:tbl>
          </a:graphicData>
        </a:graphic>
      </p:graphicFrame>
      <p:sp>
        <p:nvSpPr>
          <p:cNvPr id="6" name="TextBox 5">
            <a:extLst>
              <a:ext uri="{FF2B5EF4-FFF2-40B4-BE49-F238E27FC236}">
                <a16:creationId xmlns:a16="http://schemas.microsoft.com/office/drawing/2014/main" id="{E479B063-D879-534B-98E7-B373D6D499FD}"/>
              </a:ext>
            </a:extLst>
          </p:cNvPr>
          <p:cNvSpPr txBox="1"/>
          <p:nvPr/>
        </p:nvSpPr>
        <p:spPr>
          <a:xfrm>
            <a:off x="-450855" y="24119"/>
            <a:ext cx="11100391" cy="646331"/>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Hoàn thành bảng sau</a:t>
            </a:r>
          </a:p>
        </p:txBody>
      </p:sp>
      <p:sp>
        <p:nvSpPr>
          <p:cNvPr id="7" name="TextBox 6">
            <a:extLst>
              <a:ext uri="{FF2B5EF4-FFF2-40B4-BE49-F238E27FC236}">
                <a16:creationId xmlns:a16="http://schemas.microsoft.com/office/drawing/2014/main" id="{E97442D0-FB7D-9940-BAEB-F7F6A9B3612A}"/>
              </a:ext>
            </a:extLst>
          </p:cNvPr>
          <p:cNvSpPr txBox="1"/>
          <p:nvPr/>
        </p:nvSpPr>
        <p:spPr>
          <a:xfrm>
            <a:off x="-19193" y="959655"/>
            <a:ext cx="2845976" cy="461665"/>
          </a:xfrm>
          <a:prstGeom prst="rect">
            <a:avLst/>
          </a:prstGeom>
          <a:noFill/>
        </p:spPr>
        <p:txBody>
          <a:bodyPr wrap="square" rtlCol="0">
            <a:spAutoFit/>
          </a:bodyPr>
          <a:lstStyle/>
          <a:p>
            <a:r>
              <a:rPr lang="en-VN" sz="2400" dirty="0">
                <a:solidFill>
                  <a:srgbClr val="C00000"/>
                </a:solidFill>
                <a:latin typeface="Times New Roman" panose="02020603050405020304" pitchFamily="18" charset="0"/>
                <a:cs typeface="Times New Roman" panose="02020603050405020304" pitchFamily="18" charset="0"/>
              </a:rPr>
              <a:t>Các cuộc khởi nghĩa</a:t>
            </a:r>
          </a:p>
        </p:txBody>
      </p:sp>
      <p:sp>
        <p:nvSpPr>
          <p:cNvPr id="8" name="TextBox 7">
            <a:extLst>
              <a:ext uri="{FF2B5EF4-FFF2-40B4-BE49-F238E27FC236}">
                <a16:creationId xmlns:a16="http://schemas.microsoft.com/office/drawing/2014/main" id="{9A17483B-8A47-C148-99D7-ACEBB74B2E88}"/>
              </a:ext>
            </a:extLst>
          </p:cNvPr>
          <p:cNvSpPr txBox="1"/>
          <p:nvPr/>
        </p:nvSpPr>
        <p:spPr>
          <a:xfrm>
            <a:off x="245434" y="1827783"/>
            <a:ext cx="1926266" cy="461665"/>
          </a:xfrm>
          <a:prstGeom prst="rect">
            <a:avLst/>
          </a:prstGeom>
          <a:noFill/>
        </p:spPr>
        <p:txBody>
          <a:bodyPr wrap="square" rtlCol="0">
            <a:spAutoFit/>
          </a:bodyPr>
          <a:lstStyle/>
          <a:p>
            <a:r>
              <a:rPr lang="en-VN" sz="2400" dirty="0">
                <a:solidFill>
                  <a:srgbClr val="002060"/>
                </a:solidFill>
                <a:latin typeface="Times New Roman" panose="02020603050405020304" pitchFamily="18" charset="0"/>
                <a:cs typeface="Times New Roman" panose="02020603050405020304" pitchFamily="18" charset="0"/>
              </a:rPr>
              <a:t>Nguyên nhân</a:t>
            </a:r>
          </a:p>
        </p:txBody>
      </p:sp>
      <p:sp>
        <p:nvSpPr>
          <p:cNvPr id="9" name="TextBox 8">
            <a:extLst>
              <a:ext uri="{FF2B5EF4-FFF2-40B4-BE49-F238E27FC236}">
                <a16:creationId xmlns:a16="http://schemas.microsoft.com/office/drawing/2014/main" id="{CFE32170-E4EA-684B-9BF8-DCD40A414767}"/>
              </a:ext>
            </a:extLst>
          </p:cNvPr>
          <p:cNvSpPr txBox="1"/>
          <p:nvPr/>
        </p:nvSpPr>
        <p:spPr>
          <a:xfrm>
            <a:off x="532368" y="2836331"/>
            <a:ext cx="1594884" cy="461665"/>
          </a:xfrm>
          <a:prstGeom prst="rect">
            <a:avLst/>
          </a:prstGeom>
          <a:noFill/>
        </p:spPr>
        <p:txBody>
          <a:bodyPr wrap="square" rtlCol="0">
            <a:spAutoFit/>
          </a:bodyPr>
          <a:lstStyle/>
          <a:p>
            <a:r>
              <a:rPr lang="en-VN" sz="2400" dirty="0">
                <a:solidFill>
                  <a:srgbClr val="002060"/>
                </a:solidFill>
                <a:latin typeface="Times New Roman" panose="02020603050405020304" pitchFamily="18" charset="0"/>
                <a:cs typeface="Times New Roman" panose="02020603050405020304" pitchFamily="18" charset="0"/>
              </a:rPr>
              <a:t>Lãnh đạo</a:t>
            </a:r>
          </a:p>
        </p:txBody>
      </p:sp>
      <p:sp>
        <p:nvSpPr>
          <p:cNvPr id="10" name="TextBox 9">
            <a:extLst>
              <a:ext uri="{FF2B5EF4-FFF2-40B4-BE49-F238E27FC236}">
                <a16:creationId xmlns:a16="http://schemas.microsoft.com/office/drawing/2014/main" id="{44D8C9D2-E012-5749-8B9D-CB5B6B77DF09}"/>
              </a:ext>
            </a:extLst>
          </p:cNvPr>
          <p:cNvSpPr txBox="1"/>
          <p:nvPr/>
        </p:nvSpPr>
        <p:spPr>
          <a:xfrm>
            <a:off x="183709" y="4175313"/>
            <a:ext cx="2349500" cy="461665"/>
          </a:xfrm>
          <a:prstGeom prst="rect">
            <a:avLst/>
          </a:prstGeom>
          <a:noFill/>
        </p:spPr>
        <p:txBody>
          <a:bodyPr wrap="square" rtlCol="0">
            <a:spAutoFit/>
          </a:bodyPr>
          <a:lstStyle/>
          <a:p>
            <a:r>
              <a:rPr lang="en-VN" sz="2400" dirty="0">
                <a:solidFill>
                  <a:srgbClr val="002060"/>
                </a:solidFill>
                <a:latin typeface="Times New Roman" panose="02020603050405020304" pitchFamily="18" charset="0"/>
                <a:cs typeface="Times New Roman" panose="02020603050405020304" pitchFamily="18" charset="0"/>
              </a:rPr>
              <a:t>Diễn biến chính</a:t>
            </a:r>
          </a:p>
        </p:txBody>
      </p:sp>
      <p:sp>
        <p:nvSpPr>
          <p:cNvPr id="11" name="TextBox 10">
            <a:extLst>
              <a:ext uri="{FF2B5EF4-FFF2-40B4-BE49-F238E27FC236}">
                <a16:creationId xmlns:a16="http://schemas.microsoft.com/office/drawing/2014/main" id="{8DCBDBF3-8DBF-E24D-AEBC-8FCAC85FC9B1}"/>
              </a:ext>
            </a:extLst>
          </p:cNvPr>
          <p:cNvSpPr txBox="1"/>
          <p:nvPr/>
        </p:nvSpPr>
        <p:spPr>
          <a:xfrm>
            <a:off x="550975" y="5797827"/>
            <a:ext cx="1594884" cy="461665"/>
          </a:xfrm>
          <a:prstGeom prst="rect">
            <a:avLst/>
          </a:prstGeom>
          <a:noFill/>
        </p:spPr>
        <p:txBody>
          <a:bodyPr wrap="square" rtlCol="0">
            <a:spAutoFit/>
          </a:bodyPr>
          <a:lstStyle/>
          <a:p>
            <a:r>
              <a:rPr lang="en-VN" sz="2400" dirty="0">
                <a:solidFill>
                  <a:srgbClr val="002060"/>
                </a:solidFill>
                <a:latin typeface="Times New Roman" panose="02020603050405020304" pitchFamily="18" charset="0"/>
                <a:cs typeface="Times New Roman" panose="02020603050405020304" pitchFamily="18" charset="0"/>
              </a:rPr>
              <a:t>Kết quả</a:t>
            </a:r>
          </a:p>
        </p:txBody>
      </p:sp>
      <p:sp>
        <p:nvSpPr>
          <p:cNvPr id="12" name="TextBox 11">
            <a:extLst>
              <a:ext uri="{FF2B5EF4-FFF2-40B4-BE49-F238E27FC236}">
                <a16:creationId xmlns:a16="http://schemas.microsoft.com/office/drawing/2014/main" id="{5F7E2B75-60D3-FA4C-BE9E-6AB40C0ECCF6}"/>
              </a:ext>
            </a:extLst>
          </p:cNvPr>
          <p:cNvSpPr txBox="1"/>
          <p:nvPr/>
        </p:nvSpPr>
        <p:spPr>
          <a:xfrm>
            <a:off x="3474781" y="962363"/>
            <a:ext cx="4001386" cy="461665"/>
          </a:xfrm>
          <a:prstGeom prst="rect">
            <a:avLst/>
          </a:prstGeom>
          <a:noFill/>
        </p:spPr>
        <p:txBody>
          <a:bodyPr wrap="square" rtlCol="0">
            <a:spAutoFit/>
          </a:bodyPr>
          <a:lstStyle/>
          <a:p>
            <a:r>
              <a:rPr lang="en-VN" sz="2400" dirty="0">
                <a:solidFill>
                  <a:srgbClr val="C00000"/>
                </a:solidFill>
                <a:latin typeface="Times New Roman" panose="02020603050405020304" pitchFamily="18" charset="0"/>
                <a:cs typeface="Times New Roman" panose="02020603050405020304" pitchFamily="18" charset="0"/>
              </a:rPr>
              <a:t>Vụ mưu khởi nghĩa ở Huế</a:t>
            </a:r>
          </a:p>
        </p:txBody>
      </p:sp>
      <p:sp>
        <p:nvSpPr>
          <p:cNvPr id="13" name="TextBox 12">
            <a:extLst>
              <a:ext uri="{FF2B5EF4-FFF2-40B4-BE49-F238E27FC236}">
                <a16:creationId xmlns:a16="http://schemas.microsoft.com/office/drawing/2014/main" id="{EEB46C8C-1445-734D-AC92-64797BB3E41D}"/>
              </a:ext>
            </a:extLst>
          </p:cNvPr>
          <p:cNvSpPr txBox="1"/>
          <p:nvPr/>
        </p:nvSpPr>
        <p:spPr>
          <a:xfrm>
            <a:off x="3098648" y="1635462"/>
            <a:ext cx="4001387" cy="830997"/>
          </a:xfrm>
          <a:prstGeom prst="rect">
            <a:avLst/>
          </a:prstGeom>
          <a:noFill/>
        </p:spPr>
        <p:txBody>
          <a:bodyPr wrap="square" rtlCol="0">
            <a:spAutoFit/>
          </a:bodyPr>
          <a:lstStyle/>
          <a:p>
            <a:r>
              <a:rPr lang="en-VN" sz="2400" dirty="0">
                <a:latin typeface="Times New Roman" panose="02020603050405020304" pitchFamily="18" charset="0"/>
                <a:cs typeface="Times New Roman" panose="02020603050405020304" pitchFamily="18" charset="0"/>
              </a:rPr>
              <a:t>Pháp mở chiến dịch bắt lính để đưa sang chiến trường châu Âu</a:t>
            </a:r>
          </a:p>
        </p:txBody>
      </p:sp>
      <p:sp>
        <p:nvSpPr>
          <p:cNvPr id="14" name="TextBox 13">
            <a:extLst>
              <a:ext uri="{FF2B5EF4-FFF2-40B4-BE49-F238E27FC236}">
                <a16:creationId xmlns:a16="http://schemas.microsoft.com/office/drawing/2014/main" id="{347BD18B-111B-0A4E-8C29-44A3CF930AD1}"/>
              </a:ext>
            </a:extLst>
          </p:cNvPr>
          <p:cNvSpPr txBox="1"/>
          <p:nvPr/>
        </p:nvSpPr>
        <p:spPr>
          <a:xfrm>
            <a:off x="3098648" y="2649468"/>
            <a:ext cx="4001387" cy="830997"/>
          </a:xfrm>
          <a:prstGeom prst="rect">
            <a:avLst/>
          </a:prstGeom>
          <a:noFill/>
        </p:spPr>
        <p:txBody>
          <a:bodyPr wrap="square" rtlCol="0">
            <a:spAutoFit/>
          </a:bodyPr>
          <a:lstStyle/>
          <a:p>
            <a:pPr algn="ctr"/>
            <a:r>
              <a:rPr lang="en-VN" sz="2400" dirty="0">
                <a:solidFill>
                  <a:srgbClr val="0070C0"/>
                </a:solidFill>
                <a:latin typeface="Times New Roman" panose="02020603050405020304" pitchFamily="18" charset="0"/>
                <a:cs typeface="Times New Roman" panose="02020603050405020304" pitchFamily="18" charset="0"/>
              </a:rPr>
              <a:t>Thái Phiên, Trần Cao Vân, mời vua Duy Tân tham gia</a:t>
            </a:r>
          </a:p>
        </p:txBody>
      </p:sp>
      <p:sp>
        <p:nvSpPr>
          <p:cNvPr id="15" name="TextBox 14">
            <a:extLst>
              <a:ext uri="{FF2B5EF4-FFF2-40B4-BE49-F238E27FC236}">
                <a16:creationId xmlns:a16="http://schemas.microsoft.com/office/drawing/2014/main" id="{AFEC2968-06C3-F14A-BF4E-B9693B205EEF}"/>
              </a:ext>
            </a:extLst>
          </p:cNvPr>
          <p:cNvSpPr txBox="1"/>
          <p:nvPr/>
        </p:nvSpPr>
        <p:spPr>
          <a:xfrm>
            <a:off x="2869016" y="3805982"/>
            <a:ext cx="4966884"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Dự kiến vào đêm 3 rạng sáng 4/5/1916 tại Huế nhưng bị bại lộ, mưu khởi nghĩa không thành</a:t>
            </a:r>
          </a:p>
        </p:txBody>
      </p:sp>
      <p:sp>
        <p:nvSpPr>
          <p:cNvPr id="16" name="TextBox 15">
            <a:extLst>
              <a:ext uri="{FF2B5EF4-FFF2-40B4-BE49-F238E27FC236}">
                <a16:creationId xmlns:a16="http://schemas.microsoft.com/office/drawing/2014/main" id="{16292EA0-873E-4744-810C-897C6B7D807B}"/>
              </a:ext>
            </a:extLst>
          </p:cNvPr>
          <p:cNvSpPr txBox="1"/>
          <p:nvPr/>
        </p:nvSpPr>
        <p:spPr>
          <a:xfrm>
            <a:off x="2826783" y="5734534"/>
            <a:ext cx="5328090" cy="830997"/>
          </a:xfrm>
          <a:prstGeom prst="rect">
            <a:avLst/>
          </a:prstGeom>
          <a:noFill/>
        </p:spPr>
        <p:txBody>
          <a:bodyPr wrap="square" rtlCol="0">
            <a:spAutoFit/>
          </a:bodyPr>
          <a:lstStyle/>
          <a:p>
            <a:r>
              <a:rPr lang="en-VN" sz="2400" dirty="0">
                <a:solidFill>
                  <a:srgbClr val="0070C0"/>
                </a:solidFill>
                <a:latin typeface="Times New Roman" panose="02020603050405020304" pitchFamily="18" charset="0"/>
                <a:cs typeface="Times New Roman" panose="02020603050405020304" pitchFamily="18" charset="0"/>
              </a:rPr>
              <a:t>Thái Phiên, Trần Cao Vân bị bắt và bị xử tử. Vua Duy Tân bị đày sang châu Phi </a:t>
            </a:r>
          </a:p>
        </p:txBody>
      </p:sp>
      <p:sp>
        <p:nvSpPr>
          <p:cNvPr id="17" name="TextBox 16">
            <a:extLst>
              <a:ext uri="{FF2B5EF4-FFF2-40B4-BE49-F238E27FC236}">
                <a16:creationId xmlns:a16="http://schemas.microsoft.com/office/drawing/2014/main" id="{FE120A89-6DE7-F147-8C7C-A460ACA4FA08}"/>
              </a:ext>
            </a:extLst>
          </p:cNvPr>
          <p:cNvSpPr txBox="1"/>
          <p:nvPr/>
        </p:nvSpPr>
        <p:spPr>
          <a:xfrm>
            <a:off x="8608238" y="933410"/>
            <a:ext cx="3583762" cy="461665"/>
          </a:xfrm>
          <a:prstGeom prst="rect">
            <a:avLst/>
          </a:prstGeom>
          <a:noFill/>
        </p:spPr>
        <p:txBody>
          <a:bodyPr wrap="square" rtlCol="0">
            <a:spAutoFit/>
          </a:bodyPr>
          <a:lstStyle/>
          <a:p>
            <a:r>
              <a:rPr lang="en-VN" sz="2400" dirty="0">
                <a:solidFill>
                  <a:srgbClr val="C00000"/>
                </a:solidFill>
                <a:latin typeface="Times New Roman" panose="02020603050405020304" pitchFamily="18" charset="0"/>
                <a:cs typeface="Times New Roman" panose="02020603050405020304" pitchFamily="18" charset="0"/>
              </a:rPr>
              <a:t>Khởi nghĩa Thái Nguyên</a:t>
            </a:r>
          </a:p>
        </p:txBody>
      </p:sp>
    </p:spTree>
    <p:extLst>
      <p:ext uri="{BB962C8B-B14F-4D97-AF65-F5344CB8AC3E}">
        <p14:creationId xmlns:p14="http://schemas.microsoft.com/office/powerpoint/2010/main" val="928511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out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E378594-5404-1243-82F7-CA1650940F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213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C84628E-A0AF-8D49-AA92-3DD357BFC52E}"/>
              </a:ext>
            </a:extLst>
          </p:cNvPr>
          <p:cNvSpPr/>
          <p:nvPr/>
        </p:nvSpPr>
        <p:spPr>
          <a:xfrm>
            <a:off x="7454900" y="6198136"/>
            <a:ext cx="3937000" cy="523220"/>
          </a:xfrm>
          <a:prstGeom prst="rect">
            <a:avLst/>
          </a:prstGeom>
          <a:solidFill>
            <a:srgbClr val="000000"/>
          </a:solidFill>
        </p:spPr>
        <p:txBody>
          <a:bodyPr wrap="square">
            <a:spAutoFit/>
          </a:bodyPr>
          <a:lstStyle/>
          <a:p>
            <a:pPr algn="ctr"/>
            <a:r>
              <a:rPr lang="en-US" sz="2800" dirty="0" err="1">
                <a:solidFill>
                  <a:srgbClr val="FFFF00"/>
                </a:solidFill>
                <a:latin typeface="Times New Roman" panose="02020603050405020304" pitchFamily="18" charset="0"/>
                <a:cs typeface="Times New Roman" panose="02020603050405020304" pitchFamily="18" charset="0"/>
              </a:rPr>
              <a:t>Thái</a:t>
            </a:r>
            <a:r>
              <a:rPr lang="en-US" sz="2800" dirty="0">
                <a:solidFill>
                  <a:srgbClr val="FFFF00"/>
                </a:solidFill>
                <a:latin typeface="Times New Roman" panose="02020603050405020304" pitchFamily="18" charset="0"/>
                <a:cs typeface="Times New Roman" panose="02020603050405020304" pitchFamily="18" charset="0"/>
              </a:rPr>
              <a:t> </a:t>
            </a:r>
            <a:r>
              <a:rPr lang="en-US" sz="2800" dirty="0" err="1">
                <a:solidFill>
                  <a:srgbClr val="FFFF00"/>
                </a:solidFill>
                <a:latin typeface="Times New Roman" panose="02020603050405020304" pitchFamily="18" charset="0"/>
                <a:cs typeface="Times New Roman" panose="02020603050405020304" pitchFamily="18" charset="0"/>
              </a:rPr>
              <a:t>Phiên</a:t>
            </a:r>
            <a:r>
              <a:rPr lang="en-US" sz="2800" dirty="0">
                <a:solidFill>
                  <a:srgbClr val="FFFF00"/>
                </a:solidFill>
                <a:latin typeface="Times New Roman" panose="02020603050405020304" pitchFamily="18" charset="0"/>
                <a:cs typeface="Times New Roman" panose="02020603050405020304" pitchFamily="18" charset="0"/>
              </a:rPr>
              <a:t> (1882-1916)</a:t>
            </a:r>
            <a:endParaRPr lang="en-VN" sz="2800" dirty="0">
              <a:solidFill>
                <a:srgbClr val="FFFF0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90933445-60BE-CC45-B5F7-96828B741959}"/>
              </a:ext>
            </a:extLst>
          </p:cNvPr>
          <p:cNvSpPr/>
          <p:nvPr/>
        </p:nvSpPr>
        <p:spPr>
          <a:xfrm>
            <a:off x="533400" y="6211372"/>
            <a:ext cx="4354205" cy="523220"/>
          </a:xfrm>
          <a:prstGeom prst="rect">
            <a:avLst/>
          </a:prstGeom>
        </p:spPr>
        <p:txBody>
          <a:bodyPr wrap="none">
            <a:spAutoFit/>
          </a:bodyPr>
          <a:lstStyle/>
          <a:p>
            <a:r>
              <a:rPr lang="en-US" sz="2800" dirty="0" err="1">
                <a:solidFill>
                  <a:srgbClr val="FFFF00"/>
                </a:solidFill>
                <a:latin typeface="Times New Roman" panose="02020603050405020304" pitchFamily="18" charset="0"/>
                <a:cs typeface="Times New Roman" panose="02020603050405020304" pitchFamily="18" charset="0"/>
              </a:rPr>
              <a:t>Trần</a:t>
            </a:r>
            <a:r>
              <a:rPr lang="en-US" sz="2800" dirty="0">
                <a:solidFill>
                  <a:srgbClr val="FFFF00"/>
                </a:solidFill>
                <a:latin typeface="Times New Roman" panose="02020603050405020304" pitchFamily="18" charset="0"/>
                <a:cs typeface="Times New Roman" panose="02020603050405020304" pitchFamily="18" charset="0"/>
              </a:rPr>
              <a:t> Cao </a:t>
            </a:r>
            <a:r>
              <a:rPr lang="en-US" sz="2800" dirty="0" err="1">
                <a:solidFill>
                  <a:srgbClr val="FFFF00"/>
                </a:solidFill>
                <a:latin typeface="Times New Roman" panose="02020603050405020304" pitchFamily="18" charset="0"/>
                <a:cs typeface="Times New Roman" panose="02020603050405020304" pitchFamily="18" charset="0"/>
              </a:rPr>
              <a:t>Vân</a:t>
            </a:r>
            <a:r>
              <a:rPr lang="en-US" sz="2800" dirty="0">
                <a:solidFill>
                  <a:srgbClr val="FFFF00"/>
                </a:solidFill>
                <a:latin typeface="Times New Roman" panose="02020603050405020304" pitchFamily="18" charset="0"/>
                <a:cs typeface="Times New Roman" panose="02020603050405020304" pitchFamily="18" charset="0"/>
              </a:rPr>
              <a:t> (1866 - 1916 )</a:t>
            </a:r>
            <a:endParaRPr lang="en-VN" dirty="0"/>
          </a:p>
        </p:txBody>
      </p:sp>
    </p:spTree>
    <p:extLst>
      <p:ext uri="{BB962C8B-B14F-4D97-AF65-F5344CB8AC3E}">
        <p14:creationId xmlns:p14="http://schemas.microsoft.com/office/powerpoint/2010/main" val="1956245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0.70"/>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DBB84F5-4B53-FA4E-8081-9461CA3167A9}"/>
              </a:ext>
            </a:extLst>
          </p:cNvPr>
          <p:cNvSpPr>
            <a:spLocks noGrp="1"/>
          </p:cNvSpPr>
          <p:nvPr>
            <p:ph type="pic" sz="quarter" idx="12"/>
          </p:nvPr>
        </p:nvSpPr>
        <p:spPr>
          <a:xfrm>
            <a:off x="6000750" y="652463"/>
            <a:ext cx="4319588" cy="4321175"/>
          </a:xfrm>
        </p:spPr>
      </p:sp>
      <p:sp>
        <p:nvSpPr>
          <p:cNvPr id="3" name="Rounded Rectangle 2">
            <a:extLst>
              <a:ext uri="{FF2B5EF4-FFF2-40B4-BE49-F238E27FC236}">
                <a16:creationId xmlns:a16="http://schemas.microsoft.com/office/drawing/2014/main" id="{CD5AD768-81CD-5345-AD3C-83A0FA736C89}"/>
              </a:ext>
            </a:extLst>
          </p:cNvPr>
          <p:cNvSpPr/>
          <p:nvPr/>
        </p:nvSpPr>
        <p:spPr>
          <a:xfrm>
            <a:off x="66925" y="395204"/>
            <a:ext cx="5751095" cy="6400800"/>
          </a:xfrm>
          <a:prstGeom prst="roundRect">
            <a:avLst>
              <a:gd name="adj" fmla="val 7698"/>
            </a:avLst>
          </a:prstGeom>
          <a:ln w="38100">
            <a:prstDash val="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 name="Rectangle 1">
            <a:extLst>
              <a:ext uri="{FF2B5EF4-FFF2-40B4-BE49-F238E27FC236}">
                <a16:creationId xmlns:a16="http://schemas.microsoft.com/office/drawing/2014/main" id="{9BA758D1-0B55-5542-B54D-1D09C1740CD5}"/>
              </a:ext>
            </a:extLst>
          </p:cNvPr>
          <p:cNvSpPr/>
          <p:nvPr/>
        </p:nvSpPr>
        <p:spPr>
          <a:xfrm>
            <a:off x="7425538" y="5178641"/>
            <a:ext cx="2198166" cy="523220"/>
          </a:xfrm>
          <a:prstGeom prst="rect">
            <a:avLst/>
          </a:prstGeom>
        </p:spPr>
        <p:txBody>
          <a:bodyPr wrap="none">
            <a:spAutoFit/>
          </a:bodyPr>
          <a:lstStyle/>
          <a:p>
            <a:r>
              <a:rPr lang="vi-VN" sz="2800" dirty="0">
                <a:solidFill>
                  <a:schemeClr val="bg1"/>
                </a:solidFill>
                <a:latin typeface="Times New Roman" panose="02020603050405020304" pitchFamily="18" charset="0"/>
                <a:cs typeface="Times New Roman" panose="02020603050405020304" pitchFamily="18" charset="0"/>
              </a:rPr>
              <a:t>Trần Cao Vân</a:t>
            </a:r>
            <a:endParaRPr lang="en-VN" sz="2800" dirty="0">
              <a:solidFill>
                <a:schemeClr val="bg1"/>
              </a:solidFill>
            </a:endParaRPr>
          </a:p>
        </p:txBody>
      </p:sp>
      <p:sp>
        <p:nvSpPr>
          <p:cNvPr id="9" name="Rectangle 1">
            <a:extLst>
              <a:ext uri="{FF2B5EF4-FFF2-40B4-BE49-F238E27FC236}">
                <a16:creationId xmlns:a16="http://schemas.microsoft.com/office/drawing/2014/main" id="{5BDDA91C-6B39-5541-AF88-081BE49E524C}"/>
              </a:ext>
            </a:extLst>
          </p:cNvPr>
          <p:cNvSpPr>
            <a:spLocks noChangeArrowheads="1"/>
          </p:cNvSpPr>
          <p:nvPr/>
        </p:nvSpPr>
        <p:spPr bwMode="auto">
          <a:xfrm>
            <a:off x="269630" y="1501004"/>
            <a:ext cx="5548390" cy="518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itchFamily="2" charset="2"/>
              <a:buChar char=""/>
              <a:defRPr>
                <a:solidFill>
                  <a:srgbClr val="404040"/>
                </a:solidFill>
                <a:latin typeface="Trebuchet MS" panose="020B0703020202090204" pitchFamily="34" charset="0"/>
              </a:defRPr>
            </a:lvl1pPr>
            <a:lvl2pPr marL="742950" indent="-285750">
              <a:spcBef>
                <a:spcPts val="1000"/>
              </a:spcBef>
              <a:buClr>
                <a:schemeClr val="accent1"/>
              </a:buClr>
              <a:buSzPct val="80000"/>
              <a:buFont typeface="Wingdings 3" pitchFamily="2" charset="2"/>
              <a:buChar char=""/>
              <a:defRPr sz="1600">
                <a:solidFill>
                  <a:srgbClr val="404040"/>
                </a:solidFill>
                <a:latin typeface="Trebuchet MS" panose="020B0703020202090204" pitchFamily="34" charset="0"/>
              </a:defRPr>
            </a:lvl2pPr>
            <a:lvl3pPr marL="1143000" indent="-228600">
              <a:spcBef>
                <a:spcPts val="1000"/>
              </a:spcBef>
              <a:buClr>
                <a:schemeClr val="accent1"/>
              </a:buClr>
              <a:buSzPct val="80000"/>
              <a:buFont typeface="Wingdings 3" pitchFamily="2" charset="2"/>
              <a:buChar char=""/>
              <a:defRPr sz="1400">
                <a:solidFill>
                  <a:srgbClr val="404040"/>
                </a:solidFill>
                <a:latin typeface="Trebuchet MS" panose="020B0703020202090204" pitchFamily="34" charset="0"/>
              </a:defRPr>
            </a:lvl3pPr>
            <a:lvl4pPr marL="16002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4pPr>
            <a:lvl5pPr marL="20574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5pPr>
            <a:lvl6pPr marL="25146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6pPr>
            <a:lvl7pPr marL="29718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7pPr>
            <a:lvl8pPr marL="34290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8pPr>
            <a:lvl9pPr marL="38862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9pPr>
          </a:lstStyle>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Chí quyết tang bồng vỡ bốn phương,</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Chồng nằm chi để ghé râu vương.</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Ba thù quyết trả đền ơn trọng,</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Một giận mong ra gỡ tiếng ương.</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Nợ nước đã toan tròn nghĩa vụ,</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Tình nhà đành gác nỗi tư lương.</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Nam mô nguyện trả xong rồi nợ</a:t>
            </a:r>
          </a:p>
          <a:p>
            <a:pPr>
              <a:lnSpc>
                <a:spcPct val="150000"/>
              </a:lnSpc>
              <a:spcBef>
                <a:spcPct val="0"/>
              </a:spcBef>
              <a:buClrTx/>
              <a:buSzTx/>
              <a:buFontTx/>
              <a:buNone/>
            </a:pPr>
            <a:r>
              <a:rPr lang="vi-VN" altLang="en-VN" sz="2800" dirty="0">
                <a:solidFill>
                  <a:schemeClr val="tx1"/>
                </a:solidFill>
                <a:latin typeface="Times New Roman" panose="02020603050405020304" pitchFamily="18" charset="0"/>
                <a:cs typeface="Times New Roman" panose="02020603050405020304" pitchFamily="18" charset="0"/>
              </a:rPr>
              <a:t>Mối thánh đem về cõi Hạ Thương.</a:t>
            </a:r>
          </a:p>
        </p:txBody>
      </p:sp>
      <p:sp>
        <p:nvSpPr>
          <p:cNvPr id="11" name="Rectangle 2">
            <a:extLst>
              <a:ext uri="{FF2B5EF4-FFF2-40B4-BE49-F238E27FC236}">
                <a16:creationId xmlns:a16="http://schemas.microsoft.com/office/drawing/2014/main" id="{036CC4AB-8E78-1B46-9B8D-AFCB61B3918F}"/>
              </a:ext>
            </a:extLst>
          </p:cNvPr>
          <p:cNvSpPr>
            <a:spLocks noChangeArrowheads="1"/>
          </p:cNvSpPr>
          <p:nvPr/>
        </p:nvSpPr>
        <p:spPr bwMode="auto">
          <a:xfrm>
            <a:off x="400508" y="532606"/>
            <a:ext cx="50839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000"/>
              </a:spcBef>
              <a:buClr>
                <a:schemeClr val="accent1"/>
              </a:buClr>
              <a:buSzPct val="80000"/>
              <a:buFont typeface="Wingdings 3" pitchFamily="2" charset="2"/>
              <a:buChar char=""/>
              <a:defRPr>
                <a:solidFill>
                  <a:srgbClr val="404040"/>
                </a:solidFill>
                <a:latin typeface="Trebuchet MS" panose="020B0703020202090204" pitchFamily="34" charset="0"/>
              </a:defRPr>
            </a:lvl1pPr>
            <a:lvl2pPr marL="742950" indent="-285750">
              <a:spcBef>
                <a:spcPts val="1000"/>
              </a:spcBef>
              <a:buClr>
                <a:schemeClr val="accent1"/>
              </a:buClr>
              <a:buSzPct val="80000"/>
              <a:buFont typeface="Wingdings 3" pitchFamily="2" charset="2"/>
              <a:buChar char=""/>
              <a:defRPr sz="1600">
                <a:solidFill>
                  <a:srgbClr val="404040"/>
                </a:solidFill>
                <a:latin typeface="Trebuchet MS" panose="020B0703020202090204" pitchFamily="34" charset="0"/>
              </a:defRPr>
            </a:lvl2pPr>
            <a:lvl3pPr marL="1143000" indent="-228600">
              <a:spcBef>
                <a:spcPts val="1000"/>
              </a:spcBef>
              <a:buClr>
                <a:schemeClr val="accent1"/>
              </a:buClr>
              <a:buSzPct val="80000"/>
              <a:buFont typeface="Wingdings 3" pitchFamily="2" charset="2"/>
              <a:buChar char=""/>
              <a:defRPr sz="1400">
                <a:solidFill>
                  <a:srgbClr val="404040"/>
                </a:solidFill>
                <a:latin typeface="Trebuchet MS" panose="020B0703020202090204" pitchFamily="34" charset="0"/>
              </a:defRPr>
            </a:lvl3pPr>
            <a:lvl4pPr marL="16002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4pPr>
            <a:lvl5pPr marL="2057400" indent="-228600">
              <a:spcBef>
                <a:spcPts val="1000"/>
              </a:spcBef>
              <a:buClr>
                <a:schemeClr val="accent1"/>
              </a:buClr>
              <a:buSzPct val="80000"/>
              <a:buFont typeface="Wingdings 3" pitchFamily="2" charset="2"/>
              <a:buChar char=""/>
              <a:defRPr sz="1200">
                <a:solidFill>
                  <a:srgbClr val="404040"/>
                </a:solidFill>
                <a:latin typeface="Trebuchet MS" panose="020B0703020202090204" pitchFamily="34" charset="0"/>
              </a:defRPr>
            </a:lvl5pPr>
            <a:lvl6pPr marL="25146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6pPr>
            <a:lvl7pPr marL="29718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7pPr>
            <a:lvl8pPr marL="34290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8pPr>
            <a:lvl9pPr marL="3886200" indent="-228600" eaLnBrk="0" fontAlgn="base" hangingPunct="0">
              <a:spcBef>
                <a:spcPts val="1000"/>
              </a:spcBef>
              <a:spcAft>
                <a:spcPct val="0"/>
              </a:spcAft>
              <a:buClr>
                <a:schemeClr val="accent1"/>
              </a:buClr>
              <a:buSzPct val="80000"/>
              <a:buFont typeface="Wingdings 3" pitchFamily="2" charset="2"/>
              <a:buChar char=""/>
              <a:defRPr sz="1200">
                <a:solidFill>
                  <a:srgbClr val="404040"/>
                </a:solidFill>
                <a:latin typeface="Trebuchet MS" panose="020B0703020202090204" pitchFamily="34" charset="0"/>
              </a:defRPr>
            </a:lvl9pPr>
          </a:lstStyle>
          <a:p>
            <a:pPr algn="ctr">
              <a:spcBef>
                <a:spcPct val="0"/>
              </a:spcBef>
              <a:buClrTx/>
              <a:buSzTx/>
              <a:buFontTx/>
              <a:buNone/>
            </a:pPr>
            <a:r>
              <a:rPr lang="vi-VN" altLang="en-VN" sz="2400" b="1" dirty="0">
                <a:solidFill>
                  <a:srgbClr val="C00000"/>
                </a:solidFill>
                <a:latin typeface="Times New Roman" panose="02020603050405020304" pitchFamily="18" charset="0"/>
                <a:cs typeface="Times New Roman" panose="02020603050405020304" pitchFamily="18" charset="0"/>
              </a:rPr>
              <a:t>Thời gian ở chùa Cổ Lâm, Trần Cao Vân có làm bài thơ để tỏ chí khí:</a:t>
            </a:r>
            <a:endParaRPr lang="en-US" altLang="en-VN" sz="1600" b="1" i="1" dirty="0">
              <a:solidFill>
                <a:schemeClr val="tx1"/>
              </a:solidFill>
              <a:latin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3DDE1C1A-E388-1E48-8ACF-2DC4FE2689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50" y="652463"/>
            <a:ext cx="4319588" cy="4321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7070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1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theme/_rels/them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Cymbeline template">
  <a:themeElements>
    <a:clrScheme name="Custom 347">
      <a:dk1>
        <a:srgbClr val="000000"/>
      </a:dk1>
      <a:lt1>
        <a:srgbClr val="FFFFFF"/>
      </a:lt1>
      <a:dk2>
        <a:srgbClr val="666666"/>
      </a:dk2>
      <a:lt2>
        <a:srgbClr val="EFEFEF"/>
      </a:lt2>
      <a:accent1>
        <a:srgbClr val="485364"/>
      </a:accent1>
      <a:accent2>
        <a:srgbClr val="63728A"/>
      </a:accent2>
      <a:accent3>
        <a:srgbClr val="8B9AB3"/>
      </a:accent3>
      <a:accent4>
        <a:srgbClr val="9E8473"/>
      </a:accent4>
      <a:accent5>
        <a:srgbClr val="CAAE9C"/>
      </a:accent5>
      <a:accent6>
        <a:srgbClr val="DFCEC3"/>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army Soldier">
      <a:dk1>
        <a:sysClr val="windowText" lastClr="000000"/>
      </a:dk1>
      <a:lt1>
        <a:sysClr val="window" lastClr="FFFFFF"/>
      </a:lt1>
      <a:dk2>
        <a:srgbClr val="44546A"/>
      </a:dk2>
      <a:lt2>
        <a:srgbClr val="E7E6E6"/>
      </a:lt2>
      <a:accent1>
        <a:srgbClr val="3F573C"/>
      </a:accent1>
      <a:accent2>
        <a:srgbClr val="537152"/>
      </a:accent2>
      <a:accent3>
        <a:srgbClr val="638564"/>
      </a:accent3>
      <a:accent4>
        <a:srgbClr val="759774"/>
      </a:accent4>
      <a:accent5>
        <a:srgbClr val="564A44"/>
      </a:accent5>
      <a:accent6>
        <a:srgbClr val="9C9493"/>
      </a:accent6>
      <a:hlink>
        <a:srgbClr val="0C0C0C"/>
      </a:hlink>
      <a:folHlink>
        <a:srgbClr val="0C0C0C"/>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VN"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VN"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917</TotalTime>
  <Words>2041</Words>
  <Application>Microsoft Macintosh PowerPoint</Application>
  <PresentationFormat>Widescreen</PresentationFormat>
  <Paragraphs>262</Paragraphs>
  <Slides>43</Slides>
  <Notes>8</Notes>
  <HiddenSlides>0</HiddenSlides>
  <MMClips>3</MMClips>
  <ScaleCrop>false</ScaleCrop>
  <HeadingPairs>
    <vt:vector size="6" baseType="variant">
      <vt:variant>
        <vt:lpstr>Fonts Used</vt:lpstr>
      </vt:variant>
      <vt:variant>
        <vt:i4>16</vt:i4>
      </vt:variant>
      <vt:variant>
        <vt:lpstr>Theme</vt:lpstr>
      </vt:variant>
      <vt:variant>
        <vt:i4>8</vt:i4>
      </vt:variant>
      <vt:variant>
        <vt:lpstr>Slide Titles</vt:lpstr>
      </vt:variant>
      <vt:variant>
        <vt:i4>43</vt:i4>
      </vt:variant>
    </vt:vector>
  </HeadingPairs>
  <TitlesOfParts>
    <vt:vector size="67" baseType="lpstr">
      <vt:lpstr>等线</vt:lpstr>
      <vt:lpstr>微软雅黑</vt:lpstr>
      <vt:lpstr>#9Slide03 AllRoundGothic</vt:lpstr>
      <vt:lpstr>#9Slide05 SVNStandly</vt:lpstr>
      <vt:lpstr>Arial</vt:lpstr>
      <vt:lpstr>Calibri</vt:lpstr>
      <vt:lpstr>Calibri Light</vt:lpstr>
      <vt:lpstr>Georgia</vt:lpstr>
      <vt:lpstr>ITC Avant Garde Std Bk</vt:lpstr>
      <vt:lpstr>Poppins</vt:lpstr>
      <vt:lpstr>Poppins Light</vt:lpstr>
      <vt:lpstr>Times New Roman</vt:lpstr>
      <vt:lpstr>UVN Bach Tuyet Nang</vt:lpstr>
      <vt:lpstr>Wingdings</vt:lpstr>
      <vt:lpstr>Wingdings 2</vt:lpstr>
      <vt:lpstr>小白</vt:lpstr>
      <vt:lpstr>Cymbeline template</vt:lpstr>
      <vt:lpstr>Contents Slide Master</vt:lpstr>
      <vt:lpstr>2_Office Theme</vt:lpstr>
      <vt:lpstr>包图主题2</vt:lpstr>
      <vt:lpstr>Default Design</vt:lpstr>
      <vt:lpstr>Office Theme</vt:lpstr>
      <vt:lpstr>Civic</vt:lpstr>
      <vt:lpstr>1_Office Theme</vt:lpstr>
      <vt:lpstr>PowerPoint Presentation</vt:lpstr>
      <vt:lpstr>PowerPoint Presentation</vt:lpstr>
      <vt:lpstr>Những chuyển biến kinh tế xã hội ở Việt Nam và phong trào yêu nước chống Pháp từ đầu thế kỉ XIX đến 1918 (t4)</vt:lpstr>
      <vt:lpstr>Nội dung</vt:lpstr>
      <vt:lpstr>Hoạt động yêu nước từ đầu thế kỉ XX đến năm 1918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Những chuyển biến kinh tế xã hội ở Việt Nam và phong trào yêu nước chống Pháp từ đầu thế kỉ XIX đến 1918 (t2)</dc:title>
  <dc:creator>Nguyễn hướng đức</dc:creator>
  <cp:lastModifiedBy>Nguyễn hướng đức</cp:lastModifiedBy>
  <cp:revision>13</cp:revision>
  <dcterms:created xsi:type="dcterms:W3CDTF">2022-01-23T00:58:47Z</dcterms:created>
  <dcterms:modified xsi:type="dcterms:W3CDTF">2022-05-20T09:54:33Z</dcterms:modified>
</cp:coreProperties>
</file>